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59" r:id="rId2"/>
  </p:sldMasterIdLst>
  <p:notesMasterIdLst>
    <p:notesMasterId r:id="rId3"/>
  </p:notesMasterIdLst>
  <p:sldIdLst>
    <p:sldId id="256" r:id="rId4"/>
    <p:sldId id="257" r:id="rId5"/>
    <p:sldId id="258" r:id="rId6"/>
    <p:sldId id="265" r:id="rId7"/>
    <p:sldId id="266" r:id="rId8"/>
    <p:sldId id="267" r:id="rId9"/>
    <p:sldId id="268" r:id="rId10"/>
    <p:sldId id="259" r:id="rId11"/>
    <p:sldId id="270" r:id="rId12"/>
    <p:sldId id="271" r:id="rId13"/>
    <p:sldId id="272" r:id="rId14"/>
    <p:sldId id="273" r:id="rId15"/>
    <p:sldId id="260" r:id="rId16"/>
    <p:sldId id="269" r:id="rId17"/>
    <p:sldId id="274" r:id="rId18"/>
    <p:sldId id="275" r:id="rId19"/>
    <p:sldId id="276" r:id="rId20"/>
    <p:sldId id="261" r:id="rId21"/>
    <p:sldId id="277" r:id="rId22"/>
    <p:sldId id="278" r:id="rId23"/>
    <p:sldId id="262" r:id="rId24"/>
    <p:sldId id="279" r:id="rId25"/>
    <p:sldId id="280" r:id="rId26"/>
    <p:sldId id="263"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88" d="100"/>
          <a:sy n="88" d="100"/>
        </p:scale>
        <p:origin x="384"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6.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2018/9/14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extLst>
      <p:ext uri="{BB962C8B-B14F-4D97-AF65-F5344CB8AC3E}">
        <p14:creationId val="423974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32961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85201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2018/9/14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2018/9/14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770695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38060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181576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18671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49187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35634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15860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832819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00205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2018/9/14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12560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33165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节标题">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2018/9/14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a:t>单击此处编辑标题</a:t>
            </a:r>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2018/9/14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2018/9/14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2018/9/14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a:t>编辑文本</a:t>
            </a:r>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2018/9/14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2018/9/14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2018/9/14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ags/tag1.xml" Type="http://schemas.openxmlformats.org/officeDocument/2006/relationships/tags"/><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4F4F4"/>
        </a:solidFill>
        <a:effectLst/>
      </p:bgPr>
    </p:bg>
    <p:spTree>
      <p:nvGrpSpPr>
        <p:cNvPr id="1" name=""/>
        <p:cNvGrpSpPr/>
        <p:nvPr/>
      </p:nvGrpSpPr>
      <p:grpSpPr>
        <a:xfrm>
          <a:off x="0" y="0"/>
          <a:ext cx="0" cy="0"/>
        </a:xfrm>
      </p:grpSpPr>
      <p:sp>
        <p:nvSpPr>
          <p:cNvPr id="2" name="KSO_TEMPLATE" hidden="1"/>
          <p:cNvSpPr/>
          <p:nvPr userDrawn="1">
            <p:custDataLst>
              <p:tags r:id="rId1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3655" y="-25400"/>
            <a:ext cx="12235815" cy="697420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2">
            <a:extLst>
              <a:ext uri="{28A0092B-C50C-407E-A947-70E740481C1C}">
                <a14:useLocalDpi val="0"/>
              </a:ext>
            </a:extLst>
          </a:blip>
          <a:srcRect l="83950" b="51583"/>
          <a:stretch>
            <a:fillRect/>
          </a:stretch>
        </p:blipFill>
        <p:spPr>
          <a:xfrm flipH="1">
            <a:off x="-33655" y="-25400"/>
            <a:ext cx="1530350" cy="25971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mc:Choice Requires="p14">
      <p:transition spd="slow" advClick="0" p14:dur="20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95818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tags/tag1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tags/tag1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tags/tag1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tags/tag1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6.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tags/tag1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tags/tag1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tags/tag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 Id="rId3" Target="../tags/tag21.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tags/tag2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 Id="rId3" Target="../tags/tag2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tags/tag2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tags/tag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tags/tag5.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6.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tags/tag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tags/tag10.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3">
            <a:extLst>
              <a:ext uri="{28A0092B-C50C-407E-A947-70E740481C1C}">
                <a14:useLocalDpi val="0"/>
              </a:ext>
            </a:extLst>
          </a:blip>
          <a:stretch>
            <a:fillRect/>
          </a:stretch>
        </p:blipFill>
        <p:spPr>
          <a:xfrm flipH="1">
            <a:off x="0" y="0"/>
            <a:ext cx="12233275" cy="6881495"/>
          </a:xfrm>
          <a:prstGeom prst="rect">
            <a:avLst/>
          </a:prstGeom>
        </p:spPr>
      </p:pic>
      <p:grpSp>
        <p:nvGrpSpPr>
          <p:cNvPr id="11" name="组合 10"/>
          <p:cNvGrpSpPr/>
          <p:nvPr/>
        </p:nvGrpSpPr>
        <p:grpSpPr>
          <a:xfrm>
            <a:off x="4520565" y="488315"/>
            <a:ext cx="3512820" cy="5244465"/>
            <a:chOff x="6854" y="818"/>
            <a:chExt cx="5532" cy="8259"/>
          </a:xfrm>
        </p:grpSpPr>
        <p:grpSp>
          <p:nvGrpSpPr>
            <p:cNvPr id="28" name="组合 27"/>
            <p:cNvGrpSpPr/>
            <p:nvPr/>
          </p:nvGrpSpPr>
          <p:grpSpPr>
            <a:xfrm>
              <a:off x="6854" y="971"/>
              <a:ext cx="5533" cy="7998"/>
              <a:chOff x="4562351" y="826142"/>
              <a:chExt cx="3192664" cy="5078713"/>
            </a:xfrm>
          </p:grpSpPr>
          <p:sp>
            <p:nvSpPr>
              <p:cNvPr id="29" name="文本框 28"/>
              <p:cNvSpPr txBox="1"/>
              <p:nvPr/>
            </p:nvSpPr>
            <p:spPr>
              <a:xfrm>
                <a:off x="4615281" y="1152660"/>
                <a:ext cx="1293255" cy="1844034"/>
              </a:xfrm>
              <a:prstGeom prst="rect">
                <a:avLst/>
              </a:prstGeom>
              <a:noFill/>
            </p:spPr>
            <p:txBody>
              <a:bodyPr rtlCol="0" wrap="square">
                <a:spAutoFit/>
              </a:bodyPr>
              <a:lstStyle/>
              <a:p>
                <a:r>
                  <a:rPr altLang="en-US" lang="zh-CN" sz="11500">
                    <a:solidFill>
                      <a:srgbClr val="161317"/>
                    </a:solidFill>
                    <a:latin charset="-122" panose="02010609060101010101" typeface="仿宋"/>
                    <a:ea charset="-122" panose="02010609060101010101" typeface="仿宋"/>
                  </a:rPr>
                  <a:t>添</a:t>
                </a:r>
              </a:p>
            </p:txBody>
          </p:sp>
          <p:sp>
            <p:nvSpPr>
              <p:cNvPr id="30" name="文本框 29"/>
              <p:cNvSpPr txBox="1"/>
              <p:nvPr/>
            </p:nvSpPr>
            <p:spPr>
              <a:xfrm>
                <a:off x="6461759" y="2270848"/>
                <a:ext cx="1293255" cy="1432555"/>
              </a:xfrm>
              <a:prstGeom prst="rect">
                <a:avLst/>
              </a:prstGeom>
              <a:noFill/>
            </p:spPr>
            <p:txBody>
              <a:bodyPr rtlCol="0" wrap="square">
                <a:spAutoFit/>
              </a:bodyPr>
              <a:lstStyle/>
              <a:p>
                <a:r>
                  <a:rPr altLang="en-US" lang="zh-CN" sz="8800">
                    <a:solidFill>
                      <a:srgbClr val="161317"/>
                    </a:solidFill>
                    <a:latin charset="-122" panose="02010609060101010101" typeface="仿宋"/>
                    <a:ea charset="-122" panose="02010609060101010101" typeface="仿宋"/>
                  </a:rPr>
                  <a:t>加</a:t>
                </a:r>
              </a:p>
            </p:txBody>
          </p:sp>
          <p:cxnSp>
            <p:nvCxnSpPr>
              <p:cNvPr id="31" name="直接连接符 30"/>
              <p:cNvCxnSpPr/>
              <p:nvPr/>
            </p:nvCxnSpPr>
            <p:spPr>
              <a:xfrm flipH="1">
                <a:off x="5908467" y="826142"/>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562351" y="1483328"/>
                <a:ext cx="3012706" cy="28938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34" name="流程图: 接点 33"/>
              <p:cNvSpPr/>
              <p:nvPr/>
            </p:nvSpPr>
            <p:spPr>
              <a:xfrm>
                <a:off x="5622966" y="3501729"/>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1317"/>
                  </a:solidFill>
                </a:endParaRPr>
              </a:p>
            </p:txBody>
          </p:sp>
          <p:sp>
            <p:nvSpPr>
              <p:cNvPr id="35" name="流程图: 接点 34"/>
              <p:cNvSpPr/>
              <p:nvPr/>
            </p:nvSpPr>
            <p:spPr>
              <a:xfrm>
                <a:off x="5622966" y="4572444"/>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1317"/>
                  </a:solidFill>
                </a:endParaRPr>
              </a:p>
            </p:txBody>
          </p:sp>
          <p:sp>
            <p:nvSpPr>
              <p:cNvPr id="36" name="文本框 35"/>
              <p:cNvSpPr txBox="1"/>
              <p:nvPr/>
            </p:nvSpPr>
            <p:spPr>
              <a:xfrm>
                <a:off x="5698145" y="3446586"/>
                <a:ext cx="866821" cy="914397"/>
              </a:xfrm>
              <a:prstGeom prst="rect">
                <a:avLst/>
              </a:prstGeom>
              <a:noFill/>
            </p:spPr>
            <p:txBody>
              <a:bodyPr rtlCol="0" wrap="square">
                <a:spAutoFit/>
              </a:bodyPr>
              <a:lstStyle/>
              <a:p>
                <a:r>
                  <a:rPr altLang="en-US" lang="zh-CN" sz="5400">
                    <a:solidFill>
                      <a:schemeClr val="bg1"/>
                    </a:solidFill>
                    <a:latin charset="-122" panose="02010609060101010101" typeface="仿宋"/>
                    <a:ea charset="-122" panose="02010609060101010101" typeface="仿宋"/>
                  </a:rPr>
                  <a:t>标</a:t>
                </a:r>
              </a:p>
            </p:txBody>
          </p:sp>
          <p:sp>
            <p:nvSpPr>
              <p:cNvPr id="37" name="文本框 36"/>
              <p:cNvSpPr txBox="1"/>
              <p:nvPr/>
            </p:nvSpPr>
            <p:spPr>
              <a:xfrm>
                <a:off x="5675112" y="4524823"/>
                <a:ext cx="866821" cy="914397"/>
              </a:xfrm>
              <a:prstGeom prst="rect">
                <a:avLst/>
              </a:prstGeom>
              <a:noFill/>
            </p:spPr>
            <p:txBody>
              <a:bodyPr rtlCol="0" wrap="square">
                <a:spAutoFit/>
              </a:bodyPr>
              <a:lstStyle/>
              <a:p>
                <a:r>
                  <a:rPr altLang="en-US" lang="zh-CN" sz="5400">
                    <a:solidFill>
                      <a:schemeClr val="bg1"/>
                    </a:solidFill>
                    <a:latin charset="-122" panose="02010609060101010101" typeface="仿宋"/>
                    <a:ea charset="-122" panose="02010609060101010101" typeface="仿宋"/>
                  </a:rPr>
                  <a:t>题</a:t>
                </a:r>
              </a:p>
            </p:txBody>
          </p:sp>
          <p:cxnSp>
            <p:nvCxnSpPr>
              <p:cNvPr id="39" name="直接连接符 38"/>
              <p:cNvCxnSpPr/>
              <p:nvPr/>
            </p:nvCxnSpPr>
            <p:spPr>
              <a:xfrm flipH="1">
                <a:off x="6191333" y="5287896"/>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grpSp>
        <p:sp>
          <p:nvSpPr>
            <p:cNvPr id="6" name="椭圆 5"/>
            <p:cNvSpPr/>
            <p:nvPr/>
          </p:nvSpPr>
          <p:spPr>
            <a:xfrm>
              <a:off x="10249" y="818"/>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979" y="1943"/>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539" y="8863"/>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a:spLocks noChangeArrowheads="1"/>
          </p:cNvSpPr>
          <p:nvPr/>
        </p:nvSpPr>
        <p:spPr bwMode="auto">
          <a:xfrm>
            <a:off x="4909780" y="3771265"/>
            <a:ext cx="914400" cy="41440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5970"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5970"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5970"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5970"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lang="zh-CN" sz="2400">
                <a:latin charset="-122" panose="02010609060101010101" typeface="仿宋"/>
                <a:ea charset="-122" panose="02010609060101010101" typeface="仿宋"/>
              </a:rPr>
              <a:t>汇报人：优页PPT</a:t>
            </a:r>
          </a:p>
        </p:txBody>
      </p:sp>
      <p:cxnSp>
        <p:nvCxnSpPr>
          <p:cNvPr id="13" name="直接连接符 12"/>
          <p:cNvCxnSpPr/>
          <p:nvPr/>
        </p:nvCxnSpPr>
        <p:spPr>
          <a:xfrm flipH="1">
            <a:off x="4211955" y="2108200"/>
            <a:ext cx="2199005" cy="1911985"/>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4124325" y="3952875"/>
            <a:ext cx="119380" cy="135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4">
            <a:extLst>
              <a:ext uri="{28A0092B-C50C-407E-A947-70E740481C1C}">
                <a14:useLocalDpi val="0"/>
              </a:ext>
            </a:extLst>
          </a:blip>
          <a:stretch>
            <a:fillRect/>
          </a:stretch>
        </p:blipFill>
        <p:spPr>
          <a:xfrm>
            <a:off x="433705" y="3608656"/>
            <a:ext cx="3392805" cy="3106517"/>
          </a:xfrm>
          <a:prstGeom prst="rect">
            <a:avLst/>
          </a:prstGeom>
        </p:spPr>
      </p:pic>
    </p:spTree>
    <p:custDataLst>
      <p:tags r:id="rId5"/>
    </p:custData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blinds(horizontal)" transition="in">
                                      <p:cBhvr>
                                        <p:cTn dur="1000" id="7"/>
                                        <p:tgtEl>
                                          <p:spTgt spid="11"/>
                                        </p:tgtEl>
                                      </p:cBhvr>
                                    </p:animEffect>
                                  </p:childTnLst>
                                </p:cTn>
                              </p:par>
                            </p:childTnLst>
                          </p:cTn>
                        </p:par>
                        <p:par>
                          <p:cTn fill="hold" id="8" nodeType="afterGroup">
                            <p:stCondLst>
                              <p:cond delay="1000"/>
                            </p:stCondLst>
                            <p:childTnLst>
                              <p:par>
                                <p:cTn fill="hold" grpId="0" id="9" nodeType="after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Shape 90"/>
          <p:cNvSpPr/>
          <p:nvPr/>
        </p:nvSpPr>
        <p:spPr>
          <a:xfrm>
            <a:off x="5722024" y="2244566"/>
            <a:ext cx="817934" cy="81793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A6C6A"/>
          </a:solidFill>
          <a:ln w="12700">
            <a:noFill/>
            <a:miter lim="400000"/>
          </a:ln>
        </p:spPr>
        <p:txBody>
          <a:bodyPr anchor="ctr" bIns="50800" lIns="50800" rIns="50800" tIns="50800"/>
          <a:lstStyle/>
          <a:p>
            <a:pPr lvl="0"/>
            <a:endParaRPr sz="1050"/>
          </a:p>
        </p:txBody>
      </p:sp>
      <p:sp>
        <p:nvSpPr>
          <p:cNvPr id="3" name="Shape 97"/>
          <p:cNvSpPr/>
          <p:nvPr/>
        </p:nvSpPr>
        <p:spPr>
          <a:xfrm>
            <a:off x="5959941" y="2482476"/>
            <a:ext cx="342100" cy="342113"/>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1"/>
                </a:lnTo>
                <a:lnTo>
                  <a:pt x="19656" y="2639"/>
                </a:lnTo>
                <a:cubicBezTo>
                  <a:pt x="19656" y="2639"/>
                  <a:pt x="12281" y="19846"/>
                  <a:pt x="12281" y="19846"/>
                </a:cubicBezTo>
                <a:close/>
                <a:moveTo>
                  <a:pt x="1755" y="9319"/>
                </a:moveTo>
                <a:lnTo>
                  <a:pt x="18962" y="1943"/>
                </a:lnTo>
                <a:lnTo>
                  <a:pt x="8719" y="12187"/>
                </a:lnTo>
                <a:cubicBezTo>
                  <a:pt x="8719" y="12187"/>
                  <a:pt x="1755" y="9319"/>
                  <a:pt x="1755" y="9319"/>
                </a:cubicBezTo>
                <a:close/>
                <a:moveTo>
                  <a:pt x="21600" y="489"/>
                </a:moveTo>
                <a:cubicBezTo>
                  <a:pt x="21600" y="219"/>
                  <a:pt x="21381" y="0"/>
                  <a:pt x="21110" y="0"/>
                </a:cubicBezTo>
                <a:cubicBezTo>
                  <a:pt x="21036" y="0"/>
                  <a:pt x="20965" y="21"/>
                  <a:pt x="20900" y="52"/>
                </a:cubicBezTo>
                <a:lnTo>
                  <a:pt x="20899" y="48"/>
                </a:lnTo>
                <a:lnTo>
                  <a:pt x="302" y="8875"/>
                </a:lnTo>
                <a:cubicBezTo>
                  <a:pt x="301" y="8875"/>
                  <a:pt x="299" y="8875"/>
                  <a:pt x="297" y="8875"/>
                </a:cubicBezTo>
                <a:lnTo>
                  <a:pt x="281" y="8884"/>
                </a:lnTo>
                <a:lnTo>
                  <a:pt x="281" y="8886"/>
                </a:lnTo>
                <a:cubicBezTo>
                  <a:pt x="117" y="8967"/>
                  <a:pt x="0" y="9132"/>
                  <a:pt x="0" y="9326"/>
                </a:cubicBezTo>
                <a:cubicBezTo>
                  <a:pt x="0" y="9549"/>
                  <a:pt x="152" y="9732"/>
                  <a:pt x="355" y="9792"/>
                </a:cubicBezTo>
                <a:lnTo>
                  <a:pt x="353" y="9797"/>
                </a:lnTo>
                <a:lnTo>
                  <a:pt x="8462" y="13135"/>
                </a:lnTo>
                <a:lnTo>
                  <a:pt x="11803" y="21248"/>
                </a:lnTo>
                <a:lnTo>
                  <a:pt x="11810" y="21245"/>
                </a:lnTo>
                <a:cubicBezTo>
                  <a:pt x="11870" y="21446"/>
                  <a:pt x="12050" y="21600"/>
                  <a:pt x="12273" y="21600"/>
                </a:cubicBezTo>
                <a:cubicBezTo>
                  <a:pt x="12469" y="21600"/>
                  <a:pt x="12634" y="21483"/>
                  <a:pt x="12714" y="21319"/>
                </a:cubicBezTo>
                <a:lnTo>
                  <a:pt x="12716" y="21319"/>
                </a:lnTo>
                <a:lnTo>
                  <a:pt x="12724" y="21302"/>
                </a:lnTo>
                <a:cubicBezTo>
                  <a:pt x="12725" y="21300"/>
                  <a:pt x="12726" y="21299"/>
                  <a:pt x="12726" y="21299"/>
                </a:cubicBezTo>
                <a:lnTo>
                  <a:pt x="21553" y="701"/>
                </a:lnTo>
                <a:lnTo>
                  <a:pt x="21548" y="699"/>
                </a:lnTo>
                <a:cubicBezTo>
                  <a:pt x="21580" y="635"/>
                  <a:pt x="21600" y="566"/>
                  <a:pt x="21600" y="489"/>
                </a:cubicBezTo>
                <a:moveTo>
                  <a:pt x="7855" y="16200"/>
                </a:moveTo>
                <a:cubicBezTo>
                  <a:pt x="7719" y="16200"/>
                  <a:pt x="7597" y="16256"/>
                  <a:pt x="7508" y="16342"/>
                </a:cubicBezTo>
                <a:lnTo>
                  <a:pt x="6035" y="17816"/>
                </a:lnTo>
                <a:cubicBezTo>
                  <a:pt x="5946" y="17906"/>
                  <a:pt x="5891" y="18029"/>
                  <a:pt x="5891" y="18162"/>
                </a:cubicBezTo>
                <a:cubicBezTo>
                  <a:pt x="5891" y="18434"/>
                  <a:pt x="6111" y="18655"/>
                  <a:pt x="6382" y="18655"/>
                </a:cubicBezTo>
                <a:cubicBezTo>
                  <a:pt x="6518" y="18655"/>
                  <a:pt x="6641" y="18599"/>
                  <a:pt x="6728" y="18511"/>
                </a:cubicBezTo>
                <a:lnTo>
                  <a:pt x="8202" y="17036"/>
                </a:lnTo>
                <a:cubicBezTo>
                  <a:pt x="8291" y="16949"/>
                  <a:pt x="8346" y="16826"/>
                  <a:pt x="8346" y="16691"/>
                </a:cubicBezTo>
                <a:cubicBezTo>
                  <a:pt x="8346" y="16419"/>
                  <a:pt x="8126" y="16200"/>
                  <a:pt x="7855" y="16200"/>
                </a:cubicBezTo>
                <a:moveTo>
                  <a:pt x="7855" y="14236"/>
                </a:moveTo>
                <a:cubicBezTo>
                  <a:pt x="7855" y="13964"/>
                  <a:pt x="7635" y="13745"/>
                  <a:pt x="7364" y="13745"/>
                </a:cubicBezTo>
                <a:cubicBezTo>
                  <a:pt x="7228" y="13745"/>
                  <a:pt x="7105" y="13801"/>
                  <a:pt x="7017" y="13889"/>
                </a:cubicBezTo>
                <a:lnTo>
                  <a:pt x="2108" y="18798"/>
                </a:lnTo>
                <a:cubicBezTo>
                  <a:pt x="2019" y="18888"/>
                  <a:pt x="1964" y="19010"/>
                  <a:pt x="1964" y="19145"/>
                </a:cubicBezTo>
                <a:cubicBezTo>
                  <a:pt x="1964" y="19416"/>
                  <a:pt x="2184" y="19636"/>
                  <a:pt x="2454" y="19636"/>
                </a:cubicBezTo>
                <a:cubicBezTo>
                  <a:pt x="2590" y="19636"/>
                  <a:pt x="2713" y="19581"/>
                  <a:pt x="2802" y="19491"/>
                </a:cubicBezTo>
                <a:lnTo>
                  <a:pt x="7711" y="14582"/>
                </a:lnTo>
                <a:cubicBezTo>
                  <a:pt x="7801" y="14494"/>
                  <a:pt x="7855" y="14373"/>
                  <a:pt x="7855" y="14236"/>
                </a:cubicBezTo>
                <a:moveTo>
                  <a:pt x="4765" y="14582"/>
                </a:moveTo>
                <a:lnTo>
                  <a:pt x="5256" y="14091"/>
                </a:lnTo>
                <a:cubicBezTo>
                  <a:pt x="5345" y="14003"/>
                  <a:pt x="5400" y="13881"/>
                  <a:pt x="5400" y="13745"/>
                </a:cubicBezTo>
                <a:cubicBezTo>
                  <a:pt x="5400" y="13474"/>
                  <a:pt x="5180" y="13254"/>
                  <a:pt x="4910" y="13254"/>
                </a:cubicBezTo>
                <a:cubicBezTo>
                  <a:pt x="4773" y="13254"/>
                  <a:pt x="4651" y="13309"/>
                  <a:pt x="4563" y="13398"/>
                </a:cubicBezTo>
                <a:lnTo>
                  <a:pt x="4071" y="13889"/>
                </a:lnTo>
                <a:cubicBezTo>
                  <a:pt x="3982" y="13979"/>
                  <a:pt x="3927" y="14100"/>
                  <a:pt x="3927" y="14236"/>
                </a:cubicBezTo>
                <a:cubicBezTo>
                  <a:pt x="3927" y="14506"/>
                  <a:pt x="4147" y="14726"/>
                  <a:pt x="4419" y="14726"/>
                </a:cubicBezTo>
                <a:cubicBezTo>
                  <a:pt x="4554" y="14726"/>
                  <a:pt x="4677" y="14672"/>
                  <a:pt x="4765" y="14582"/>
                </a:cubicBezTo>
              </a:path>
            </a:pathLst>
          </a:custGeom>
          <a:solidFill>
            <a:srgbClr val="FFFFFF"/>
          </a:solidFill>
          <a:ln w="12700">
            <a:miter lim="400000"/>
          </a:ln>
        </p:spPr>
        <p:txBody>
          <a:bodyPr anchor="ctr" bIns="38100" lIns="38100" rIns="38100" tIns="38100"/>
          <a:lstStyle/>
          <a:p>
            <a:pPr defTabSz="457200" lvl="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sp>
        <p:nvSpPr>
          <p:cNvPr id="4" name="Shape 94"/>
          <p:cNvSpPr/>
          <p:nvPr/>
        </p:nvSpPr>
        <p:spPr>
          <a:xfrm>
            <a:off x="5722024" y="3592018"/>
            <a:ext cx="817934" cy="81793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B4746"/>
          </a:solidFill>
          <a:ln w="12700">
            <a:noFill/>
            <a:miter lim="400000"/>
          </a:ln>
        </p:spPr>
        <p:txBody>
          <a:bodyPr anchor="ctr" bIns="50800" lIns="50800" rIns="50800" tIns="50800"/>
          <a:lstStyle/>
          <a:p>
            <a:pPr lvl="0"/>
            <a:endParaRPr sz="1050"/>
          </a:p>
        </p:txBody>
      </p:sp>
      <p:sp>
        <p:nvSpPr>
          <p:cNvPr id="5" name="Shape 98"/>
          <p:cNvSpPr/>
          <p:nvPr/>
        </p:nvSpPr>
        <p:spPr>
          <a:xfrm>
            <a:off x="5959941" y="3858513"/>
            <a:ext cx="342100" cy="279940"/>
          </a:xfrm>
          <a:custGeom>
            <a:cxnLst>
              <a:cxn ang="0">
                <a:pos x="wd2" y="hd2"/>
              </a:cxn>
              <a:cxn ang="5400000">
                <a:pos x="wd2" y="hd2"/>
              </a:cxn>
              <a:cxn ang="10800000">
                <a:pos x="wd2" y="hd2"/>
              </a:cxn>
              <a:cxn ang="16200000">
                <a:pos x="wd2" y="hd2"/>
              </a:cxn>
            </a:cxnLst>
            <a:rect b="b" l="0" r="r" t="0"/>
            <a:pathLst>
              <a:path extrusionOk="0" h="21600" w="21600">
                <a:moveTo>
                  <a:pt x="16690" y="20399"/>
                </a:moveTo>
                <a:cubicBezTo>
                  <a:pt x="14518" y="20399"/>
                  <a:pt x="12763" y="18247"/>
                  <a:pt x="12763" y="15599"/>
                </a:cubicBezTo>
                <a:cubicBezTo>
                  <a:pt x="12763" y="12952"/>
                  <a:pt x="14518" y="10803"/>
                  <a:pt x="16690" y="10803"/>
                </a:cubicBezTo>
                <a:cubicBezTo>
                  <a:pt x="18856" y="10803"/>
                  <a:pt x="20618" y="12952"/>
                  <a:pt x="20618" y="15599"/>
                </a:cubicBezTo>
                <a:cubicBezTo>
                  <a:pt x="20618" y="18247"/>
                  <a:pt x="18856" y="20399"/>
                  <a:pt x="16690" y="20399"/>
                </a:cubicBezTo>
                <a:moveTo>
                  <a:pt x="12760" y="3396"/>
                </a:moveTo>
                <a:lnTo>
                  <a:pt x="12778" y="3390"/>
                </a:lnTo>
                <a:cubicBezTo>
                  <a:pt x="12870" y="2163"/>
                  <a:pt x="13701" y="1201"/>
                  <a:pt x="14725" y="1201"/>
                </a:cubicBezTo>
                <a:cubicBezTo>
                  <a:pt x="15519" y="1201"/>
                  <a:pt x="16202" y="1783"/>
                  <a:pt x="16510" y="2613"/>
                </a:cubicBezTo>
                <a:lnTo>
                  <a:pt x="16505" y="2613"/>
                </a:lnTo>
                <a:lnTo>
                  <a:pt x="19159" y="10423"/>
                </a:lnTo>
                <a:cubicBezTo>
                  <a:pt x="18431" y="9900"/>
                  <a:pt x="17592" y="9598"/>
                  <a:pt x="16690" y="9598"/>
                </a:cubicBezTo>
                <a:cubicBezTo>
                  <a:pt x="15081" y="9598"/>
                  <a:pt x="13656" y="10551"/>
                  <a:pt x="12760" y="12012"/>
                </a:cubicBezTo>
                <a:cubicBezTo>
                  <a:pt x="12760" y="12012"/>
                  <a:pt x="12760" y="3396"/>
                  <a:pt x="12760" y="3396"/>
                </a:cubicBezTo>
                <a:close/>
                <a:moveTo>
                  <a:pt x="11782" y="13198"/>
                </a:moveTo>
                <a:lnTo>
                  <a:pt x="9818" y="13198"/>
                </a:lnTo>
                <a:lnTo>
                  <a:pt x="9818" y="4802"/>
                </a:lnTo>
                <a:lnTo>
                  <a:pt x="11782" y="4802"/>
                </a:lnTo>
                <a:cubicBezTo>
                  <a:pt x="11782" y="4802"/>
                  <a:pt x="11782" y="13198"/>
                  <a:pt x="11782" y="13198"/>
                </a:cubicBezTo>
                <a:close/>
                <a:moveTo>
                  <a:pt x="11782" y="15599"/>
                </a:moveTo>
                <a:lnTo>
                  <a:pt x="9818" y="15599"/>
                </a:lnTo>
                <a:lnTo>
                  <a:pt x="9818" y="14399"/>
                </a:lnTo>
                <a:lnTo>
                  <a:pt x="11782" y="14399"/>
                </a:lnTo>
                <a:cubicBezTo>
                  <a:pt x="11782" y="14399"/>
                  <a:pt x="11782" y="15599"/>
                  <a:pt x="11782" y="15599"/>
                </a:cubicBezTo>
                <a:close/>
                <a:moveTo>
                  <a:pt x="8835" y="12012"/>
                </a:moveTo>
                <a:cubicBezTo>
                  <a:pt x="7939" y="10551"/>
                  <a:pt x="6516" y="9598"/>
                  <a:pt x="4907" y="9598"/>
                </a:cubicBezTo>
                <a:cubicBezTo>
                  <a:pt x="4006" y="9598"/>
                  <a:pt x="3164" y="9900"/>
                  <a:pt x="2436" y="10423"/>
                </a:cubicBezTo>
                <a:lnTo>
                  <a:pt x="5087" y="2613"/>
                </a:lnTo>
                <a:lnTo>
                  <a:pt x="5087" y="2613"/>
                </a:lnTo>
                <a:cubicBezTo>
                  <a:pt x="5398" y="1783"/>
                  <a:pt x="6076" y="1201"/>
                  <a:pt x="6870" y="1201"/>
                </a:cubicBezTo>
                <a:cubicBezTo>
                  <a:pt x="7894" y="1201"/>
                  <a:pt x="8727" y="2163"/>
                  <a:pt x="8817" y="3390"/>
                </a:cubicBezTo>
                <a:lnTo>
                  <a:pt x="8835" y="3396"/>
                </a:lnTo>
                <a:cubicBezTo>
                  <a:pt x="8835" y="3396"/>
                  <a:pt x="8835" y="12012"/>
                  <a:pt x="8835" y="12012"/>
                </a:cubicBezTo>
                <a:close/>
                <a:moveTo>
                  <a:pt x="4907" y="20399"/>
                </a:moveTo>
                <a:cubicBezTo>
                  <a:pt x="2736" y="20399"/>
                  <a:pt x="982" y="18247"/>
                  <a:pt x="982" y="15599"/>
                </a:cubicBezTo>
                <a:cubicBezTo>
                  <a:pt x="982" y="12952"/>
                  <a:pt x="2736" y="10803"/>
                  <a:pt x="4907" y="10803"/>
                </a:cubicBezTo>
                <a:cubicBezTo>
                  <a:pt x="7077" y="10803"/>
                  <a:pt x="8835" y="12952"/>
                  <a:pt x="8835" y="15599"/>
                </a:cubicBezTo>
                <a:cubicBezTo>
                  <a:pt x="8835" y="18247"/>
                  <a:pt x="7077" y="20399"/>
                  <a:pt x="4907" y="20399"/>
                </a:cubicBezTo>
                <a:moveTo>
                  <a:pt x="21100" y="12978"/>
                </a:moveTo>
                <a:lnTo>
                  <a:pt x="17502" y="2401"/>
                </a:lnTo>
                <a:lnTo>
                  <a:pt x="17490" y="2405"/>
                </a:lnTo>
                <a:cubicBezTo>
                  <a:pt x="17086" y="1009"/>
                  <a:pt x="16007" y="0"/>
                  <a:pt x="14725" y="0"/>
                </a:cubicBezTo>
                <a:cubicBezTo>
                  <a:pt x="13098" y="0"/>
                  <a:pt x="11782" y="1614"/>
                  <a:pt x="11782" y="3602"/>
                </a:cubicBezTo>
                <a:lnTo>
                  <a:pt x="9818" y="3602"/>
                </a:lnTo>
                <a:cubicBezTo>
                  <a:pt x="9818" y="1614"/>
                  <a:pt x="8497" y="0"/>
                  <a:pt x="6870" y="0"/>
                </a:cubicBezTo>
                <a:cubicBezTo>
                  <a:pt x="5588" y="0"/>
                  <a:pt x="4509" y="1009"/>
                  <a:pt x="4105" y="2405"/>
                </a:cubicBezTo>
                <a:lnTo>
                  <a:pt x="4093" y="2401"/>
                </a:lnTo>
                <a:lnTo>
                  <a:pt x="495" y="12978"/>
                </a:lnTo>
                <a:cubicBezTo>
                  <a:pt x="180" y="13772"/>
                  <a:pt x="0" y="14659"/>
                  <a:pt x="0" y="15599"/>
                </a:cubicBezTo>
                <a:cubicBezTo>
                  <a:pt x="0" y="18912"/>
                  <a:pt x="2196" y="21600"/>
                  <a:pt x="4907" y="21600"/>
                </a:cubicBezTo>
                <a:cubicBezTo>
                  <a:pt x="7283" y="21600"/>
                  <a:pt x="9263" y="19539"/>
                  <a:pt x="9716" y="16800"/>
                </a:cubicBezTo>
                <a:lnTo>
                  <a:pt x="11879" y="16800"/>
                </a:lnTo>
                <a:cubicBezTo>
                  <a:pt x="12334" y="19539"/>
                  <a:pt x="14312" y="21600"/>
                  <a:pt x="16690" y="21600"/>
                </a:cubicBezTo>
                <a:cubicBezTo>
                  <a:pt x="19399" y="21600"/>
                  <a:pt x="21600" y="18912"/>
                  <a:pt x="21600" y="15599"/>
                </a:cubicBezTo>
                <a:cubicBezTo>
                  <a:pt x="21600" y="14659"/>
                  <a:pt x="21415" y="13772"/>
                  <a:pt x="21100" y="12978"/>
                </a:cubicBezTo>
                <a:moveTo>
                  <a:pt x="16690" y="11998"/>
                </a:moveTo>
                <a:cubicBezTo>
                  <a:pt x="15061" y="11998"/>
                  <a:pt x="13742" y="13611"/>
                  <a:pt x="13742" y="15599"/>
                </a:cubicBezTo>
                <a:cubicBezTo>
                  <a:pt x="13742" y="15929"/>
                  <a:pt x="13964" y="16199"/>
                  <a:pt x="14233" y="16199"/>
                </a:cubicBezTo>
                <a:cubicBezTo>
                  <a:pt x="14507" y="16199"/>
                  <a:pt x="14725" y="15929"/>
                  <a:pt x="14725" y="15599"/>
                </a:cubicBezTo>
                <a:cubicBezTo>
                  <a:pt x="14725" y="14275"/>
                  <a:pt x="15606" y="13198"/>
                  <a:pt x="16690" y="13198"/>
                </a:cubicBezTo>
                <a:cubicBezTo>
                  <a:pt x="16963" y="13198"/>
                  <a:pt x="17179" y="12934"/>
                  <a:pt x="17179" y="12598"/>
                </a:cubicBezTo>
                <a:cubicBezTo>
                  <a:pt x="17179" y="12268"/>
                  <a:pt x="16963" y="11998"/>
                  <a:pt x="16690" y="11998"/>
                </a:cubicBezTo>
                <a:moveTo>
                  <a:pt x="4907" y="11998"/>
                </a:moveTo>
                <a:cubicBezTo>
                  <a:pt x="3280" y="11998"/>
                  <a:pt x="1963" y="13611"/>
                  <a:pt x="1963" y="15599"/>
                </a:cubicBezTo>
                <a:cubicBezTo>
                  <a:pt x="1963" y="15929"/>
                  <a:pt x="2181" y="16199"/>
                  <a:pt x="2451" y="16199"/>
                </a:cubicBezTo>
                <a:cubicBezTo>
                  <a:pt x="2724" y="16199"/>
                  <a:pt x="2942" y="15929"/>
                  <a:pt x="2942" y="15599"/>
                </a:cubicBezTo>
                <a:cubicBezTo>
                  <a:pt x="2942" y="14275"/>
                  <a:pt x="3823" y="13198"/>
                  <a:pt x="4907" y="13198"/>
                </a:cubicBezTo>
                <a:cubicBezTo>
                  <a:pt x="5180" y="13198"/>
                  <a:pt x="5398" y="12934"/>
                  <a:pt x="5398" y="12598"/>
                </a:cubicBezTo>
                <a:cubicBezTo>
                  <a:pt x="5398" y="12268"/>
                  <a:pt x="5180" y="11998"/>
                  <a:pt x="4907" y="11998"/>
                </a:cubicBezTo>
              </a:path>
            </a:pathLst>
          </a:custGeom>
          <a:solidFill>
            <a:srgbClr val="FFFFFF"/>
          </a:solidFill>
          <a:ln w="12700">
            <a:miter lim="400000"/>
          </a:ln>
        </p:spPr>
        <p:txBody>
          <a:bodyPr anchor="ctr" bIns="38100" lIns="38100" rIns="38100" tIns="38100"/>
          <a:lstStyle/>
          <a:p>
            <a:pPr defTabSz="457200" lvl="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sp>
        <p:nvSpPr>
          <p:cNvPr id="12" name="文本框 16"/>
          <p:cNvSpPr txBox="1"/>
          <p:nvPr/>
        </p:nvSpPr>
        <p:spPr>
          <a:xfrm>
            <a:off x="6666957" y="2508235"/>
            <a:ext cx="4459369"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13" name="文本框 19"/>
          <p:cNvSpPr txBox="1"/>
          <p:nvPr/>
        </p:nvSpPr>
        <p:spPr>
          <a:xfrm>
            <a:off x="6666958" y="2253137"/>
            <a:ext cx="1109587"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600">
                <a:solidFill>
                  <a:schemeClr val="tx1">
                    <a:lumMod val="75000"/>
                    <a:lumOff val="25000"/>
                  </a:schemeClr>
                </a:solidFill>
                <a:latin charset="-122" panose="02010609060101010101" typeface="仿宋"/>
                <a:ea charset="-122" panose="02010609060101010101" typeface="仿宋"/>
              </a:rPr>
              <a:t>编辑标题</a:t>
            </a:r>
          </a:p>
        </p:txBody>
      </p:sp>
      <p:sp>
        <p:nvSpPr>
          <p:cNvPr id="14" name="文本框 16"/>
          <p:cNvSpPr txBox="1"/>
          <p:nvPr/>
        </p:nvSpPr>
        <p:spPr>
          <a:xfrm>
            <a:off x="6666957" y="3863016"/>
            <a:ext cx="4459369"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15" name="文本框 19"/>
          <p:cNvSpPr txBox="1"/>
          <p:nvPr/>
        </p:nvSpPr>
        <p:spPr>
          <a:xfrm>
            <a:off x="6666958" y="3607919"/>
            <a:ext cx="1109587"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600">
                <a:solidFill>
                  <a:schemeClr val="tx1">
                    <a:lumMod val="75000"/>
                    <a:lumOff val="25000"/>
                  </a:schemeClr>
                </a:solidFill>
                <a:latin charset="-122" panose="02010609060101010101" typeface="仿宋"/>
                <a:ea charset="-122" panose="02010609060101010101" typeface="仿宋"/>
              </a:rPr>
              <a:t>编辑标题</a:t>
            </a:r>
          </a:p>
        </p:txBody>
      </p:sp>
      <p:sp>
        <p:nvSpPr>
          <p:cNvPr id="18" name="Shape 90"/>
          <p:cNvSpPr/>
          <p:nvPr/>
        </p:nvSpPr>
        <p:spPr>
          <a:xfrm>
            <a:off x="5722024" y="4915270"/>
            <a:ext cx="817934" cy="81793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A6C6A"/>
          </a:solidFill>
          <a:ln w="12700">
            <a:noFill/>
            <a:miter lim="400000"/>
          </a:ln>
        </p:spPr>
        <p:txBody>
          <a:bodyPr anchor="ctr" bIns="50800" lIns="50800" rIns="50800" tIns="50800"/>
          <a:lstStyle/>
          <a:p>
            <a:pPr lvl="0"/>
            <a:endParaRPr sz="1050"/>
          </a:p>
        </p:txBody>
      </p:sp>
      <p:sp>
        <p:nvSpPr>
          <p:cNvPr id="19" name="Shape 97"/>
          <p:cNvSpPr/>
          <p:nvPr/>
        </p:nvSpPr>
        <p:spPr>
          <a:xfrm>
            <a:off x="5959941" y="5153180"/>
            <a:ext cx="342100" cy="342113"/>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1"/>
                </a:lnTo>
                <a:lnTo>
                  <a:pt x="19656" y="2639"/>
                </a:lnTo>
                <a:cubicBezTo>
                  <a:pt x="19656" y="2639"/>
                  <a:pt x="12281" y="19846"/>
                  <a:pt x="12281" y="19846"/>
                </a:cubicBezTo>
                <a:close/>
                <a:moveTo>
                  <a:pt x="1755" y="9319"/>
                </a:moveTo>
                <a:lnTo>
                  <a:pt x="18962" y="1943"/>
                </a:lnTo>
                <a:lnTo>
                  <a:pt x="8719" y="12187"/>
                </a:lnTo>
                <a:cubicBezTo>
                  <a:pt x="8719" y="12187"/>
                  <a:pt x="1755" y="9319"/>
                  <a:pt x="1755" y="9319"/>
                </a:cubicBezTo>
                <a:close/>
                <a:moveTo>
                  <a:pt x="21600" y="489"/>
                </a:moveTo>
                <a:cubicBezTo>
                  <a:pt x="21600" y="219"/>
                  <a:pt x="21381" y="0"/>
                  <a:pt x="21110" y="0"/>
                </a:cubicBezTo>
                <a:cubicBezTo>
                  <a:pt x="21036" y="0"/>
                  <a:pt x="20965" y="21"/>
                  <a:pt x="20900" y="52"/>
                </a:cubicBezTo>
                <a:lnTo>
                  <a:pt x="20899" y="48"/>
                </a:lnTo>
                <a:lnTo>
                  <a:pt x="302" y="8875"/>
                </a:lnTo>
                <a:cubicBezTo>
                  <a:pt x="301" y="8875"/>
                  <a:pt x="299" y="8875"/>
                  <a:pt x="297" y="8875"/>
                </a:cubicBezTo>
                <a:lnTo>
                  <a:pt x="281" y="8884"/>
                </a:lnTo>
                <a:lnTo>
                  <a:pt x="281" y="8886"/>
                </a:lnTo>
                <a:cubicBezTo>
                  <a:pt x="117" y="8967"/>
                  <a:pt x="0" y="9132"/>
                  <a:pt x="0" y="9326"/>
                </a:cubicBezTo>
                <a:cubicBezTo>
                  <a:pt x="0" y="9549"/>
                  <a:pt x="152" y="9732"/>
                  <a:pt x="355" y="9792"/>
                </a:cubicBezTo>
                <a:lnTo>
                  <a:pt x="353" y="9797"/>
                </a:lnTo>
                <a:lnTo>
                  <a:pt x="8462" y="13135"/>
                </a:lnTo>
                <a:lnTo>
                  <a:pt x="11803" y="21248"/>
                </a:lnTo>
                <a:lnTo>
                  <a:pt x="11810" y="21245"/>
                </a:lnTo>
                <a:cubicBezTo>
                  <a:pt x="11870" y="21446"/>
                  <a:pt x="12050" y="21600"/>
                  <a:pt x="12273" y="21600"/>
                </a:cubicBezTo>
                <a:cubicBezTo>
                  <a:pt x="12469" y="21600"/>
                  <a:pt x="12634" y="21483"/>
                  <a:pt x="12714" y="21319"/>
                </a:cubicBezTo>
                <a:lnTo>
                  <a:pt x="12716" y="21319"/>
                </a:lnTo>
                <a:lnTo>
                  <a:pt x="12724" y="21302"/>
                </a:lnTo>
                <a:cubicBezTo>
                  <a:pt x="12725" y="21300"/>
                  <a:pt x="12726" y="21299"/>
                  <a:pt x="12726" y="21299"/>
                </a:cubicBezTo>
                <a:lnTo>
                  <a:pt x="21553" y="701"/>
                </a:lnTo>
                <a:lnTo>
                  <a:pt x="21548" y="699"/>
                </a:lnTo>
                <a:cubicBezTo>
                  <a:pt x="21580" y="635"/>
                  <a:pt x="21600" y="566"/>
                  <a:pt x="21600" y="489"/>
                </a:cubicBezTo>
                <a:moveTo>
                  <a:pt x="7855" y="16200"/>
                </a:moveTo>
                <a:cubicBezTo>
                  <a:pt x="7719" y="16200"/>
                  <a:pt x="7597" y="16256"/>
                  <a:pt x="7508" y="16342"/>
                </a:cubicBezTo>
                <a:lnTo>
                  <a:pt x="6035" y="17816"/>
                </a:lnTo>
                <a:cubicBezTo>
                  <a:pt x="5946" y="17906"/>
                  <a:pt x="5891" y="18029"/>
                  <a:pt x="5891" y="18162"/>
                </a:cubicBezTo>
                <a:cubicBezTo>
                  <a:pt x="5891" y="18434"/>
                  <a:pt x="6111" y="18655"/>
                  <a:pt x="6382" y="18655"/>
                </a:cubicBezTo>
                <a:cubicBezTo>
                  <a:pt x="6518" y="18655"/>
                  <a:pt x="6641" y="18599"/>
                  <a:pt x="6728" y="18511"/>
                </a:cubicBezTo>
                <a:lnTo>
                  <a:pt x="8202" y="17036"/>
                </a:lnTo>
                <a:cubicBezTo>
                  <a:pt x="8291" y="16949"/>
                  <a:pt x="8346" y="16826"/>
                  <a:pt x="8346" y="16691"/>
                </a:cubicBezTo>
                <a:cubicBezTo>
                  <a:pt x="8346" y="16419"/>
                  <a:pt x="8126" y="16200"/>
                  <a:pt x="7855" y="16200"/>
                </a:cubicBezTo>
                <a:moveTo>
                  <a:pt x="7855" y="14236"/>
                </a:moveTo>
                <a:cubicBezTo>
                  <a:pt x="7855" y="13964"/>
                  <a:pt x="7635" y="13745"/>
                  <a:pt x="7364" y="13745"/>
                </a:cubicBezTo>
                <a:cubicBezTo>
                  <a:pt x="7228" y="13745"/>
                  <a:pt x="7105" y="13801"/>
                  <a:pt x="7017" y="13889"/>
                </a:cubicBezTo>
                <a:lnTo>
                  <a:pt x="2108" y="18798"/>
                </a:lnTo>
                <a:cubicBezTo>
                  <a:pt x="2019" y="18888"/>
                  <a:pt x="1964" y="19010"/>
                  <a:pt x="1964" y="19145"/>
                </a:cubicBezTo>
                <a:cubicBezTo>
                  <a:pt x="1964" y="19416"/>
                  <a:pt x="2184" y="19636"/>
                  <a:pt x="2454" y="19636"/>
                </a:cubicBezTo>
                <a:cubicBezTo>
                  <a:pt x="2590" y="19636"/>
                  <a:pt x="2713" y="19581"/>
                  <a:pt x="2802" y="19491"/>
                </a:cubicBezTo>
                <a:lnTo>
                  <a:pt x="7711" y="14582"/>
                </a:lnTo>
                <a:cubicBezTo>
                  <a:pt x="7801" y="14494"/>
                  <a:pt x="7855" y="14373"/>
                  <a:pt x="7855" y="14236"/>
                </a:cubicBezTo>
                <a:moveTo>
                  <a:pt x="4765" y="14582"/>
                </a:moveTo>
                <a:lnTo>
                  <a:pt x="5256" y="14091"/>
                </a:lnTo>
                <a:cubicBezTo>
                  <a:pt x="5345" y="14003"/>
                  <a:pt x="5400" y="13881"/>
                  <a:pt x="5400" y="13745"/>
                </a:cubicBezTo>
                <a:cubicBezTo>
                  <a:pt x="5400" y="13474"/>
                  <a:pt x="5180" y="13254"/>
                  <a:pt x="4910" y="13254"/>
                </a:cubicBezTo>
                <a:cubicBezTo>
                  <a:pt x="4773" y="13254"/>
                  <a:pt x="4651" y="13309"/>
                  <a:pt x="4563" y="13398"/>
                </a:cubicBezTo>
                <a:lnTo>
                  <a:pt x="4071" y="13889"/>
                </a:lnTo>
                <a:cubicBezTo>
                  <a:pt x="3982" y="13979"/>
                  <a:pt x="3927" y="14100"/>
                  <a:pt x="3927" y="14236"/>
                </a:cubicBezTo>
                <a:cubicBezTo>
                  <a:pt x="3927" y="14506"/>
                  <a:pt x="4147" y="14726"/>
                  <a:pt x="4419" y="14726"/>
                </a:cubicBezTo>
                <a:cubicBezTo>
                  <a:pt x="4554" y="14726"/>
                  <a:pt x="4677" y="14672"/>
                  <a:pt x="4765" y="14582"/>
                </a:cubicBezTo>
              </a:path>
            </a:pathLst>
          </a:custGeom>
          <a:solidFill>
            <a:srgbClr val="FFFFFF"/>
          </a:solidFill>
          <a:ln w="12700">
            <a:miter lim="400000"/>
          </a:ln>
        </p:spPr>
        <p:txBody>
          <a:bodyPr anchor="ctr" bIns="38100" lIns="38100" rIns="38100" tIns="38100"/>
          <a:lstStyle/>
          <a:p>
            <a:pPr defTabSz="457200" lvl="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sp>
        <p:nvSpPr>
          <p:cNvPr id="20" name="文本框 16"/>
          <p:cNvSpPr txBox="1"/>
          <p:nvPr/>
        </p:nvSpPr>
        <p:spPr>
          <a:xfrm>
            <a:off x="6666957" y="5178939"/>
            <a:ext cx="4459369"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21" name="文本框 19"/>
          <p:cNvSpPr txBox="1"/>
          <p:nvPr/>
        </p:nvSpPr>
        <p:spPr>
          <a:xfrm>
            <a:off x="6666958" y="4923841"/>
            <a:ext cx="1109587"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600">
                <a:solidFill>
                  <a:schemeClr val="tx1">
                    <a:lumMod val="75000"/>
                    <a:lumOff val="25000"/>
                  </a:schemeClr>
                </a:solidFill>
                <a:latin charset="-122" panose="02010609060101010101" typeface="仿宋"/>
                <a:ea charset="-122" panose="02010609060101010101" typeface="仿宋"/>
              </a:rPr>
              <a:t>编辑标题</a:t>
            </a:r>
          </a:p>
        </p:txBody>
      </p:sp>
      <p:grpSp>
        <p:nvGrpSpPr>
          <p:cNvPr id="36" name="组合 35"/>
          <p:cNvGrpSpPr/>
          <p:nvPr/>
        </p:nvGrpSpPr>
        <p:grpSpPr>
          <a:xfrm>
            <a:off x="2266315" y="1751965"/>
            <a:ext cx="2503170" cy="4364990"/>
            <a:chOff x="3795" y="2893"/>
            <a:chExt cx="3942" cy="6874"/>
          </a:xfrm>
        </p:grpSpPr>
        <p:grpSp>
          <p:nvGrpSpPr>
            <p:cNvPr id="16" name="Group 8"/>
            <p:cNvGrpSpPr/>
            <p:nvPr/>
          </p:nvGrpSpPr>
          <p:grpSpPr>
            <a:xfrm>
              <a:off x="4897" y="2893"/>
              <a:ext cx="1645" cy="6875"/>
              <a:chOff x="5553868" y="2053871"/>
              <a:chExt cx="1044575" cy="4365626"/>
            </a:xfrm>
            <a:solidFill>
              <a:srgbClr val="3B4746"/>
            </a:solidFill>
            <a:effectLst>
              <a:outerShdw algn="t" blurRad="50800" dir="5400000" dist="38100" rotWithShape="0">
                <a:prstClr val="black">
                  <a:alpha val="40000"/>
                </a:prstClr>
              </a:outerShdw>
            </a:effectLst>
          </p:grpSpPr>
          <p:sp>
            <p:nvSpPr>
              <p:cNvPr id="17" name="Oval 98"/>
              <p:cNvSpPr>
                <a:spLocks noChangeArrowheads="1"/>
              </p:cNvSpPr>
              <p:nvPr/>
            </p:nvSpPr>
            <p:spPr bwMode="auto">
              <a:xfrm>
                <a:off x="5553868" y="6217884"/>
                <a:ext cx="1044575" cy="201613"/>
              </a:xfrm>
              <a:prstGeom prst="ellipse">
                <a:avLst/>
              </a:prstGeom>
              <a:grpFill/>
              <a:ln>
                <a:noFill/>
              </a:ln>
            </p:spPr>
            <p:txBody>
              <a:bodyPr anchor="t" anchorCtr="0" bIns="45720" compatLnSpc="1" lIns="91440" numCol="1" rIns="91440" tIns="45720" vert="horz" wrap="square"/>
              <a:lstStyle/>
              <a:p>
                <a:endParaRPr lang="en-US"/>
              </a:p>
            </p:txBody>
          </p:sp>
          <p:sp>
            <p:nvSpPr>
              <p:cNvPr id="23" name="Freeform 132"/>
              <p:cNvSpPr/>
              <p:nvPr/>
            </p:nvSpPr>
            <p:spPr bwMode="auto">
              <a:xfrm>
                <a:off x="5993606" y="2053871"/>
                <a:ext cx="360363" cy="4319588"/>
              </a:xfrm>
              <a:custGeom>
                <a:gdLst>
                  <a:gd fmla="*/ 0 w 206" name="T0"/>
                  <a:gd fmla="*/ 2432 h 2467" name="T1"/>
                  <a:gd fmla="*/ 0 w 206" name="T2"/>
                  <a:gd fmla="*/ 46 h 2467" name="T3"/>
                  <a:gd fmla="*/ 206 w 206" name="T4"/>
                  <a:gd fmla="*/ 46 h 2467" name="T5"/>
                  <a:gd fmla="*/ 103 w 206" name="T6"/>
                  <a:gd fmla="*/ 2432 h 2467" name="T7"/>
                  <a:gd fmla="*/ 0 w 206" name="T8"/>
                  <a:gd fmla="*/ 2432 h 2467" name="T9"/>
                </a:gdLst>
                <a:cxnLst>
                  <a:cxn ang="0">
                    <a:pos x="T0" y="T1"/>
                  </a:cxn>
                  <a:cxn ang="0">
                    <a:pos x="T2" y="T3"/>
                  </a:cxn>
                  <a:cxn ang="0">
                    <a:pos x="T4" y="T5"/>
                  </a:cxn>
                  <a:cxn ang="0">
                    <a:pos x="T6" y="T7"/>
                  </a:cxn>
                  <a:cxn ang="0">
                    <a:pos x="T8" y="T9"/>
                  </a:cxn>
                </a:cxnLst>
                <a:rect b="b" l="0" r="r" t="0"/>
                <a:pathLst>
                  <a:path h="2467" w="206">
                    <a:moveTo>
                      <a:pt x="0" y="2432"/>
                    </a:moveTo>
                    <a:cubicBezTo>
                      <a:pt x="0" y="2432"/>
                      <a:pt x="8" y="206"/>
                      <a:pt x="0" y="46"/>
                    </a:cubicBezTo>
                    <a:cubicBezTo>
                      <a:pt x="0" y="46"/>
                      <a:pt x="122" y="0"/>
                      <a:pt x="206" y="46"/>
                    </a:cubicBezTo>
                    <a:cubicBezTo>
                      <a:pt x="206" y="46"/>
                      <a:pt x="114" y="2232"/>
                      <a:pt x="103" y="2432"/>
                    </a:cubicBezTo>
                    <a:cubicBezTo>
                      <a:pt x="103" y="2432"/>
                      <a:pt x="76" y="2467"/>
                      <a:pt x="0" y="2432"/>
                    </a:cubicBezTo>
                  </a:path>
                </a:pathLst>
              </a:custGeom>
              <a:grpFill/>
              <a:ln>
                <a:noFill/>
              </a:ln>
            </p:spPr>
            <p:txBody>
              <a:bodyPr anchor="t" anchorCtr="0" bIns="45720" compatLnSpc="1" lIns="91440" numCol="1" rIns="91440" tIns="45720" vert="horz" wrap="square"/>
              <a:lstStyle/>
              <a:p>
                <a:endParaRPr lang="en-US"/>
              </a:p>
            </p:txBody>
          </p:sp>
        </p:grpSp>
        <p:sp>
          <p:nvSpPr>
            <p:cNvPr id="24" name="Freeform 137"/>
            <p:cNvSpPr/>
            <p:nvPr/>
          </p:nvSpPr>
          <p:spPr bwMode="auto">
            <a:xfrm>
              <a:off x="3830" y="3136"/>
              <a:ext cx="3883" cy="1035"/>
            </a:xfrm>
            <a:custGeom>
              <a:gdLst>
                <a:gd fmla="*/ 1524 w 1553" name="T0"/>
                <a:gd fmla="*/ 414 h 414" name="T1"/>
                <a:gd fmla="*/ 163 w 1553" name="T2"/>
                <a:gd fmla="*/ 266 h 414" name="T3"/>
                <a:gd fmla="*/ 16 w 1553" name="T4"/>
                <a:gd fmla="*/ 116 h 414" name="T5"/>
                <a:gd fmla="*/ 0 w 1553" name="T6"/>
                <a:gd fmla="*/ 83 h 414" name="T7"/>
                <a:gd fmla="*/ 191 w 1553" name="T8"/>
                <a:gd fmla="*/ 0 h 414" name="T9"/>
                <a:gd fmla="*/ 1537 w 1553" name="T10"/>
                <a:gd fmla="*/ 115 h 414" name="T11"/>
                <a:gd fmla="*/ 1553 w 1553" name="T12"/>
                <a:gd fmla="*/ 148 h 414" name="T13"/>
                <a:gd fmla="*/ 1432 w 1553" name="T14"/>
                <a:gd fmla="*/ 262 h 414" name="T15"/>
                <a:gd fmla="*/ 1508 w 1553" name="T16"/>
                <a:gd fmla="*/ 381 h 414" name="T17"/>
                <a:gd fmla="*/ 1524 w 1553" name="T18"/>
                <a:gd fmla="*/ 414 h 4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3" w="1553">
                  <a:moveTo>
                    <a:pt x="1524" y="414"/>
                  </a:moveTo>
                  <a:lnTo>
                    <a:pt x="163" y="266"/>
                  </a:lnTo>
                  <a:lnTo>
                    <a:pt x="16" y="116"/>
                  </a:lnTo>
                  <a:lnTo>
                    <a:pt x="0" y="83"/>
                  </a:lnTo>
                  <a:lnTo>
                    <a:pt x="191" y="0"/>
                  </a:lnTo>
                  <a:lnTo>
                    <a:pt x="1537" y="115"/>
                  </a:lnTo>
                  <a:lnTo>
                    <a:pt x="1553" y="148"/>
                  </a:lnTo>
                  <a:lnTo>
                    <a:pt x="1432" y="262"/>
                  </a:lnTo>
                  <a:lnTo>
                    <a:pt x="1508" y="381"/>
                  </a:lnTo>
                  <a:lnTo>
                    <a:pt x="1524" y="414"/>
                  </a:lnTo>
                  <a:close/>
                </a:path>
              </a:pathLst>
            </a:custGeom>
            <a:solidFill>
              <a:srgbClr val="3B4746"/>
            </a:solidFill>
            <a:ln>
              <a:noFill/>
            </a:ln>
          </p:spPr>
          <p:txBody>
            <a:bodyPr anchor="t" anchorCtr="0" bIns="45720" compatLnSpc="1" lIns="91440" numCol="1" rIns="91440" tIns="45720" vert="horz" wrap="square"/>
            <a:lstStyle/>
            <a:p>
              <a:endParaRPr lang="en-US"/>
            </a:p>
          </p:txBody>
        </p:sp>
        <p:sp>
          <p:nvSpPr>
            <p:cNvPr id="25" name="Freeform 138"/>
            <p:cNvSpPr/>
            <p:nvPr/>
          </p:nvSpPr>
          <p:spPr bwMode="auto">
            <a:xfrm>
              <a:off x="3848" y="3049"/>
              <a:ext cx="3843" cy="1035"/>
            </a:xfrm>
            <a:custGeom>
              <a:gdLst>
                <a:gd fmla="*/ 1508 w 1537" name="T0"/>
                <a:gd fmla="*/ 414 h 414" name="T1"/>
                <a:gd fmla="*/ 146 w 1537" name="T2"/>
                <a:gd fmla="*/ 266 h 414" name="T3"/>
                <a:gd fmla="*/ 0 w 1537" name="T4"/>
                <a:gd fmla="*/ 116 h 414" name="T5"/>
                <a:gd fmla="*/ 175 w 1537" name="T6"/>
                <a:gd fmla="*/ 0 h 414" name="T7"/>
                <a:gd fmla="*/ 1537 w 1537" name="T8"/>
                <a:gd fmla="*/ 148 h 414" name="T9"/>
                <a:gd fmla="*/ 1415 w 1537" name="T10"/>
                <a:gd fmla="*/ 262 h 414" name="T11"/>
                <a:gd fmla="*/ 1508 w 1537" name="T12"/>
                <a:gd fmla="*/ 414 h 414" name="T13"/>
              </a:gdLst>
              <a:cxnLst>
                <a:cxn ang="0">
                  <a:pos x="T0" y="T1"/>
                </a:cxn>
                <a:cxn ang="0">
                  <a:pos x="T2" y="T3"/>
                </a:cxn>
                <a:cxn ang="0">
                  <a:pos x="T4" y="T5"/>
                </a:cxn>
                <a:cxn ang="0">
                  <a:pos x="T6" y="T7"/>
                </a:cxn>
                <a:cxn ang="0">
                  <a:pos x="T8" y="T9"/>
                </a:cxn>
                <a:cxn ang="0">
                  <a:pos x="T10" y="T11"/>
                </a:cxn>
                <a:cxn ang="0">
                  <a:pos x="T12" y="T13"/>
                </a:cxn>
              </a:cxnLst>
              <a:rect b="b" l="0" r="r" t="0"/>
              <a:pathLst>
                <a:path h="413" w="1537">
                  <a:moveTo>
                    <a:pt x="1508" y="414"/>
                  </a:moveTo>
                  <a:lnTo>
                    <a:pt x="146" y="266"/>
                  </a:lnTo>
                  <a:lnTo>
                    <a:pt x="0" y="116"/>
                  </a:lnTo>
                  <a:lnTo>
                    <a:pt x="175" y="0"/>
                  </a:lnTo>
                  <a:lnTo>
                    <a:pt x="1537" y="148"/>
                  </a:lnTo>
                  <a:lnTo>
                    <a:pt x="1415" y="262"/>
                  </a:lnTo>
                  <a:lnTo>
                    <a:pt x="1508" y="414"/>
                  </a:lnTo>
                  <a:close/>
                </a:path>
              </a:pathLst>
            </a:custGeom>
            <a:solidFill>
              <a:srgbClr val="5A6C6A"/>
            </a:solidFill>
            <a:ln>
              <a:noFill/>
            </a:ln>
          </p:spPr>
          <p:txBody>
            <a:bodyPr anchor="t" anchorCtr="0" bIns="45720" compatLnSpc="1" lIns="91440" numCol="1" rIns="91440" tIns="45720" vert="horz" wrap="square"/>
            <a:lstStyle/>
            <a:p>
              <a:pPr algn="ctr"/>
              <a:endParaRPr lang="en-US"/>
            </a:p>
          </p:txBody>
        </p:sp>
        <p:sp>
          <p:nvSpPr>
            <p:cNvPr id="26" name="TextBox 38"/>
            <p:cNvSpPr txBox="1"/>
            <p:nvPr/>
          </p:nvSpPr>
          <p:spPr>
            <a:xfrm rot="338904">
              <a:off x="4556" y="3298"/>
              <a:ext cx="2468" cy="576"/>
            </a:xfrm>
            <a:prstGeom prst="rect">
              <a:avLst/>
            </a:prstGeom>
            <a:noFill/>
          </p:spPr>
          <p:txBody>
            <a:bodyPr rtlCol="0" wrap="none">
              <a:spAutoFit/>
            </a:bodyPr>
            <a:lstStyle/>
            <a:p>
              <a:pPr algn="ctr"/>
              <a:r>
                <a:rPr b="1" lang="en-US">
                  <a:solidFill>
                    <a:schemeClr val="bg1"/>
                  </a:solidFill>
                  <a:latin typeface="+mj-lt"/>
                </a:rPr>
                <a:t>KEY  WORD </a:t>
              </a:r>
            </a:p>
          </p:txBody>
        </p:sp>
        <p:sp>
          <p:nvSpPr>
            <p:cNvPr id="27" name="Freeform 139"/>
            <p:cNvSpPr/>
            <p:nvPr/>
          </p:nvSpPr>
          <p:spPr bwMode="auto">
            <a:xfrm>
              <a:off x="3795" y="4368"/>
              <a:ext cx="3943" cy="750"/>
            </a:xfrm>
            <a:custGeom>
              <a:gdLst>
                <a:gd fmla="*/ 20 w 1577" name="T0"/>
                <a:gd fmla="*/ 25 h 300" name="T1"/>
                <a:gd fmla="*/ 5 w 1577" name="T2"/>
                <a:gd fmla="*/ 0 h 300" name="T3"/>
                <a:gd fmla="*/ 1415 w 1577" name="T4"/>
                <a:gd fmla="*/ 44 h 300" name="T5"/>
                <a:gd fmla="*/ 1561 w 1577" name="T6"/>
                <a:gd fmla="*/ 151 h 300" name="T7"/>
                <a:gd fmla="*/ 1577 w 1577" name="T8"/>
                <a:gd fmla="*/ 175 h 300" name="T9"/>
                <a:gd fmla="*/ 1411 w 1577" name="T10"/>
                <a:gd fmla="*/ 300 h 300" name="T11"/>
                <a:gd fmla="*/ 17 w 1577" name="T12"/>
                <a:gd fmla="*/ 279 h 300" name="T13"/>
                <a:gd fmla="*/ 0 w 1577" name="T14"/>
                <a:gd fmla="*/ 255 h 300" name="T15"/>
                <a:gd fmla="*/ 129 w 1577" name="T16"/>
                <a:gd fmla="*/ 160 h 300" name="T17"/>
                <a:gd fmla="*/ 20 w 1577" name="T18"/>
                <a:gd fmla="*/ 25 h 3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0" w="1577">
                  <a:moveTo>
                    <a:pt x="20" y="25"/>
                  </a:moveTo>
                  <a:lnTo>
                    <a:pt x="5" y="0"/>
                  </a:lnTo>
                  <a:lnTo>
                    <a:pt x="1415" y="44"/>
                  </a:lnTo>
                  <a:lnTo>
                    <a:pt x="1561" y="151"/>
                  </a:lnTo>
                  <a:lnTo>
                    <a:pt x="1577" y="175"/>
                  </a:lnTo>
                  <a:lnTo>
                    <a:pt x="1411" y="300"/>
                  </a:lnTo>
                  <a:lnTo>
                    <a:pt x="17" y="279"/>
                  </a:lnTo>
                  <a:lnTo>
                    <a:pt x="0" y="255"/>
                  </a:lnTo>
                  <a:lnTo>
                    <a:pt x="129" y="160"/>
                  </a:lnTo>
                  <a:lnTo>
                    <a:pt x="20" y="25"/>
                  </a:lnTo>
                  <a:close/>
                </a:path>
              </a:pathLst>
            </a:custGeom>
            <a:solidFill>
              <a:srgbClr val="3B4746"/>
            </a:solidFill>
            <a:ln>
              <a:noFill/>
            </a:ln>
          </p:spPr>
          <p:txBody>
            <a:bodyPr anchor="t" anchorCtr="0" bIns="45720" compatLnSpc="1" lIns="91440" numCol="1" rIns="91440" tIns="45720" vert="horz" wrap="square"/>
            <a:lstStyle/>
            <a:p>
              <a:endParaRPr lang="en-US"/>
            </a:p>
          </p:txBody>
        </p:sp>
        <p:sp>
          <p:nvSpPr>
            <p:cNvPr id="28" name="Freeform 140"/>
            <p:cNvSpPr/>
            <p:nvPr/>
          </p:nvSpPr>
          <p:spPr bwMode="auto">
            <a:xfrm>
              <a:off x="3813" y="4364"/>
              <a:ext cx="3903" cy="690"/>
            </a:xfrm>
            <a:custGeom>
              <a:gdLst>
                <a:gd fmla="*/ 5 w 1561" name="T0"/>
                <a:gd fmla="*/ 0 h 276" name="T1"/>
                <a:gd fmla="*/ 1398 w 1561" name="T2"/>
                <a:gd fmla="*/ 21 h 276" name="T3"/>
                <a:gd fmla="*/ 1561 w 1561" name="T4"/>
                <a:gd fmla="*/ 151 h 276" name="T5"/>
                <a:gd fmla="*/ 1394 w 1561" name="T6"/>
                <a:gd fmla="*/ 276 h 276" name="T7"/>
                <a:gd fmla="*/ 0 w 1561" name="T8"/>
                <a:gd fmla="*/ 255 h 276" name="T9"/>
                <a:gd fmla="*/ 113 w 1561" name="T10"/>
                <a:gd fmla="*/ 137 h 276" name="T11"/>
                <a:gd fmla="*/ 5 w 1561" name="T12"/>
                <a:gd fmla="*/ 0 h 276" name="T13"/>
              </a:gdLst>
              <a:cxnLst>
                <a:cxn ang="0">
                  <a:pos x="T0" y="T1"/>
                </a:cxn>
                <a:cxn ang="0">
                  <a:pos x="T2" y="T3"/>
                </a:cxn>
                <a:cxn ang="0">
                  <a:pos x="T4" y="T5"/>
                </a:cxn>
                <a:cxn ang="0">
                  <a:pos x="T6" y="T7"/>
                </a:cxn>
                <a:cxn ang="0">
                  <a:pos x="T8" y="T9"/>
                </a:cxn>
                <a:cxn ang="0">
                  <a:pos x="T10" y="T11"/>
                </a:cxn>
                <a:cxn ang="0">
                  <a:pos x="T12" y="T13"/>
                </a:cxn>
              </a:cxnLst>
              <a:rect b="b" l="0" r="r" t="0"/>
              <a:pathLst>
                <a:path h="276" w="1561">
                  <a:moveTo>
                    <a:pt x="5" y="0"/>
                  </a:moveTo>
                  <a:lnTo>
                    <a:pt x="1398" y="21"/>
                  </a:lnTo>
                  <a:lnTo>
                    <a:pt x="1561" y="151"/>
                  </a:lnTo>
                  <a:lnTo>
                    <a:pt x="1394" y="276"/>
                  </a:lnTo>
                  <a:lnTo>
                    <a:pt x="0" y="255"/>
                  </a:lnTo>
                  <a:lnTo>
                    <a:pt x="113" y="137"/>
                  </a:lnTo>
                  <a:lnTo>
                    <a:pt x="5" y="0"/>
                  </a:lnTo>
                  <a:close/>
                </a:path>
              </a:pathLst>
            </a:custGeom>
            <a:solidFill>
              <a:srgbClr val="5A6C6A"/>
            </a:solidFill>
            <a:ln>
              <a:noFill/>
            </a:ln>
          </p:spPr>
          <p:txBody>
            <a:bodyPr anchor="t" anchorCtr="0" bIns="45720" compatLnSpc="1" lIns="91440" numCol="1" rIns="91440" tIns="45720" vert="horz" wrap="square"/>
            <a:lstStyle/>
            <a:p>
              <a:endParaRPr lang="en-US"/>
            </a:p>
          </p:txBody>
        </p:sp>
        <p:sp>
          <p:nvSpPr>
            <p:cNvPr id="29" name="TextBox 39"/>
            <p:cNvSpPr txBox="1"/>
            <p:nvPr/>
          </p:nvSpPr>
          <p:spPr>
            <a:xfrm>
              <a:off x="4504" y="4448"/>
              <a:ext cx="2448" cy="576"/>
            </a:xfrm>
            <a:prstGeom prst="rect">
              <a:avLst/>
            </a:prstGeom>
            <a:noFill/>
          </p:spPr>
          <p:txBody>
            <a:bodyPr rtlCol="0" wrap="none">
              <a:spAutoFit/>
            </a:bodyPr>
            <a:lstStyle/>
            <a:p>
              <a:pPr algn="ctr"/>
              <a:r>
                <a:rPr altLang="zh-CN" lang="en-US">
                  <a:solidFill>
                    <a:schemeClr val="bg1"/>
                  </a:solidFill>
                </a:rPr>
                <a:t>KEY  WORD </a:t>
              </a:r>
            </a:p>
          </p:txBody>
        </p:sp>
        <p:sp>
          <p:nvSpPr>
            <p:cNvPr id="30" name="Freeform 141"/>
            <p:cNvSpPr/>
            <p:nvPr/>
          </p:nvSpPr>
          <p:spPr bwMode="auto">
            <a:xfrm>
              <a:off x="4320" y="5251"/>
              <a:ext cx="2725" cy="1208"/>
            </a:xfrm>
            <a:custGeom>
              <a:gdLst>
                <a:gd fmla="*/ 1090 w 1090" name="T0"/>
                <a:gd fmla="*/ 215 h 483" name="T1"/>
                <a:gd fmla="*/ 154 w 1090" name="T2"/>
                <a:gd fmla="*/ 483 h 483" name="T3"/>
                <a:gd fmla="*/ 16 w 1090" name="T4"/>
                <a:gd fmla="*/ 420 h 483" name="T5"/>
                <a:gd fmla="*/ 0 w 1090" name="T6"/>
                <a:gd fmla="*/ 396 h 483" name="T7"/>
                <a:gd fmla="*/ 99 w 1090" name="T8"/>
                <a:gd fmla="*/ 292 h 483" name="T9"/>
                <a:gd fmla="*/ 1020 w 1090" name="T10"/>
                <a:gd fmla="*/ 0 h 483" name="T11"/>
                <a:gd fmla="*/ 1036 w 1090" name="T12"/>
                <a:gd fmla="*/ 24 h 483" name="T13"/>
                <a:gd fmla="*/ 988 w 1090" name="T14"/>
                <a:gd fmla="*/ 136 h 483" name="T15"/>
                <a:gd fmla="*/ 1074 w 1090" name="T16"/>
                <a:gd fmla="*/ 191 h 483" name="T17"/>
                <a:gd fmla="*/ 1090 w 1090" name="T18"/>
                <a:gd fmla="*/ 215 h 4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2" w="1090">
                  <a:moveTo>
                    <a:pt x="1090" y="215"/>
                  </a:moveTo>
                  <a:lnTo>
                    <a:pt x="154" y="483"/>
                  </a:lnTo>
                  <a:lnTo>
                    <a:pt x="16" y="420"/>
                  </a:lnTo>
                  <a:lnTo>
                    <a:pt x="0" y="396"/>
                  </a:lnTo>
                  <a:lnTo>
                    <a:pt x="99" y="292"/>
                  </a:lnTo>
                  <a:lnTo>
                    <a:pt x="1020" y="0"/>
                  </a:lnTo>
                  <a:lnTo>
                    <a:pt x="1036" y="24"/>
                  </a:lnTo>
                  <a:lnTo>
                    <a:pt x="988" y="136"/>
                  </a:lnTo>
                  <a:lnTo>
                    <a:pt x="1074" y="191"/>
                  </a:lnTo>
                  <a:lnTo>
                    <a:pt x="1090" y="215"/>
                  </a:lnTo>
                  <a:close/>
                </a:path>
              </a:pathLst>
            </a:custGeom>
            <a:solidFill>
              <a:srgbClr val="3B4746"/>
            </a:solidFill>
            <a:ln>
              <a:noFill/>
            </a:ln>
          </p:spPr>
          <p:txBody>
            <a:bodyPr anchor="t" anchorCtr="0" bIns="45720" compatLnSpc="1" lIns="91440" numCol="1" rIns="91440" tIns="45720" vert="horz" wrap="square"/>
            <a:lstStyle/>
            <a:p>
              <a:endParaRPr lang="en-US"/>
            </a:p>
          </p:txBody>
        </p:sp>
        <p:sp>
          <p:nvSpPr>
            <p:cNvPr id="31" name="Freeform 142"/>
            <p:cNvSpPr/>
            <p:nvPr/>
          </p:nvSpPr>
          <p:spPr bwMode="auto">
            <a:xfrm>
              <a:off x="4320" y="5251"/>
              <a:ext cx="2685" cy="1148"/>
            </a:xfrm>
            <a:custGeom>
              <a:gdLst>
                <a:gd fmla="*/ 1074 w 1074" name="T0"/>
                <a:gd fmla="*/ 191 h 459" name="T1"/>
                <a:gd fmla="*/ 138 w 1074" name="T2"/>
                <a:gd fmla="*/ 459 h 459" name="T3"/>
                <a:gd fmla="*/ 0 w 1074" name="T4"/>
                <a:gd fmla="*/ 396 h 459" name="T5"/>
                <a:gd fmla="*/ 84 w 1074" name="T6"/>
                <a:gd fmla="*/ 269 h 459" name="T7"/>
                <a:gd fmla="*/ 1020 w 1074" name="T8"/>
                <a:gd fmla="*/ 0 h 459" name="T9"/>
                <a:gd fmla="*/ 971 w 1074" name="T10"/>
                <a:gd fmla="*/ 112 h 459" name="T11"/>
                <a:gd fmla="*/ 1074 w 1074" name="T12"/>
                <a:gd fmla="*/ 191 h 459" name="T13"/>
              </a:gdLst>
              <a:cxnLst>
                <a:cxn ang="0">
                  <a:pos x="T0" y="T1"/>
                </a:cxn>
                <a:cxn ang="0">
                  <a:pos x="T2" y="T3"/>
                </a:cxn>
                <a:cxn ang="0">
                  <a:pos x="T4" y="T5"/>
                </a:cxn>
                <a:cxn ang="0">
                  <a:pos x="T6" y="T7"/>
                </a:cxn>
                <a:cxn ang="0">
                  <a:pos x="T8" y="T9"/>
                </a:cxn>
                <a:cxn ang="0">
                  <a:pos x="T10" y="T11"/>
                </a:cxn>
                <a:cxn ang="0">
                  <a:pos x="T12" y="T13"/>
                </a:cxn>
              </a:cxnLst>
              <a:rect b="b" l="0" r="r" t="0"/>
              <a:pathLst>
                <a:path h="459" w="1074">
                  <a:moveTo>
                    <a:pt x="1074" y="191"/>
                  </a:moveTo>
                  <a:lnTo>
                    <a:pt x="138" y="459"/>
                  </a:lnTo>
                  <a:lnTo>
                    <a:pt x="0" y="396"/>
                  </a:lnTo>
                  <a:lnTo>
                    <a:pt x="84" y="269"/>
                  </a:lnTo>
                  <a:lnTo>
                    <a:pt x="1020" y="0"/>
                  </a:lnTo>
                  <a:lnTo>
                    <a:pt x="971" y="112"/>
                  </a:lnTo>
                  <a:lnTo>
                    <a:pt x="1074" y="191"/>
                  </a:lnTo>
                  <a:close/>
                </a:path>
              </a:pathLst>
            </a:custGeom>
            <a:solidFill>
              <a:srgbClr val="5A6C6A"/>
            </a:solidFill>
            <a:ln>
              <a:noFill/>
            </a:ln>
          </p:spPr>
          <p:txBody>
            <a:bodyPr anchor="t" anchorCtr="0" bIns="45720" compatLnSpc="1" lIns="91440" numCol="1" rIns="91440" tIns="45720" vert="horz" wrap="square"/>
            <a:lstStyle/>
            <a:p>
              <a:endParaRPr lang="en-US"/>
            </a:p>
          </p:txBody>
        </p:sp>
        <p:sp>
          <p:nvSpPr>
            <p:cNvPr id="32" name="TextBox 40"/>
            <p:cNvSpPr txBox="1"/>
            <p:nvPr/>
          </p:nvSpPr>
          <p:spPr>
            <a:xfrm rot="20625366">
              <a:off x="4434" y="5565"/>
              <a:ext cx="2448" cy="576"/>
            </a:xfrm>
            <a:prstGeom prst="rect">
              <a:avLst/>
            </a:prstGeom>
            <a:noFill/>
          </p:spPr>
          <p:txBody>
            <a:bodyPr rtlCol="0" wrap="none">
              <a:spAutoFit/>
            </a:bodyPr>
            <a:lstStyle/>
            <a:p>
              <a:pPr algn="ctr"/>
              <a:r>
                <a:rPr altLang="zh-CN" lang="en-US">
                  <a:solidFill>
                    <a:schemeClr val="bg1"/>
                  </a:solidFill>
                </a:rPr>
                <a:t>KEY  WORD </a:t>
              </a:r>
            </a:p>
          </p:txBody>
        </p:sp>
        <p:sp>
          <p:nvSpPr>
            <p:cNvPr id="33" name="Freeform 143"/>
            <p:cNvSpPr/>
            <p:nvPr/>
          </p:nvSpPr>
          <p:spPr bwMode="auto">
            <a:xfrm>
              <a:off x="4367" y="6658"/>
              <a:ext cx="2585" cy="1050"/>
            </a:xfrm>
            <a:custGeom>
              <a:gdLst>
                <a:gd fmla="*/ 64 w 1034" name="T0"/>
                <a:gd fmla="*/ 0 h 420" name="T1"/>
                <a:gd fmla="*/ 938 w 1034" name="T2"/>
                <a:gd fmla="*/ 168 h 420" name="T3"/>
                <a:gd fmla="*/ 953 w 1034" name="T4"/>
                <a:gd fmla="*/ 191 h 420" name="T5"/>
                <a:gd fmla="*/ 1034 w 1034" name="T6"/>
                <a:gd fmla="*/ 328 h 420" name="T7"/>
                <a:gd fmla="*/ 904 w 1034" name="T8"/>
                <a:gd fmla="*/ 420 h 420" name="T9"/>
                <a:gd fmla="*/ 14 w 1034" name="T10"/>
                <a:gd fmla="*/ 229 h 420" name="T11"/>
                <a:gd fmla="*/ 0 w 1034" name="T12"/>
                <a:gd fmla="*/ 206 h 420" name="T13"/>
                <a:gd fmla="*/ 108 w 1034" name="T14"/>
                <a:gd fmla="*/ 135 h 420" name="T15"/>
                <a:gd fmla="*/ 64 w 1034" name="T16"/>
                <a:gd fmla="*/ 0 h 4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0" w="1034">
                  <a:moveTo>
                    <a:pt x="64" y="0"/>
                  </a:moveTo>
                  <a:lnTo>
                    <a:pt x="938" y="168"/>
                  </a:lnTo>
                  <a:lnTo>
                    <a:pt x="953" y="191"/>
                  </a:lnTo>
                  <a:lnTo>
                    <a:pt x="1034" y="328"/>
                  </a:lnTo>
                  <a:lnTo>
                    <a:pt x="904" y="420"/>
                  </a:lnTo>
                  <a:lnTo>
                    <a:pt x="14" y="229"/>
                  </a:lnTo>
                  <a:lnTo>
                    <a:pt x="0" y="206"/>
                  </a:lnTo>
                  <a:lnTo>
                    <a:pt x="108" y="135"/>
                  </a:lnTo>
                  <a:lnTo>
                    <a:pt x="64" y="0"/>
                  </a:lnTo>
                  <a:close/>
                </a:path>
              </a:pathLst>
            </a:custGeom>
            <a:solidFill>
              <a:srgbClr val="3B4746"/>
            </a:solidFill>
            <a:ln>
              <a:noFill/>
            </a:ln>
          </p:spPr>
          <p:txBody>
            <a:bodyPr anchor="t" anchorCtr="0" bIns="45720" compatLnSpc="1" lIns="91440" numCol="1" rIns="91440" tIns="45720" vert="horz" wrap="square"/>
            <a:lstStyle/>
            <a:p>
              <a:endParaRPr lang="en-US"/>
            </a:p>
          </p:txBody>
        </p:sp>
        <p:sp>
          <p:nvSpPr>
            <p:cNvPr id="34" name="Freeform 144"/>
            <p:cNvSpPr/>
            <p:nvPr/>
          </p:nvSpPr>
          <p:spPr bwMode="auto">
            <a:xfrm>
              <a:off x="4367" y="6601"/>
              <a:ext cx="2545" cy="1053"/>
            </a:xfrm>
            <a:custGeom>
              <a:gdLst>
                <a:gd fmla="*/ 48 w 1018" name="T0"/>
                <a:gd fmla="*/ 0 h 421" name="T1"/>
                <a:gd fmla="*/ 938 w 1018" name="T2"/>
                <a:gd fmla="*/ 191 h 421" name="T3"/>
                <a:gd fmla="*/ 1018 w 1018" name="T4"/>
                <a:gd fmla="*/ 328 h 421" name="T5"/>
                <a:gd fmla="*/ 888 w 1018" name="T6"/>
                <a:gd fmla="*/ 421 h 421" name="T7"/>
                <a:gd fmla="*/ 0 w 1018" name="T8"/>
                <a:gd fmla="*/ 229 h 421" name="T9"/>
                <a:gd fmla="*/ 92 w 1018" name="T10"/>
                <a:gd fmla="*/ 136 h 421" name="T11"/>
                <a:gd fmla="*/ 48 w 1018" name="T12"/>
                <a:gd fmla="*/ 0 h 421" name="T13"/>
              </a:gdLst>
              <a:cxnLst>
                <a:cxn ang="0">
                  <a:pos x="T0" y="T1"/>
                </a:cxn>
                <a:cxn ang="0">
                  <a:pos x="T2" y="T3"/>
                </a:cxn>
                <a:cxn ang="0">
                  <a:pos x="T4" y="T5"/>
                </a:cxn>
                <a:cxn ang="0">
                  <a:pos x="T6" y="T7"/>
                </a:cxn>
                <a:cxn ang="0">
                  <a:pos x="T8" y="T9"/>
                </a:cxn>
                <a:cxn ang="0">
                  <a:pos x="T10" y="T11"/>
                </a:cxn>
                <a:cxn ang="0">
                  <a:pos x="T12" y="T13"/>
                </a:cxn>
              </a:cxnLst>
              <a:rect b="b" l="0" r="r" t="0"/>
              <a:pathLst>
                <a:path h="421" w="1018">
                  <a:moveTo>
                    <a:pt x="48" y="0"/>
                  </a:moveTo>
                  <a:lnTo>
                    <a:pt x="938" y="191"/>
                  </a:lnTo>
                  <a:lnTo>
                    <a:pt x="1018" y="328"/>
                  </a:lnTo>
                  <a:lnTo>
                    <a:pt x="888" y="421"/>
                  </a:lnTo>
                  <a:lnTo>
                    <a:pt x="0" y="229"/>
                  </a:lnTo>
                  <a:lnTo>
                    <a:pt x="92" y="136"/>
                  </a:lnTo>
                  <a:lnTo>
                    <a:pt x="48" y="0"/>
                  </a:lnTo>
                  <a:close/>
                </a:path>
              </a:pathLst>
            </a:custGeom>
            <a:solidFill>
              <a:srgbClr val="5A6C6A"/>
            </a:solidFill>
            <a:ln>
              <a:noFill/>
            </a:ln>
          </p:spPr>
          <p:txBody>
            <a:bodyPr anchor="t" anchorCtr="0" bIns="45720" compatLnSpc="1" lIns="91440" numCol="1" rIns="91440" tIns="45720" vert="horz" wrap="square"/>
            <a:lstStyle/>
            <a:p>
              <a:endParaRPr lang="en-US"/>
            </a:p>
          </p:txBody>
        </p:sp>
        <p:sp>
          <p:nvSpPr>
            <p:cNvPr id="35" name="TextBox 41"/>
            <p:cNvSpPr txBox="1"/>
            <p:nvPr/>
          </p:nvSpPr>
          <p:spPr>
            <a:xfrm rot="681935">
              <a:off x="4480" y="6879"/>
              <a:ext cx="2448" cy="576"/>
            </a:xfrm>
            <a:prstGeom prst="rect">
              <a:avLst/>
            </a:prstGeom>
            <a:noFill/>
          </p:spPr>
          <p:txBody>
            <a:bodyPr rtlCol="0" wrap="none">
              <a:spAutoFit/>
            </a:bodyPr>
            <a:lstStyle/>
            <a:p>
              <a:pPr algn="ctr"/>
              <a:r>
                <a:rPr altLang="zh-CN" lang="en-US">
                  <a:solidFill>
                    <a:schemeClr val="bg1"/>
                  </a:solidFill>
                </a:rPr>
                <a:t>KEY  WORD </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1000" id="17"/>
                                        <p:tgtEl>
                                          <p:spTgt spid="36"/>
                                        </p:tgtEl>
                                      </p:cBhvr>
                                    </p:animEffect>
                                    <p:anim calcmode="lin" valueType="num">
                                      <p:cBhvr>
                                        <p:cTn dur="1000" fill="hold" id="18"/>
                                        <p:tgtEl>
                                          <p:spTgt spid="36"/>
                                        </p:tgtEl>
                                        <p:attrNameLst>
                                          <p:attrName>ppt_x</p:attrName>
                                        </p:attrNameLst>
                                      </p:cBhvr>
                                      <p:tavLst>
                                        <p:tav tm="0">
                                          <p:val>
                                            <p:strVal val="#ppt_x"/>
                                          </p:val>
                                        </p:tav>
                                        <p:tav tm="100000">
                                          <p:val>
                                            <p:strVal val="#ppt_x"/>
                                          </p:val>
                                        </p:tav>
                                      </p:tavLst>
                                    </p:anim>
                                    <p:anim calcmode="lin" valueType="num">
                                      <p:cBhvr>
                                        <p:cTn dur="1000" fill="hold" id="19"/>
                                        <p:tgtEl>
                                          <p:spTgt spid="3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0"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wedge" transition="in">
                                      <p:cBhvr>
                                        <p:cTn dur="2000" id="23"/>
                                        <p:tgtEl>
                                          <p:spTgt spid="2"/>
                                        </p:tgtEl>
                                      </p:cBhvr>
                                    </p:animEffect>
                                  </p:childTnLst>
                                </p:cTn>
                              </p:par>
                              <p:par>
                                <p:cTn fill="hold" grpId="0" id="24" nodeType="withEffect" presetClass="entr" presetID="20" presetSubtype="0">
                                  <p:stCondLst>
                                    <p:cond delay="0"/>
                                  </p:stCondLst>
                                  <p:childTnLst>
                                    <p:set>
                                      <p:cBhvr>
                                        <p:cTn dur="1" fill="hold" id="25">
                                          <p:stCondLst>
                                            <p:cond delay="0"/>
                                          </p:stCondLst>
                                        </p:cTn>
                                        <p:tgtEl>
                                          <p:spTgt spid="3"/>
                                        </p:tgtEl>
                                        <p:attrNameLst>
                                          <p:attrName>style.visibility</p:attrName>
                                        </p:attrNameLst>
                                      </p:cBhvr>
                                      <p:to>
                                        <p:strVal val="visible"/>
                                      </p:to>
                                    </p:set>
                                    <p:animEffect filter="wedge" transition="in">
                                      <p:cBhvr>
                                        <p:cTn dur="2000" id="26"/>
                                        <p:tgtEl>
                                          <p:spTgt spid="3"/>
                                        </p:tgtEl>
                                      </p:cBhvr>
                                    </p:animEffect>
                                  </p:childTnLst>
                                </p:cTn>
                              </p:par>
                              <p:par>
                                <p:cTn fill="hold" grpId="0" id="27" nodeType="withEffect" presetClass="entr" presetID="20"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wedge" transition="in">
                                      <p:cBhvr>
                                        <p:cTn dur="2000" id="29"/>
                                        <p:tgtEl>
                                          <p:spTgt spid="4"/>
                                        </p:tgtEl>
                                      </p:cBhvr>
                                    </p:animEffect>
                                  </p:childTnLst>
                                </p:cTn>
                              </p:par>
                              <p:par>
                                <p:cTn fill="hold" grpId="0" id="30" nodeType="withEffect" presetClass="entr" presetID="20"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wedge" transition="in">
                                      <p:cBhvr>
                                        <p:cTn dur="2000" id="32"/>
                                        <p:tgtEl>
                                          <p:spTgt spid="5"/>
                                        </p:tgtEl>
                                      </p:cBhvr>
                                    </p:animEffect>
                                  </p:childTnLst>
                                </p:cTn>
                              </p:par>
                              <p:par>
                                <p:cTn fill="hold" grpId="0" id="33" nodeType="withEffect" presetClass="entr" presetID="2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wedge" transition="in">
                                      <p:cBhvr>
                                        <p:cTn dur="2000" id="35"/>
                                        <p:tgtEl>
                                          <p:spTgt spid="12"/>
                                        </p:tgtEl>
                                      </p:cBhvr>
                                    </p:animEffect>
                                  </p:childTnLst>
                                </p:cTn>
                              </p:par>
                              <p:par>
                                <p:cTn fill="hold" grpId="0" id="36" nodeType="withEffect" presetClass="entr" presetID="20"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wedge" transition="in">
                                      <p:cBhvr>
                                        <p:cTn dur="2000" id="38"/>
                                        <p:tgtEl>
                                          <p:spTgt spid="13"/>
                                        </p:tgtEl>
                                      </p:cBhvr>
                                    </p:animEffect>
                                  </p:childTnLst>
                                </p:cTn>
                              </p:par>
                              <p:par>
                                <p:cTn fill="hold" grpId="0" id="39" nodeType="withEffect" presetClass="entr" presetID="20" presetSubtype="0">
                                  <p:stCondLst>
                                    <p:cond delay="0"/>
                                  </p:stCondLst>
                                  <p:childTnLst>
                                    <p:set>
                                      <p:cBhvr>
                                        <p:cTn dur="1" fill="hold" id="40">
                                          <p:stCondLst>
                                            <p:cond delay="0"/>
                                          </p:stCondLst>
                                        </p:cTn>
                                        <p:tgtEl>
                                          <p:spTgt spid="14"/>
                                        </p:tgtEl>
                                        <p:attrNameLst>
                                          <p:attrName>style.visibility</p:attrName>
                                        </p:attrNameLst>
                                      </p:cBhvr>
                                      <p:to>
                                        <p:strVal val="visible"/>
                                      </p:to>
                                    </p:set>
                                    <p:animEffect filter="wedge" transition="in">
                                      <p:cBhvr>
                                        <p:cTn dur="2000" id="41"/>
                                        <p:tgtEl>
                                          <p:spTgt spid="14"/>
                                        </p:tgtEl>
                                      </p:cBhvr>
                                    </p:animEffect>
                                  </p:childTnLst>
                                </p:cTn>
                              </p:par>
                              <p:par>
                                <p:cTn fill="hold" grpId="0" id="42" nodeType="withEffect" presetClass="entr" presetID="20" presetSubtype="0">
                                  <p:stCondLst>
                                    <p:cond delay="0"/>
                                  </p:stCondLst>
                                  <p:childTnLst>
                                    <p:set>
                                      <p:cBhvr>
                                        <p:cTn dur="1" fill="hold" id="43">
                                          <p:stCondLst>
                                            <p:cond delay="0"/>
                                          </p:stCondLst>
                                        </p:cTn>
                                        <p:tgtEl>
                                          <p:spTgt spid="15"/>
                                        </p:tgtEl>
                                        <p:attrNameLst>
                                          <p:attrName>style.visibility</p:attrName>
                                        </p:attrNameLst>
                                      </p:cBhvr>
                                      <p:to>
                                        <p:strVal val="visible"/>
                                      </p:to>
                                    </p:set>
                                    <p:animEffect filter="wedge" transition="in">
                                      <p:cBhvr>
                                        <p:cTn dur="2000" id="44"/>
                                        <p:tgtEl>
                                          <p:spTgt spid="15"/>
                                        </p:tgtEl>
                                      </p:cBhvr>
                                    </p:animEffect>
                                  </p:childTnLst>
                                </p:cTn>
                              </p:par>
                              <p:par>
                                <p:cTn fill="hold" grpId="0" id="45" nodeType="withEffect" presetClass="entr" presetID="2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wedge" transition="in">
                                      <p:cBhvr>
                                        <p:cTn dur="2000" id="47"/>
                                        <p:tgtEl>
                                          <p:spTgt spid="18"/>
                                        </p:tgtEl>
                                      </p:cBhvr>
                                    </p:animEffect>
                                  </p:childTnLst>
                                </p:cTn>
                              </p:par>
                              <p:par>
                                <p:cTn fill="hold" grpId="0" id="48" nodeType="withEffect" presetClass="entr" presetID="20" presetSubtype="0">
                                  <p:stCondLst>
                                    <p:cond delay="0"/>
                                  </p:stCondLst>
                                  <p:childTnLst>
                                    <p:set>
                                      <p:cBhvr>
                                        <p:cTn dur="1" fill="hold" id="49">
                                          <p:stCondLst>
                                            <p:cond delay="0"/>
                                          </p:stCondLst>
                                        </p:cTn>
                                        <p:tgtEl>
                                          <p:spTgt spid="19"/>
                                        </p:tgtEl>
                                        <p:attrNameLst>
                                          <p:attrName>style.visibility</p:attrName>
                                        </p:attrNameLst>
                                      </p:cBhvr>
                                      <p:to>
                                        <p:strVal val="visible"/>
                                      </p:to>
                                    </p:set>
                                    <p:animEffect filter="wedge" transition="in">
                                      <p:cBhvr>
                                        <p:cTn dur="2000" id="50"/>
                                        <p:tgtEl>
                                          <p:spTgt spid="19"/>
                                        </p:tgtEl>
                                      </p:cBhvr>
                                    </p:animEffect>
                                  </p:childTnLst>
                                </p:cTn>
                              </p:par>
                              <p:par>
                                <p:cTn fill="hold" grpId="0" id="51" nodeType="withEffect" presetClass="entr" presetID="2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wedge" transition="in">
                                      <p:cBhvr>
                                        <p:cTn dur="2000" id="53"/>
                                        <p:tgtEl>
                                          <p:spTgt spid="20"/>
                                        </p:tgtEl>
                                      </p:cBhvr>
                                    </p:animEffect>
                                  </p:childTnLst>
                                </p:cTn>
                              </p:par>
                              <p:par>
                                <p:cTn fill="hold" grpId="0" id="54" nodeType="withEffect" presetClass="entr" presetID="20" presetSubtype="0">
                                  <p:stCondLst>
                                    <p:cond delay="0"/>
                                  </p:stCondLst>
                                  <p:childTnLst>
                                    <p:set>
                                      <p:cBhvr>
                                        <p:cTn dur="1" fill="hold" id="55">
                                          <p:stCondLst>
                                            <p:cond delay="0"/>
                                          </p:stCondLst>
                                        </p:cTn>
                                        <p:tgtEl>
                                          <p:spTgt spid="21"/>
                                        </p:tgtEl>
                                        <p:attrNameLst>
                                          <p:attrName>style.visibility</p:attrName>
                                        </p:attrNameLst>
                                      </p:cBhvr>
                                      <p:to>
                                        <p:strVal val="visible"/>
                                      </p:to>
                                    </p:set>
                                    <p:animEffect filter="wedge" transition="in">
                                      <p:cBhvr>
                                        <p:cTn dur="2000" id="5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3"/>
      <p:bldP grpId="0" spid="4"/>
      <p:bldP grpId="0" spid="5"/>
      <p:bldP grpId="0" spid="12"/>
      <p:bldP grpId="0" spid="13"/>
      <p:bldP grpId="0" spid="14"/>
      <p:bldP grpId="0" spid="15"/>
      <p:bldP grpId="0" spid="18"/>
      <p:bldP grpId="0" spid="19"/>
      <p:bldP grpId="0" spid="20"/>
      <p:bldP grpId="0"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 name="图片 2"/>
          <p:cNvPicPr>
            <a:picLocks noChangeAspect="1"/>
          </p:cNvPicPr>
          <p:nvPr/>
        </p:nvPicPr>
        <p:blipFill>
          <a:blip r:embed="rId2">
            <a:extLst>
              <a:ext uri="{28A0092B-C50C-407E-A947-70E740481C1C}">
                <a14:useLocalDpi val="0"/>
              </a:ext>
            </a:extLst>
          </a:blip>
          <a:srcRect l="27952" r="5374"/>
          <a:stretch>
            <a:fillRect/>
          </a:stretch>
        </p:blipFill>
        <p:spPr>
          <a:xfrm>
            <a:off x="2255520" y="2076450"/>
            <a:ext cx="3323590" cy="3323590"/>
          </a:xfrm>
          <a:prstGeom prst="ellipse">
            <a:avLst/>
          </a:prstGeom>
        </p:spPr>
      </p:pic>
      <p:sp>
        <p:nvSpPr>
          <p:cNvPr id="26" name="椭圆 25"/>
          <p:cNvSpPr/>
          <p:nvPr/>
        </p:nvSpPr>
        <p:spPr>
          <a:xfrm>
            <a:off x="6044312" y="2170774"/>
            <a:ext cx="677780" cy="677780"/>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6044312" y="3400107"/>
            <a:ext cx="677780" cy="677780"/>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6044312" y="4631998"/>
            <a:ext cx="677780" cy="677780"/>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6189445" y="3565331"/>
            <a:ext cx="358775" cy="360362"/>
            <a:chOff x="5394325" y="2859088"/>
            <a:chExt cx="358775" cy="360362"/>
          </a:xfrm>
          <a:solidFill>
            <a:schemeClr val="bg1"/>
          </a:solidFill>
        </p:grpSpPr>
        <p:sp>
          <p:nvSpPr>
            <p:cNvPr id="36" name="AutoShape 37"/>
            <p:cNvSpPr/>
            <p:nvPr/>
          </p:nvSpPr>
          <p:spPr bwMode="auto">
            <a:xfrm>
              <a:off x="5394325" y="2894013"/>
              <a:ext cx="327025" cy="325437"/>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37" name="AutoShape 38"/>
            <p:cNvSpPr/>
            <p:nvPr/>
          </p:nvSpPr>
          <p:spPr bwMode="auto">
            <a:xfrm>
              <a:off x="5551488" y="3040063"/>
              <a:ext cx="55562" cy="555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38" name="AutoShape 39"/>
            <p:cNvSpPr/>
            <p:nvPr/>
          </p:nvSpPr>
          <p:spPr bwMode="auto">
            <a:xfrm>
              <a:off x="5697538" y="2859088"/>
              <a:ext cx="55562"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39" name="AutoShape 40"/>
            <p:cNvSpPr/>
            <p:nvPr/>
          </p:nvSpPr>
          <p:spPr bwMode="auto">
            <a:xfrm>
              <a:off x="5483225" y="3028950"/>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40" name="AutoShape 41"/>
            <p:cNvSpPr/>
            <p:nvPr/>
          </p:nvSpPr>
          <p:spPr bwMode="auto">
            <a:xfrm>
              <a:off x="5529263" y="3106738"/>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41" name="AutoShape 42"/>
            <p:cNvSpPr/>
            <p:nvPr/>
          </p:nvSpPr>
          <p:spPr bwMode="auto">
            <a:xfrm>
              <a:off x="5708650" y="2938463"/>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grpSp>
        <p:nvGrpSpPr>
          <p:cNvPr id="42" name="Group 112"/>
          <p:cNvGrpSpPr/>
          <p:nvPr/>
        </p:nvGrpSpPr>
        <p:grpSpPr>
          <a:xfrm>
            <a:off x="6193693" y="4822961"/>
            <a:ext cx="359779" cy="337063"/>
            <a:chOff x="5368132" y="3540125"/>
            <a:chExt cx="465138" cy="435769"/>
          </a:xfrm>
          <a:solidFill>
            <a:schemeClr val="bg1"/>
          </a:solidFill>
        </p:grpSpPr>
        <p:sp>
          <p:nvSpPr>
            <p:cNvPr id="43"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44"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grpSp>
        <p:nvGrpSpPr>
          <p:cNvPr id="45" name="组合 44"/>
          <p:cNvGrpSpPr/>
          <p:nvPr/>
        </p:nvGrpSpPr>
        <p:grpSpPr>
          <a:xfrm flipH="1">
            <a:off x="6189251" y="2333555"/>
            <a:ext cx="359165" cy="359165"/>
            <a:chOff x="2473104" y="2145028"/>
            <a:chExt cx="359165" cy="359165"/>
          </a:xfrm>
          <a:solidFill>
            <a:schemeClr val="bg1"/>
          </a:solidFill>
        </p:grpSpPr>
        <p:sp>
          <p:nvSpPr>
            <p:cNvPr id="46"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47"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sp>
        <p:nvSpPr>
          <p:cNvPr id="18" name="文本框 17"/>
          <p:cNvSpPr txBox="1"/>
          <p:nvPr/>
        </p:nvSpPr>
        <p:spPr>
          <a:xfrm>
            <a:off x="7018822" y="2473107"/>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19" name="文本框 18"/>
          <p:cNvSpPr txBox="1"/>
          <p:nvPr/>
        </p:nvSpPr>
        <p:spPr>
          <a:xfrm>
            <a:off x="7018824" y="2207835"/>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
        <p:nvSpPr>
          <p:cNvPr id="20" name="文本框 19"/>
          <p:cNvSpPr txBox="1"/>
          <p:nvPr/>
        </p:nvSpPr>
        <p:spPr>
          <a:xfrm>
            <a:off x="7018694" y="3834661"/>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21" name="文本框 20"/>
          <p:cNvSpPr txBox="1"/>
          <p:nvPr/>
        </p:nvSpPr>
        <p:spPr>
          <a:xfrm>
            <a:off x="7018693" y="3569389"/>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
        <p:nvSpPr>
          <p:cNvPr id="4" name="文本框 3"/>
          <p:cNvSpPr txBox="1"/>
          <p:nvPr/>
        </p:nvSpPr>
        <p:spPr>
          <a:xfrm>
            <a:off x="7050572" y="5047397"/>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5" name="文本框 4"/>
          <p:cNvSpPr txBox="1"/>
          <p:nvPr/>
        </p:nvSpPr>
        <p:spPr>
          <a:xfrm>
            <a:off x="7050574" y="4782125"/>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5" presetSubtype="10">
                                  <p:stCondLst>
                                    <p:cond delay="0"/>
                                  </p:stCondLst>
                                  <p:childTnLst>
                                    <p:set>
                                      <p:cBhvr>
                                        <p:cTn dur="1" fill="hold" id="16">
                                          <p:stCondLst>
                                            <p:cond delay="0"/>
                                          </p:stCondLst>
                                        </p:cTn>
                                        <p:tgtEl>
                                          <p:spTgt spid="3"/>
                                        </p:tgtEl>
                                        <p:attrNameLst>
                                          <p:attrName>style.visibility</p:attrName>
                                        </p:attrNameLst>
                                      </p:cBhvr>
                                      <p:to>
                                        <p:strVal val="visible"/>
                                      </p:to>
                                    </p:set>
                                    <p:animEffect filter="checkerboard(across)" transition="in">
                                      <p:cBhvr>
                                        <p:cTn dur="500" id="17"/>
                                        <p:tgtEl>
                                          <p:spTgt spid="3"/>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26"/>
                                        </p:tgtEl>
                                        <p:attrNameLst>
                                          <p:attrName>style.visibility</p:attrName>
                                        </p:attrNameLst>
                                      </p:cBhvr>
                                      <p:to>
                                        <p:strVal val="visible"/>
                                      </p:to>
                                    </p:set>
                                    <p:animEffect filter="fade" transition="in">
                                      <p:cBhvr>
                                        <p:cTn dur="1000" id="21"/>
                                        <p:tgtEl>
                                          <p:spTgt spid="26"/>
                                        </p:tgtEl>
                                      </p:cBhvr>
                                    </p:animEffect>
                                    <p:anim calcmode="lin" valueType="num">
                                      <p:cBhvr>
                                        <p:cTn dur="1000" fill="hold" id="22"/>
                                        <p:tgtEl>
                                          <p:spTgt spid="26"/>
                                        </p:tgtEl>
                                        <p:attrNameLst>
                                          <p:attrName>ppt_x</p:attrName>
                                        </p:attrNameLst>
                                      </p:cBhvr>
                                      <p:tavLst>
                                        <p:tav tm="0">
                                          <p:val>
                                            <p:strVal val="#ppt_x"/>
                                          </p:val>
                                        </p:tav>
                                        <p:tav tm="100000">
                                          <p:val>
                                            <p:strVal val="#ppt_x"/>
                                          </p:val>
                                        </p:tav>
                                      </p:tavLst>
                                    </p:anim>
                                    <p:anim calcmode="lin" valueType="num">
                                      <p:cBhvr>
                                        <p:cTn dur="1000" fill="hold" id="23"/>
                                        <p:tgtEl>
                                          <p:spTgt spid="26"/>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1000" id="26"/>
                                        <p:tgtEl>
                                          <p:spTgt spid="29"/>
                                        </p:tgtEl>
                                      </p:cBhvr>
                                    </p:animEffect>
                                    <p:anim calcmode="lin" valueType="num">
                                      <p:cBhvr>
                                        <p:cTn dur="1000" fill="hold" id="27"/>
                                        <p:tgtEl>
                                          <p:spTgt spid="29"/>
                                        </p:tgtEl>
                                        <p:attrNameLst>
                                          <p:attrName>ppt_x</p:attrName>
                                        </p:attrNameLst>
                                      </p:cBhvr>
                                      <p:tavLst>
                                        <p:tav tm="0">
                                          <p:val>
                                            <p:strVal val="#ppt_x"/>
                                          </p:val>
                                        </p:tav>
                                        <p:tav tm="100000">
                                          <p:val>
                                            <p:strVal val="#ppt_x"/>
                                          </p:val>
                                        </p:tav>
                                      </p:tavLst>
                                    </p:anim>
                                    <p:anim calcmode="lin" valueType="num">
                                      <p:cBhvr>
                                        <p:cTn dur="1000" fill="hold" id="28"/>
                                        <p:tgtEl>
                                          <p:spTgt spid="29"/>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1000" id="31"/>
                                        <p:tgtEl>
                                          <p:spTgt spid="32"/>
                                        </p:tgtEl>
                                      </p:cBhvr>
                                    </p:animEffect>
                                    <p:anim calcmode="lin" valueType="num">
                                      <p:cBhvr>
                                        <p:cTn dur="1000" fill="hold" id="32"/>
                                        <p:tgtEl>
                                          <p:spTgt spid="32"/>
                                        </p:tgtEl>
                                        <p:attrNameLst>
                                          <p:attrName>ppt_x</p:attrName>
                                        </p:attrNameLst>
                                      </p:cBhvr>
                                      <p:tavLst>
                                        <p:tav tm="0">
                                          <p:val>
                                            <p:strVal val="#ppt_x"/>
                                          </p:val>
                                        </p:tav>
                                        <p:tav tm="100000">
                                          <p:val>
                                            <p:strVal val="#ppt_x"/>
                                          </p:val>
                                        </p:tav>
                                      </p:tavLst>
                                    </p:anim>
                                    <p:anim calcmode="lin" valueType="num">
                                      <p:cBhvr>
                                        <p:cTn dur="1000" fill="hold" id="33"/>
                                        <p:tgtEl>
                                          <p:spTgt spid="32"/>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35"/>
                                        </p:tgtEl>
                                        <p:attrNameLst>
                                          <p:attrName>style.visibility</p:attrName>
                                        </p:attrNameLst>
                                      </p:cBhvr>
                                      <p:to>
                                        <p:strVal val="visible"/>
                                      </p:to>
                                    </p:set>
                                    <p:animEffect filter="fade" transition="in">
                                      <p:cBhvr>
                                        <p:cTn dur="1000" id="36"/>
                                        <p:tgtEl>
                                          <p:spTgt spid="35"/>
                                        </p:tgtEl>
                                      </p:cBhvr>
                                    </p:animEffect>
                                    <p:anim calcmode="lin" valueType="num">
                                      <p:cBhvr>
                                        <p:cTn dur="1000" fill="hold" id="37"/>
                                        <p:tgtEl>
                                          <p:spTgt spid="35"/>
                                        </p:tgtEl>
                                        <p:attrNameLst>
                                          <p:attrName>ppt_x</p:attrName>
                                        </p:attrNameLst>
                                      </p:cBhvr>
                                      <p:tavLst>
                                        <p:tav tm="0">
                                          <p:val>
                                            <p:strVal val="#ppt_x"/>
                                          </p:val>
                                        </p:tav>
                                        <p:tav tm="100000">
                                          <p:val>
                                            <p:strVal val="#ppt_x"/>
                                          </p:val>
                                        </p:tav>
                                      </p:tavLst>
                                    </p:anim>
                                    <p:anim calcmode="lin" valueType="num">
                                      <p:cBhvr>
                                        <p:cTn dur="1000" fill="hold" id="38"/>
                                        <p:tgtEl>
                                          <p:spTgt spid="35"/>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42"/>
                                        </p:tgtEl>
                                        <p:attrNameLst>
                                          <p:attrName>style.visibility</p:attrName>
                                        </p:attrNameLst>
                                      </p:cBhvr>
                                      <p:to>
                                        <p:strVal val="visible"/>
                                      </p:to>
                                    </p:set>
                                    <p:animEffect filter="fade" transition="in">
                                      <p:cBhvr>
                                        <p:cTn dur="1000" id="41"/>
                                        <p:tgtEl>
                                          <p:spTgt spid="42"/>
                                        </p:tgtEl>
                                      </p:cBhvr>
                                    </p:animEffect>
                                    <p:anim calcmode="lin" valueType="num">
                                      <p:cBhvr>
                                        <p:cTn dur="1000" fill="hold" id="42"/>
                                        <p:tgtEl>
                                          <p:spTgt spid="42"/>
                                        </p:tgtEl>
                                        <p:attrNameLst>
                                          <p:attrName>ppt_x</p:attrName>
                                        </p:attrNameLst>
                                      </p:cBhvr>
                                      <p:tavLst>
                                        <p:tav tm="0">
                                          <p:val>
                                            <p:strVal val="#ppt_x"/>
                                          </p:val>
                                        </p:tav>
                                        <p:tav tm="100000">
                                          <p:val>
                                            <p:strVal val="#ppt_x"/>
                                          </p:val>
                                        </p:tav>
                                      </p:tavLst>
                                    </p:anim>
                                    <p:anim calcmode="lin" valueType="num">
                                      <p:cBhvr>
                                        <p:cTn dur="1000" fill="hold" id="43"/>
                                        <p:tgtEl>
                                          <p:spTgt spid="42"/>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45"/>
                                        </p:tgtEl>
                                        <p:attrNameLst>
                                          <p:attrName>style.visibility</p:attrName>
                                        </p:attrNameLst>
                                      </p:cBhvr>
                                      <p:to>
                                        <p:strVal val="visible"/>
                                      </p:to>
                                    </p:set>
                                    <p:animEffect filter="fade" transition="in">
                                      <p:cBhvr>
                                        <p:cTn dur="1000" id="46"/>
                                        <p:tgtEl>
                                          <p:spTgt spid="45"/>
                                        </p:tgtEl>
                                      </p:cBhvr>
                                    </p:animEffect>
                                    <p:anim calcmode="lin" valueType="num">
                                      <p:cBhvr>
                                        <p:cTn dur="1000" fill="hold" id="47"/>
                                        <p:tgtEl>
                                          <p:spTgt spid="45"/>
                                        </p:tgtEl>
                                        <p:attrNameLst>
                                          <p:attrName>ppt_x</p:attrName>
                                        </p:attrNameLst>
                                      </p:cBhvr>
                                      <p:tavLst>
                                        <p:tav tm="0">
                                          <p:val>
                                            <p:strVal val="#ppt_x"/>
                                          </p:val>
                                        </p:tav>
                                        <p:tav tm="100000">
                                          <p:val>
                                            <p:strVal val="#ppt_x"/>
                                          </p:val>
                                        </p:tav>
                                      </p:tavLst>
                                    </p:anim>
                                    <p:anim calcmode="lin" valueType="num">
                                      <p:cBhvr>
                                        <p:cTn dur="1000" fill="hold" id="48"/>
                                        <p:tgtEl>
                                          <p:spTgt spid="45"/>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8"/>
                                        </p:tgtEl>
                                        <p:attrNameLst>
                                          <p:attrName>style.visibility</p:attrName>
                                        </p:attrNameLst>
                                      </p:cBhvr>
                                      <p:to>
                                        <p:strVal val="visible"/>
                                      </p:to>
                                    </p:set>
                                    <p:animEffect filter="fade" transition="in">
                                      <p:cBhvr>
                                        <p:cTn dur="1000" id="51"/>
                                        <p:tgtEl>
                                          <p:spTgt spid="18"/>
                                        </p:tgtEl>
                                      </p:cBhvr>
                                    </p:animEffect>
                                    <p:anim calcmode="lin" valueType="num">
                                      <p:cBhvr>
                                        <p:cTn dur="1000" fill="hold" id="52"/>
                                        <p:tgtEl>
                                          <p:spTgt spid="18"/>
                                        </p:tgtEl>
                                        <p:attrNameLst>
                                          <p:attrName>ppt_x</p:attrName>
                                        </p:attrNameLst>
                                      </p:cBhvr>
                                      <p:tavLst>
                                        <p:tav tm="0">
                                          <p:val>
                                            <p:strVal val="#ppt_x"/>
                                          </p:val>
                                        </p:tav>
                                        <p:tav tm="100000">
                                          <p:val>
                                            <p:strVal val="#ppt_x"/>
                                          </p:val>
                                        </p:tav>
                                      </p:tavLst>
                                    </p:anim>
                                    <p:anim calcmode="lin" valueType="num">
                                      <p:cBhvr>
                                        <p:cTn dur="1000" fill="hold" id="53"/>
                                        <p:tgtEl>
                                          <p:spTgt spid="18"/>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9"/>
                                        </p:tgtEl>
                                        <p:attrNameLst>
                                          <p:attrName>style.visibility</p:attrName>
                                        </p:attrNameLst>
                                      </p:cBhvr>
                                      <p:to>
                                        <p:strVal val="visible"/>
                                      </p:to>
                                    </p:set>
                                    <p:animEffect filter="fade" transition="in">
                                      <p:cBhvr>
                                        <p:cTn dur="1000" id="56"/>
                                        <p:tgtEl>
                                          <p:spTgt spid="19"/>
                                        </p:tgtEl>
                                      </p:cBhvr>
                                    </p:animEffect>
                                    <p:anim calcmode="lin" valueType="num">
                                      <p:cBhvr>
                                        <p:cTn dur="1000" fill="hold" id="57"/>
                                        <p:tgtEl>
                                          <p:spTgt spid="19"/>
                                        </p:tgtEl>
                                        <p:attrNameLst>
                                          <p:attrName>ppt_x</p:attrName>
                                        </p:attrNameLst>
                                      </p:cBhvr>
                                      <p:tavLst>
                                        <p:tav tm="0">
                                          <p:val>
                                            <p:strVal val="#ppt_x"/>
                                          </p:val>
                                        </p:tav>
                                        <p:tav tm="100000">
                                          <p:val>
                                            <p:strVal val="#ppt_x"/>
                                          </p:val>
                                        </p:tav>
                                      </p:tavLst>
                                    </p:anim>
                                    <p:anim calcmode="lin" valueType="num">
                                      <p:cBhvr>
                                        <p:cTn dur="1000" fill="hold" id="58"/>
                                        <p:tgtEl>
                                          <p:spTgt spid="19"/>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20"/>
                                        </p:tgtEl>
                                        <p:attrNameLst>
                                          <p:attrName>style.visibility</p:attrName>
                                        </p:attrNameLst>
                                      </p:cBhvr>
                                      <p:to>
                                        <p:strVal val="visible"/>
                                      </p:to>
                                    </p:set>
                                    <p:animEffect filter="fade" transition="in">
                                      <p:cBhvr>
                                        <p:cTn dur="1000" id="61"/>
                                        <p:tgtEl>
                                          <p:spTgt spid="20"/>
                                        </p:tgtEl>
                                      </p:cBhvr>
                                    </p:animEffect>
                                    <p:anim calcmode="lin" valueType="num">
                                      <p:cBhvr>
                                        <p:cTn dur="1000" fill="hold" id="62"/>
                                        <p:tgtEl>
                                          <p:spTgt spid="20"/>
                                        </p:tgtEl>
                                        <p:attrNameLst>
                                          <p:attrName>ppt_x</p:attrName>
                                        </p:attrNameLst>
                                      </p:cBhvr>
                                      <p:tavLst>
                                        <p:tav tm="0">
                                          <p:val>
                                            <p:strVal val="#ppt_x"/>
                                          </p:val>
                                        </p:tav>
                                        <p:tav tm="100000">
                                          <p:val>
                                            <p:strVal val="#ppt_x"/>
                                          </p:val>
                                        </p:tav>
                                      </p:tavLst>
                                    </p:anim>
                                    <p:anim calcmode="lin" valueType="num">
                                      <p:cBhvr>
                                        <p:cTn dur="1000" fill="hold" id="63"/>
                                        <p:tgtEl>
                                          <p:spTgt spid="20"/>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1"/>
                                        </p:tgtEl>
                                        <p:attrNameLst>
                                          <p:attrName>style.visibility</p:attrName>
                                        </p:attrNameLst>
                                      </p:cBhvr>
                                      <p:to>
                                        <p:strVal val="visible"/>
                                      </p:to>
                                    </p:set>
                                    <p:animEffect filter="fade" transition="in">
                                      <p:cBhvr>
                                        <p:cTn dur="1000" id="66"/>
                                        <p:tgtEl>
                                          <p:spTgt spid="21"/>
                                        </p:tgtEl>
                                      </p:cBhvr>
                                    </p:animEffect>
                                    <p:anim calcmode="lin" valueType="num">
                                      <p:cBhvr>
                                        <p:cTn dur="1000" fill="hold" id="67"/>
                                        <p:tgtEl>
                                          <p:spTgt spid="21"/>
                                        </p:tgtEl>
                                        <p:attrNameLst>
                                          <p:attrName>ppt_x</p:attrName>
                                        </p:attrNameLst>
                                      </p:cBhvr>
                                      <p:tavLst>
                                        <p:tav tm="0">
                                          <p:val>
                                            <p:strVal val="#ppt_x"/>
                                          </p:val>
                                        </p:tav>
                                        <p:tav tm="100000">
                                          <p:val>
                                            <p:strVal val="#ppt_x"/>
                                          </p:val>
                                        </p:tav>
                                      </p:tavLst>
                                    </p:anim>
                                    <p:anim calcmode="lin" valueType="num">
                                      <p:cBhvr>
                                        <p:cTn dur="1000" fill="hold" id="68"/>
                                        <p:tgtEl>
                                          <p:spTgt spid="21"/>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4"/>
                                        </p:tgtEl>
                                        <p:attrNameLst>
                                          <p:attrName>style.visibility</p:attrName>
                                        </p:attrNameLst>
                                      </p:cBhvr>
                                      <p:to>
                                        <p:strVal val="visible"/>
                                      </p:to>
                                    </p:set>
                                    <p:animEffect filter="fade" transition="in">
                                      <p:cBhvr>
                                        <p:cTn dur="1000" id="71"/>
                                        <p:tgtEl>
                                          <p:spTgt spid="4"/>
                                        </p:tgtEl>
                                      </p:cBhvr>
                                    </p:animEffect>
                                    <p:anim calcmode="lin" valueType="num">
                                      <p:cBhvr>
                                        <p:cTn dur="1000" fill="hold" id="72"/>
                                        <p:tgtEl>
                                          <p:spTgt spid="4"/>
                                        </p:tgtEl>
                                        <p:attrNameLst>
                                          <p:attrName>ppt_x</p:attrName>
                                        </p:attrNameLst>
                                      </p:cBhvr>
                                      <p:tavLst>
                                        <p:tav tm="0">
                                          <p:val>
                                            <p:strVal val="#ppt_x"/>
                                          </p:val>
                                        </p:tav>
                                        <p:tav tm="100000">
                                          <p:val>
                                            <p:strVal val="#ppt_x"/>
                                          </p:val>
                                        </p:tav>
                                      </p:tavLst>
                                    </p:anim>
                                    <p:anim calcmode="lin" valueType="num">
                                      <p:cBhvr>
                                        <p:cTn dur="1000" fill="hold" id="73"/>
                                        <p:tgtEl>
                                          <p:spTgt spid="4"/>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5"/>
                                        </p:tgtEl>
                                        <p:attrNameLst>
                                          <p:attrName>style.visibility</p:attrName>
                                        </p:attrNameLst>
                                      </p:cBhvr>
                                      <p:to>
                                        <p:strVal val="visible"/>
                                      </p:to>
                                    </p:set>
                                    <p:animEffect filter="fade" transition="in">
                                      <p:cBhvr>
                                        <p:cTn dur="1000" id="76"/>
                                        <p:tgtEl>
                                          <p:spTgt spid="5"/>
                                        </p:tgtEl>
                                      </p:cBhvr>
                                    </p:animEffect>
                                    <p:anim calcmode="lin" valueType="num">
                                      <p:cBhvr>
                                        <p:cTn dur="1000" fill="hold" id="77"/>
                                        <p:tgtEl>
                                          <p:spTgt spid="5"/>
                                        </p:tgtEl>
                                        <p:attrNameLst>
                                          <p:attrName>ppt_x</p:attrName>
                                        </p:attrNameLst>
                                      </p:cBhvr>
                                      <p:tavLst>
                                        <p:tav tm="0">
                                          <p:val>
                                            <p:strVal val="#ppt_x"/>
                                          </p:val>
                                        </p:tav>
                                        <p:tav tm="100000">
                                          <p:val>
                                            <p:strVal val="#ppt_x"/>
                                          </p:val>
                                        </p:tav>
                                      </p:tavLst>
                                    </p:anim>
                                    <p:anim calcmode="lin" valueType="num">
                                      <p:cBhvr>
                                        <p:cTn dur="1000" fill="hold" id="7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6"/>
      <p:bldP grpId="0" spid="29"/>
      <p:bldP grpId="0" spid="32"/>
      <p:bldP grpId="0" spid="18"/>
      <p:bldP grpId="0" spid="19"/>
      <p:bldP grpId="0" spid="20"/>
      <p:bldP grpId="0" spid="21"/>
      <p:bldP grpId="0" spid="4"/>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713740" y="3236595"/>
            <a:ext cx="10867390" cy="1107440"/>
            <a:chOff x="679709" y="2762108"/>
            <a:chExt cx="10867633" cy="1107582"/>
          </a:xfrm>
          <a:solidFill>
            <a:srgbClr val="3B4746"/>
          </a:solidFill>
        </p:grpSpPr>
        <p:grpSp>
          <p:nvGrpSpPr>
            <p:cNvPr id="20" name="Group 4"/>
            <p:cNvGrpSpPr/>
            <p:nvPr/>
          </p:nvGrpSpPr>
          <p:grpSpPr>
            <a:xfrm>
              <a:off x="3472672" y="2762108"/>
              <a:ext cx="2266682" cy="1107582"/>
              <a:chOff x="4254125" y="4137812"/>
              <a:chExt cx="2266682" cy="1107582"/>
            </a:xfrm>
            <a:grpFill/>
          </p:grpSpPr>
          <p:sp>
            <p:nvSpPr>
              <p:cNvPr id="30" name="Rounded Rectangle 5"/>
              <p:cNvSpPr/>
              <p:nvPr/>
            </p:nvSpPr>
            <p:spPr>
              <a:xfrm>
                <a:off x="4254125" y="4137812"/>
                <a:ext cx="2266682" cy="1107582"/>
              </a:xfrm>
              <a:prstGeom prst="roundRect">
                <a:avLst>
                  <a:gd fmla="val 5039" name="adj"/>
                </a:avLst>
              </a:prstGeom>
              <a:grp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31" name="Picture 8"/>
              <p:cNvPicPr>
                <a:picLocks noChangeAspect="1"/>
              </p:cNvPicPr>
              <p:nvPr/>
            </p:nvPicPr>
            <p:blipFill>
              <a:blip r:embed="rId2">
                <a:extLst>
                  <a:ext uri="{28A0092B-C50C-407E-A947-70E740481C1C}">
                    <a14:useLocalDpi val="0"/>
                  </a:ext>
                </a:extLst>
              </a:blip>
              <a:stretch>
                <a:fillRect/>
              </a:stretch>
            </p:blipFill>
            <p:spPr bwMode="auto">
              <a:xfrm>
                <a:off x="4999631" y="4303517"/>
                <a:ext cx="775669" cy="776174"/>
              </a:xfrm>
              <a:prstGeom prst="rect">
                <a:avLst/>
              </a:prstGeom>
              <a:grpFill/>
              <a:ln>
                <a:noFill/>
              </a:ln>
              <a:extLst>
                <a:ext uri="{91240B29-F687-4F45-9708-019B960494DF}">
                  <a14:hiddenLine w="9525">
                    <a:solidFill>
                      <a:srgbClr val="000000"/>
                    </a:solidFill>
                    <a:miter lim="800000"/>
                    <a:headEnd/>
                    <a:tailEnd/>
                  </a14:hiddenLine>
                </a:ext>
              </a:extLst>
            </p:spPr>
          </p:pic>
        </p:grpSp>
        <p:grpSp>
          <p:nvGrpSpPr>
            <p:cNvPr id="21" name="Group 7"/>
            <p:cNvGrpSpPr/>
            <p:nvPr/>
          </p:nvGrpSpPr>
          <p:grpSpPr>
            <a:xfrm>
              <a:off x="679709" y="2762108"/>
              <a:ext cx="2266682" cy="1107582"/>
              <a:chOff x="1217931" y="1928468"/>
              <a:chExt cx="2266682" cy="1107582"/>
            </a:xfrm>
            <a:grpFill/>
          </p:grpSpPr>
          <p:sp>
            <p:nvSpPr>
              <p:cNvPr id="28" name="Rounded Rectangle 8"/>
              <p:cNvSpPr/>
              <p:nvPr/>
            </p:nvSpPr>
            <p:spPr>
              <a:xfrm>
                <a:off x="1217931" y="1928468"/>
                <a:ext cx="2266682" cy="1107582"/>
              </a:xfrm>
              <a:prstGeom prst="roundRect">
                <a:avLst>
                  <a:gd fmla="val 5039" name="adj"/>
                </a:avLst>
              </a:prstGeom>
              <a:solidFill>
                <a:srgbClr val="5A6C6A"/>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9" name="Picture 9"/>
              <p:cNvPicPr>
                <a:picLocks noChangeAspect="1"/>
              </p:cNvPicPr>
              <p:nvPr/>
            </p:nvPicPr>
            <p:blipFill>
              <a:blip r:embed="rId3">
                <a:extLst>
                  <a:ext uri="{28A0092B-C50C-407E-A947-70E740481C1C}">
                    <a14:useLocalDpi val="0"/>
                  </a:ext>
                </a:extLst>
              </a:blip>
              <a:stretch>
                <a:fillRect/>
              </a:stretch>
            </p:blipFill>
            <p:spPr bwMode="auto">
              <a:xfrm>
                <a:off x="1961164" y="2096146"/>
                <a:ext cx="775669" cy="776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3" name="Group 10"/>
            <p:cNvGrpSpPr/>
            <p:nvPr/>
          </p:nvGrpSpPr>
          <p:grpSpPr>
            <a:xfrm>
              <a:off x="9280660" y="2762108"/>
              <a:ext cx="2266682" cy="1107582"/>
              <a:chOff x="2489718" y="4590976"/>
              <a:chExt cx="2266682" cy="1107582"/>
            </a:xfrm>
            <a:grpFill/>
          </p:grpSpPr>
          <p:sp>
            <p:nvSpPr>
              <p:cNvPr id="26" name="Rounded Rectangle 11"/>
              <p:cNvSpPr/>
              <p:nvPr/>
            </p:nvSpPr>
            <p:spPr>
              <a:xfrm>
                <a:off x="2489718" y="4590976"/>
                <a:ext cx="2266682" cy="1107582"/>
              </a:xfrm>
              <a:prstGeom prst="roundRect">
                <a:avLst>
                  <a:gd fmla="val 5039" name="adj"/>
                </a:avLst>
              </a:prstGeom>
              <a:grp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7" name="Picture 10"/>
              <p:cNvPicPr>
                <a:picLocks noChangeAspect="1"/>
              </p:cNvPicPr>
              <p:nvPr/>
            </p:nvPicPr>
            <p:blipFill>
              <a:blip r:embed="rId4">
                <a:extLst>
                  <a:ext uri="{28A0092B-C50C-407E-A947-70E740481C1C}">
                    <a14:useLocalDpi val="0"/>
                  </a:ext>
                </a:extLst>
              </a:blip>
              <a:stretch>
                <a:fillRect/>
              </a:stretch>
            </p:blipFill>
            <p:spPr bwMode="auto">
              <a:xfrm>
                <a:off x="3235225" y="4756680"/>
                <a:ext cx="775669" cy="776174"/>
              </a:xfrm>
              <a:prstGeom prst="rect">
                <a:avLst/>
              </a:prstGeom>
              <a:grpFill/>
              <a:ln>
                <a:noFill/>
              </a:ln>
              <a:extLst>
                <a:ext uri="{91240B29-F687-4F45-9708-019B960494DF}">
                  <a14:hiddenLine w="9525">
                    <a:solidFill>
                      <a:srgbClr val="000000"/>
                    </a:solidFill>
                    <a:miter lim="800000"/>
                    <a:headEnd/>
                    <a:tailEnd/>
                  </a14:hiddenLine>
                </a:ext>
              </a:extLst>
            </p:spPr>
          </p:pic>
        </p:grpSp>
        <p:grpSp>
          <p:nvGrpSpPr>
            <p:cNvPr id="23" name="Group 13"/>
            <p:cNvGrpSpPr/>
            <p:nvPr/>
          </p:nvGrpSpPr>
          <p:grpSpPr>
            <a:xfrm>
              <a:off x="6265635" y="2762108"/>
              <a:ext cx="2266682" cy="1107582"/>
              <a:chOff x="8456186" y="1152776"/>
              <a:chExt cx="2266682" cy="1107582"/>
            </a:xfrm>
            <a:grpFill/>
          </p:grpSpPr>
          <p:sp>
            <p:nvSpPr>
              <p:cNvPr id="24" name="Rounded Rectangle 14"/>
              <p:cNvSpPr/>
              <p:nvPr/>
            </p:nvSpPr>
            <p:spPr>
              <a:xfrm>
                <a:off x="8456186" y="1152776"/>
                <a:ext cx="2266682" cy="1107582"/>
              </a:xfrm>
              <a:prstGeom prst="roundRect">
                <a:avLst>
                  <a:gd fmla="val 5039" name="adj"/>
                </a:avLst>
              </a:prstGeom>
              <a:solidFill>
                <a:srgbClr val="5A6C6A"/>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5" name="Picture 11"/>
              <p:cNvPicPr>
                <a:picLocks noChangeAspect="1"/>
              </p:cNvPicPr>
              <p:nvPr/>
            </p:nvPicPr>
            <p:blipFill>
              <a:blip r:embed="rId5">
                <a:extLst>
                  <a:ext uri="{28A0092B-C50C-407E-A947-70E740481C1C}">
                    <a14:useLocalDpi val="0"/>
                  </a:ext>
                </a:extLst>
              </a:blip>
              <a:stretch>
                <a:fillRect/>
              </a:stretch>
            </p:blipFill>
            <p:spPr bwMode="auto">
              <a:xfrm>
                <a:off x="9204529" y="1324156"/>
                <a:ext cx="769996" cy="770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grpSp>
        <p:nvGrpSpPr>
          <p:cNvPr id="4" name="组合 3"/>
          <p:cNvGrpSpPr/>
          <p:nvPr/>
        </p:nvGrpSpPr>
        <p:grpSpPr>
          <a:xfrm>
            <a:off x="856615" y="4725670"/>
            <a:ext cx="1981200" cy="711835"/>
            <a:chOff x="2408" y="3190"/>
            <a:chExt cx="3120" cy="1121"/>
          </a:xfrm>
        </p:grpSpPr>
        <p:sp>
          <p:nvSpPr>
            <p:cNvPr id="3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5" name="组合 4"/>
          <p:cNvGrpSpPr/>
          <p:nvPr/>
        </p:nvGrpSpPr>
        <p:grpSpPr>
          <a:xfrm>
            <a:off x="3649345" y="1931035"/>
            <a:ext cx="1981200" cy="711835"/>
            <a:chOff x="2408" y="3190"/>
            <a:chExt cx="3120" cy="1121"/>
          </a:xfrm>
        </p:grpSpPr>
        <p:sp>
          <p:nvSpPr>
            <p:cNvPr id="1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4" name="组合 13"/>
          <p:cNvGrpSpPr/>
          <p:nvPr/>
        </p:nvGrpSpPr>
        <p:grpSpPr>
          <a:xfrm>
            <a:off x="6487795" y="4725670"/>
            <a:ext cx="1981200" cy="711835"/>
            <a:chOff x="2408" y="3190"/>
            <a:chExt cx="3120" cy="1121"/>
          </a:xfrm>
        </p:grpSpPr>
        <p:sp>
          <p:nvSpPr>
            <p:cNvPr id="1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6"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7" name="组合 16"/>
          <p:cNvGrpSpPr/>
          <p:nvPr/>
        </p:nvGrpSpPr>
        <p:grpSpPr>
          <a:xfrm>
            <a:off x="9314815" y="1931670"/>
            <a:ext cx="1981200" cy="711835"/>
            <a:chOff x="2408" y="3190"/>
            <a:chExt cx="3120" cy="1121"/>
          </a:xfrm>
        </p:grpSpPr>
        <p:sp>
          <p:nvSpPr>
            <p:cNvPr id="18"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9"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6"/>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5" presetSubtype="10">
                                  <p:stCondLst>
                                    <p:cond delay="0"/>
                                  </p:stCondLst>
                                  <p:childTnLst>
                                    <p:set>
                                      <p:cBhvr>
                                        <p:cTn dur="1" fill="hold" id="16">
                                          <p:stCondLst>
                                            <p:cond delay="0"/>
                                          </p:stCondLst>
                                        </p:cTn>
                                        <p:tgtEl>
                                          <p:spTgt spid="2"/>
                                        </p:tgtEl>
                                        <p:attrNameLst>
                                          <p:attrName>style.visibility</p:attrName>
                                        </p:attrNameLst>
                                      </p:cBhvr>
                                      <p:to>
                                        <p:strVal val="visible"/>
                                      </p:to>
                                    </p:set>
                                    <p:animEffect filter="checkerboard(across)" transition="in">
                                      <p:cBhvr>
                                        <p:cTn dur="500" id="17"/>
                                        <p:tgtEl>
                                          <p:spTgt spid="2"/>
                                        </p:tgtEl>
                                      </p:cBhvr>
                                    </p:animEffect>
                                  </p:childTnLst>
                                </p:cTn>
                              </p:par>
                            </p:childTnLst>
                          </p:cTn>
                        </p:par>
                        <p:par>
                          <p:cTn fill="hold" id="18" nodeType="afterGroup">
                            <p:stCondLst>
                              <p:cond delay="1500"/>
                            </p:stCondLst>
                            <p:childTnLst>
                              <p:par>
                                <p:cTn fill="hold" id="19" nodeType="afterEffect" presetClass="entr" presetID="5" presetSubtype="10">
                                  <p:stCondLst>
                                    <p:cond delay="0"/>
                                  </p:stCondLst>
                                  <p:childTnLst>
                                    <p:set>
                                      <p:cBhvr>
                                        <p:cTn dur="1" fill="hold" id="20">
                                          <p:stCondLst>
                                            <p:cond delay="0"/>
                                          </p:stCondLst>
                                        </p:cTn>
                                        <p:tgtEl>
                                          <p:spTgt spid="4"/>
                                        </p:tgtEl>
                                        <p:attrNameLst>
                                          <p:attrName>style.visibility</p:attrName>
                                        </p:attrNameLst>
                                      </p:cBhvr>
                                      <p:to>
                                        <p:strVal val="visible"/>
                                      </p:to>
                                    </p:set>
                                    <p:animEffect filter="checkerboard(across)" transition="in">
                                      <p:cBhvr>
                                        <p:cTn dur="500" id="21"/>
                                        <p:tgtEl>
                                          <p:spTgt spid="4"/>
                                        </p:tgtEl>
                                      </p:cBhvr>
                                    </p:animEffect>
                                  </p:childTnLst>
                                </p:cTn>
                              </p:par>
                            </p:childTnLst>
                          </p:cTn>
                        </p:par>
                        <p:par>
                          <p:cTn fill="hold" id="22" nodeType="afterGroup">
                            <p:stCondLst>
                              <p:cond delay="2000"/>
                            </p:stCondLst>
                            <p:childTnLst>
                              <p:par>
                                <p:cTn fill="hold" id="23" nodeType="afterEffect" presetClass="entr" presetID="5" presetSubtype="10">
                                  <p:stCondLst>
                                    <p:cond delay="0"/>
                                  </p:stCondLst>
                                  <p:childTnLst>
                                    <p:set>
                                      <p:cBhvr>
                                        <p:cTn dur="1" fill="hold" id="24">
                                          <p:stCondLst>
                                            <p:cond delay="0"/>
                                          </p:stCondLst>
                                        </p:cTn>
                                        <p:tgtEl>
                                          <p:spTgt spid="5"/>
                                        </p:tgtEl>
                                        <p:attrNameLst>
                                          <p:attrName>style.visibility</p:attrName>
                                        </p:attrNameLst>
                                      </p:cBhvr>
                                      <p:to>
                                        <p:strVal val="visible"/>
                                      </p:to>
                                    </p:set>
                                    <p:animEffect filter="checkerboard(across)" transition="in">
                                      <p:cBhvr>
                                        <p:cTn dur="500" id="25"/>
                                        <p:tgtEl>
                                          <p:spTgt spid="5"/>
                                        </p:tgtEl>
                                      </p:cBhvr>
                                    </p:animEffect>
                                  </p:childTnLst>
                                </p:cTn>
                              </p:par>
                            </p:childTnLst>
                          </p:cTn>
                        </p:par>
                        <p:par>
                          <p:cTn fill="hold" id="26" nodeType="afterGroup">
                            <p:stCondLst>
                              <p:cond delay="2500"/>
                            </p:stCondLst>
                            <p:childTnLst>
                              <p:par>
                                <p:cTn fill="hold" id="27" nodeType="afterEffect" presetClass="entr" presetID="5" presetSubtype="10">
                                  <p:stCondLst>
                                    <p:cond delay="0"/>
                                  </p:stCondLst>
                                  <p:childTnLst>
                                    <p:set>
                                      <p:cBhvr>
                                        <p:cTn dur="1" fill="hold" id="28">
                                          <p:stCondLst>
                                            <p:cond delay="0"/>
                                          </p:stCondLst>
                                        </p:cTn>
                                        <p:tgtEl>
                                          <p:spTgt spid="14"/>
                                        </p:tgtEl>
                                        <p:attrNameLst>
                                          <p:attrName>style.visibility</p:attrName>
                                        </p:attrNameLst>
                                      </p:cBhvr>
                                      <p:to>
                                        <p:strVal val="visible"/>
                                      </p:to>
                                    </p:set>
                                    <p:animEffect filter="checkerboard(across)" transition="in">
                                      <p:cBhvr>
                                        <p:cTn dur="500" id="29"/>
                                        <p:tgtEl>
                                          <p:spTgt spid="14"/>
                                        </p:tgtEl>
                                      </p:cBhvr>
                                    </p:animEffect>
                                  </p:childTnLst>
                                </p:cTn>
                              </p:par>
                            </p:childTnLst>
                          </p:cTn>
                        </p:par>
                        <p:par>
                          <p:cTn fill="hold" id="30" nodeType="afterGroup">
                            <p:stCondLst>
                              <p:cond delay="3000"/>
                            </p:stCondLst>
                            <p:childTnLst>
                              <p:par>
                                <p:cTn fill="hold" id="31" nodeType="afterEffect" presetClass="entr" presetID="5" presetSubtype="10">
                                  <p:stCondLst>
                                    <p:cond delay="0"/>
                                  </p:stCondLst>
                                  <p:childTnLst>
                                    <p:set>
                                      <p:cBhvr>
                                        <p:cTn dur="1" fill="hold" id="32">
                                          <p:stCondLst>
                                            <p:cond delay="0"/>
                                          </p:stCondLst>
                                        </p:cTn>
                                        <p:tgtEl>
                                          <p:spTgt spid="17"/>
                                        </p:tgtEl>
                                        <p:attrNameLst>
                                          <p:attrName>style.visibility</p:attrName>
                                        </p:attrNameLst>
                                      </p:cBhvr>
                                      <p:to>
                                        <p:strVal val="visible"/>
                                      </p:to>
                                    </p:set>
                                    <p:animEffect filter="checkerboard(across)" transition="in">
                                      <p:cBhvr>
                                        <p:cTn dur="5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2">
            <a:extLst>
              <a:ext uri="{28A0092B-C50C-407E-A947-70E740481C1C}">
                <a14:useLocalDpi val="0"/>
              </a:ext>
            </a:extLst>
          </a:blip>
          <a:stretch>
            <a:fillRect/>
          </a:stretch>
        </p:blipFill>
        <p:spPr>
          <a:xfrm flipH="1">
            <a:off x="0" y="0"/>
            <a:ext cx="12233275" cy="6881495"/>
          </a:xfrm>
          <a:prstGeom prst="rect">
            <a:avLst/>
          </a:prstGeom>
        </p:spPr>
      </p:pic>
      <p:sp>
        <p:nvSpPr>
          <p:cNvPr id="4" name="矩形 3"/>
          <p:cNvSpPr/>
          <p:nvPr/>
        </p:nvSpPr>
        <p:spPr bwMode="auto">
          <a:xfrm>
            <a:off x="3451225" y="3264534"/>
            <a:ext cx="5621020" cy="701040"/>
          </a:xfrm>
          <a:prstGeom prst="rect">
            <a:avLst/>
          </a:prstGeom>
        </p:spPr>
        <p:txBody>
          <a:bodyPr wrap="square">
            <a:spAutoFit/>
          </a:body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188970" y="296164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080635" y="410464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5691505" y="1744980"/>
            <a:ext cx="1856740" cy="1188720"/>
          </a:xfrm>
          <a:prstGeom prst="rect">
            <a:avLst/>
          </a:prstGeom>
          <a:noFill/>
        </p:spPr>
        <p:txBody>
          <a:bodyPr anchor="t" rtlCol="0" wrap="square">
            <a:spAutoFit/>
          </a:bodyPr>
          <a:lstStyle/>
          <a:p>
            <a:pPr eaLnBrk="1" hangingPunct="1"/>
            <a:r>
              <a:rPr altLang="zh-CN" b="1" lang="en-US" sz="7200">
                <a:solidFill>
                  <a:srgbClr val="5A6C6A"/>
                </a:solidFill>
                <a:latin charset="-122" typeface="Yuanti SC"/>
                <a:ea charset="-122" typeface="Yuanti SC"/>
                <a:cs charset="-122" typeface="Yuanti SC"/>
                <a:sym typeface="+mn-ea"/>
              </a:rPr>
              <a:t>03</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1000" id="7"/>
                                        <p:tgtEl>
                                          <p:spTgt spid="4"/>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par>
                                <p:cTn fill="hold" grpId="0" id="14" nodeType="withEffect" presetClass="entr" presetID="18" presetSubtype="12">
                                  <p:stCondLst>
                                    <p:cond delay="0"/>
                                  </p:stCondLst>
                                  <p:childTnLst>
                                    <p:set>
                                      <p:cBhvr>
                                        <p:cTn dur="1" fill="hold" id="15">
                                          <p:stCondLst>
                                            <p:cond delay="0"/>
                                          </p:stCondLst>
                                        </p:cTn>
                                        <p:tgtEl>
                                          <p:spTgt spid="11"/>
                                        </p:tgtEl>
                                        <p:attrNameLst>
                                          <p:attrName>style.visibility</p:attrName>
                                        </p:attrNameLst>
                                      </p:cBhvr>
                                      <p:to>
                                        <p:strVal val="visible"/>
                                      </p:to>
                                    </p:set>
                                    <p:animEffect filter="strips(downLeft)" transition="in">
                                      <p:cBhvr>
                                        <p:cTn dur="100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7" name="图片 16"/>
          <p:cNvPicPr>
            <a:picLocks noChangeAspect="1"/>
          </p:cNvPicPr>
          <p:nvPr/>
        </p:nvPicPr>
        <p:blipFill>
          <a:blip r:embed="rId2">
            <a:extLst>
              <a:ext uri="{28A0092B-C50C-407E-A947-70E740481C1C}">
                <a14:useLocalDpi val="0"/>
              </a:ext>
            </a:extLst>
          </a:blip>
          <a:stretch>
            <a:fillRect/>
          </a:stretch>
        </p:blipFill>
        <p:spPr>
          <a:xfrm>
            <a:off x="1841584" y="1313180"/>
            <a:ext cx="9141291" cy="2571750"/>
          </a:xfrm>
          <a:prstGeom prst="rect">
            <a:avLst/>
          </a:prstGeom>
        </p:spPr>
      </p:pic>
      <p:sp>
        <p:nvSpPr>
          <p:cNvPr id="54" name="AutoShape 112"/>
          <p:cNvSpPr/>
          <p:nvPr/>
        </p:nvSpPr>
        <p:spPr bwMode="auto">
          <a:xfrm>
            <a:off x="3455509" y="4129224"/>
            <a:ext cx="481690" cy="479567"/>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5A6C6A"/>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accent1"/>
              </a:solidFill>
              <a:effectLst>
                <a:outerShdw algn="tl" blurRad="38100" dir="2700000" dist="38100">
                  <a:srgbClr val="000000"/>
                </a:outerShdw>
              </a:effectLst>
              <a:uLnTx/>
              <a:uFillTx/>
              <a:latin typeface="Gill Sans"/>
              <a:sym typeface="Gill Sans"/>
            </a:endParaRPr>
          </a:p>
        </p:txBody>
      </p:sp>
      <p:grpSp>
        <p:nvGrpSpPr>
          <p:cNvPr id="62" name="组合 61"/>
          <p:cNvGrpSpPr/>
          <p:nvPr/>
        </p:nvGrpSpPr>
        <p:grpSpPr>
          <a:xfrm>
            <a:off x="8865317" y="4150678"/>
            <a:ext cx="320423" cy="467084"/>
            <a:chOff x="2528974" y="2863357"/>
            <a:chExt cx="246811" cy="359779"/>
          </a:xfrm>
          <a:solidFill>
            <a:srgbClr val="5A6C6A"/>
          </a:solidFill>
        </p:grpSpPr>
        <p:sp>
          <p:nvSpPr>
            <p:cNvPr id="63"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64"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grpSp>
        <p:nvGrpSpPr>
          <p:cNvPr id="65" name="Group 124"/>
          <p:cNvGrpSpPr/>
          <p:nvPr/>
        </p:nvGrpSpPr>
        <p:grpSpPr>
          <a:xfrm>
            <a:off x="6204088" y="4150678"/>
            <a:ext cx="467084" cy="392955"/>
            <a:chOff x="5368132" y="2625725"/>
            <a:chExt cx="465138" cy="391319"/>
          </a:xfrm>
          <a:solidFill>
            <a:srgbClr val="5A6C6A"/>
          </a:solidFill>
        </p:grpSpPr>
        <p:sp>
          <p:nvSpPr>
            <p:cNvPr id="66"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67"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68"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sp>
        <p:nvSpPr>
          <p:cNvPr id="2" name="Rectangle 20"/>
          <p:cNvSpPr/>
          <p:nvPr/>
        </p:nvSpPr>
        <p:spPr>
          <a:xfrm>
            <a:off x="2501265" y="5191125"/>
            <a:ext cx="7994650" cy="624840"/>
          </a:xfrm>
          <a:prstGeom prst="rect">
            <a:avLst/>
          </a:prstGeom>
        </p:spPr>
        <p:txBody>
          <a:bodyPr wrap="square">
            <a:spAutoFit/>
          </a:bodyPr>
          <a:lstStyle/>
          <a:p>
            <a:pPr algn="ctr">
              <a:lnSpc>
                <a:spcPct val="125000"/>
              </a:lnSpc>
            </a:pPr>
            <a:r>
              <a:rPr altLang="en-US" lang="zh-CN" sz="14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点击文本框即可进行编辑输入相关内容点击文本框即可进行编辑输入相关内容点击文本框点击文本框即可进行编辑输入相关内容点击文本框即可进行编辑输入相关内容点击文本框</a:t>
            </a:r>
          </a:p>
        </p:txBody>
      </p:sp>
      <p:sp>
        <p:nvSpPr>
          <p:cNvPr id="32" name="TextBox 45"/>
          <p:cNvSpPr txBox="1"/>
          <p:nvPr/>
        </p:nvSpPr>
        <p:spPr>
          <a:xfrm>
            <a:off x="5447665" y="4641850"/>
            <a:ext cx="1981200" cy="421005"/>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1000" id="17"/>
                                        <p:tgtEl>
                                          <p:spTgt spid="17"/>
                                        </p:tgtEl>
                                      </p:cBhvr>
                                    </p:animEffect>
                                    <p:anim calcmode="lin" valueType="num">
                                      <p:cBhvr>
                                        <p:cTn dur="1000" fill="hold" id="18"/>
                                        <p:tgtEl>
                                          <p:spTgt spid="17"/>
                                        </p:tgtEl>
                                        <p:attrNameLst>
                                          <p:attrName>ppt_x</p:attrName>
                                        </p:attrNameLst>
                                      </p:cBhvr>
                                      <p:tavLst>
                                        <p:tav tm="0">
                                          <p:val>
                                            <p:strVal val="#ppt_x"/>
                                          </p:val>
                                        </p:tav>
                                        <p:tav tm="100000">
                                          <p:val>
                                            <p:strVal val="#ppt_x"/>
                                          </p:val>
                                        </p:tav>
                                      </p:tavLst>
                                    </p:anim>
                                    <p:anim calcmode="lin" valueType="num">
                                      <p:cBhvr>
                                        <p:cTn dur="1000" fill="hold" id="19"/>
                                        <p:tgtEl>
                                          <p:spTgt spid="1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18" presetSubtype="12">
                                  <p:stCondLst>
                                    <p:cond delay="0"/>
                                  </p:stCondLst>
                                  <p:childTnLst>
                                    <p:set>
                                      <p:cBhvr>
                                        <p:cTn dur="1" fill="hold" id="22">
                                          <p:stCondLst>
                                            <p:cond delay="0"/>
                                          </p:stCondLst>
                                        </p:cTn>
                                        <p:tgtEl>
                                          <p:spTgt spid="54"/>
                                        </p:tgtEl>
                                        <p:attrNameLst>
                                          <p:attrName>style.visibility</p:attrName>
                                        </p:attrNameLst>
                                      </p:cBhvr>
                                      <p:to>
                                        <p:strVal val="visible"/>
                                      </p:to>
                                    </p:set>
                                    <p:animEffect filter="strips(downLeft)" transition="in">
                                      <p:cBhvr>
                                        <p:cTn dur="500" id="23"/>
                                        <p:tgtEl>
                                          <p:spTgt spid="54"/>
                                        </p:tgtEl>
                                      </p:cBhvr>
                                    </p:animEffect>
                                  </p:childTnLst>
                                </p:cTn>
                              </p:par>
                              <p:par>
                                <p:cTn fill="hold" id="24" nodeType="withEffect" presetClass="entr" presetID="18" presetSubtype="12">
                                  <p:stCondLst>
                                    <p:cond delay="0"/>
                                  </p:stCondLst>
                                  <p:childTnLst>
                                    <p:set>
                                      <p:cBhvr>
                                        <p:cTn dur="1" fill="hold" id="25">
                                          <p:stCondLst>
                                            <p:cond delay="0"/>
                                          </p:stCondLst>
                                        </p:cTn>
                                        <p:tgtEl>
                                          <p:spTgt spid="65"/>
                                        </p:tgtEl>
                                        <p:attrNameLst>
                                          <p:attrName>style.visibility</p:attrName>
                                        </p:attrNameLst>
                                      </p:cBhvr>
                                      <p:to>
                                        <p:strVal val="visible"/>
                                      </p:to>
                                    </p:set>
                                    <p:animEffect filter="strips(downLeft)" transition="in">
                                      <p:cBhvr>
                                        <p:cTn dur="500" id="26"/>
                                        <p:tgtEl>
                                          <p:spTgt spid="65"/>
                                        </p:tgtEl>
                                      </p:cBhvr>
                                    </p:animEffect>
                                  </p:childTnLst>
                                </p:cTn>
                              </p:par>
                              <p:par>
                                <p:cTn fill="hold" id="27" nodeType="withEffect" presetClass="entr" presetID="18" presetSubtype="12">
                                  <p:stCondLst>
                                    <p:cond delay="0"/>
                                  </p:stCondLst>
                                  <p:childTnLst>
                                    <p:set>
                                      <p:cBhvr>
                                        <p:cTn dur="1" fill="hold" id="28">
                                          <p:stCondLst>
                                            <p:cond delay="0"/>
                                          </p:stCondLst>
                                        </p:cTn>
                                        <p:tgtEl>
                                          <p:spTgt spid="62"/>
                                        </p:tgtEl>
                                        <p:attrNameLst>
                                          <p:attrName>style.visibility</p:attrName>
                                        </p:attrNameLst>
                                      </p:cBhvr>
                                      <p:to>
                                        <p:strVal val="visible"/>
                                      </p:to>
                                    </p:set>
                                    <p:animEffect filter="strips(downLeft)" transition="in">
                                      <p:cBhvr>
                                        <p:cTn dur="500" id="29"/>
                                        <p:tgtEl>
                                          <p:spTgt spid="62"/>
                                        </p:tgtEl>
                                      </p:cBhvr>
                                    </p:animEffect>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2"/>
                                        </p:tgtEl>
                                        <p:attrNameLst>
                                          <p:attrName>style.visibility</p:attrName>
                                        </p:attrNameLst>
                                      </p:cBhvr>
                                      <p:to>
                                        <p:strVal val="visible"/>
                                      </p:to>
                                    </p:set>
                                    <p:animEffect filter="fade" transition="in">
                                      <p:cBhvr>
                                        <p:cTn dur="1000" id="33"/>
                                        <p:tgtEl>
                                          <p:spTgt spid="2"/>
                                        </p:tgtEl>
                                      </p:cBhvr>
                                    </p:animEffect>
                                    <p:anim calcmode="lin" valueType="num">
                                      <p:cBhvr>
                                        <p:cTn dur="1000" fill="hold" id="34"/>
                                        <p:tgtEl>
                                          <p:spTgt spid="2"/>
                                        </p:tgtEl>
                                        <p:attrNameLst>
                                          <p:attrName>ppt_x</p:attrName>
                                        </p:attrNameLst>
                                      </p:cBhvr>
                                      <p:tavLst>
                                        <p:tav tm="0">
                                          <p:val>
                                            <p:strVal val="#ppt_x"/>
                                          </p:val>
                                        </p:tav>
                                        <p:tav tm="100000">
                                          <p:val>
                                            <p:strVal val="#ppt_x"/>
                                          </p:val>
                                        </p:tav>
                                      </p:tavLst>
                                    </p:anim>
                                    <p:anim calcmode="lin" valueType="num">
                                      <p:cBhvr>
                                        <p:cTn dur="1000" fill="hold" id="3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4"/>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3422015" y="2891790"/>
            <a:ext cx="5883275" cy="1593850"/>
            <a:chOff x="5389" y="4554"/>
            <a:chExt cx="9265" cy="2510"/>
          </a:xfrm>
        </p:grpSpPr>
        <p:sp>
          <p:nvSpPr>
            <p:cNvPr id="21" name="椭圆 20"/>
            <p:cNvSpPr/>
            <p:nvPr/>
          </p:nvSpPr>
          <p:spPr>
            <a:xfrm>
              <a:off x="5389" y="4554"/>
              <a:ext cx="2510" cy="2510"/>
            </a:xfrm>
            <a:prstGeom prst="ellipse">
              <a:avLst/>
            </a:prstGeom>
            <a:solidFill>
              <a:srgbClr val="3B4746"/>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 name="椭圆 1"/>
            <p:cNvSpPr/>
            <p:nvPr/>
          </p:nvSpPr>
          <p:spPr>
            <a:xfrm>
              <a:off x="7641" y="4554"/>
              <a:ext cx="2510" cy="2510"/>
            </a:xfrm>
            <a:prstGeom prst="ellipse">
              <a:avLst/>
            </a:prstGeom>
            <a:solidFill>
              <a:srgbClr val="5A6C6A"/>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3" name="椭圆 22"/>
            <p:cNvSpPr/>
            <p:nvPr/>
          </p:nvSpPr>
          <p:spPr>
            <a:xfrm>
              <a:off x="9892" y="4554"/>
              <a:ext cx="2510" cy="2510"/>
            </a:xfrm>
            <a:prstGeom prst="ellipse">
              <a:avLst/>
            </a:prstGeom>
            <a:solidFill>
              <a:srgbClr val="3B4746"/>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4" name="椭圆 23"/>
            <p:cNvSpPr/>
            <p:nvPr/>
          </p:nvSpPr>
          <p:spPr>
            <a:xfrm>
              <a:off x="12144" y="4554"/>
              <a:ext cx="2510" cy="2510"/>
            </a:xfrm>
            <a:prstGeom prst="ellipse">
              <a:avLst/>
            </a:prstGeom>
            <a:solidFill>
              <a:srgbClr val="5A6C6A"/>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44" name="组合 43"/>
            <p:cNvGrpSpPr/>
            <p:nvPr/>
          </p:nvGrpSpPr>
          <p:grpSpPr>
            <a:xfrm>
              <a:off x="6134" y="5312"/>
              <a:ext cx="1021" cy="994"/>
              <a:chOff x="2790826" y="1647825"/>
              <a:chExt cx="760413" cy="739775"/>
            </a:xfrm>
            <a:solidFill>
              <a:schemeClr val="bg1"/>
            </a:solidFill>
          </p:grpSpPr>
          <p:sp>
            <p:nvSpPr>
              <p:cNvPr id="45" name="Freeform 15"/>
              <p:cNvSpPr>
                <a:spLocks noEditPoints="1"/>
              </p:cNvSpPr>
              <p:nvPr/>
            </p:nvSpPr>
            <p:spPr bwMode="auto">
              <a:xfrm>
                <a:off x="2790826" y="2101850"/>
                <a:ext cx="760413" cy="285750"/>
              </a:xfrm>
              <a:custGeom>
                <a:gdLst>
                  <a:gd fmla="*/ 275 w 277" name="T0"/>
                  <a:gd fmla="*/ 90 h 104" name="T1"/>
                  <a:gd fmla="*/ 274 w 277" name="T2"/>
                  <a:gd fmla="*/ 15 h 104" name="T3"/>
                  <a:gd fmla="*/ 276 w 277" name="T4"/>
                  <a:gd fmla="*/ 5 h 104" name="T5"/>
                  <a:gd fmla="*/ 268 w 277" name="T6"/>
                  <a:gd fmla="*/ 0 h 104" name="T7"/>
                  <a:gd fmla="*/ 8 w 277" name="T8"/>
                  <a:gd fmla="*/ 0 h 104" name="T9"/>
                  <a:gd fmla="*/ 0 w 277" name="T10"/>
                  <a:gd fmla="*/ 9 h 104" name="T11"/>
                  <a:gd fmla="*/ 0 w 277" name="T12"/>
                  <a:gd fmla="*/ 95 h 104" name="T13"/>
                  <a:gd fmla="*/ 8 w 277" name="T14"/>
                  <a:gd fmla="*/ 104 h 104" name="T15"/>
                  <a:gd fmla="*/ 268 w 277" name="T16"/>
                  <a:gd fmla="*/ 104 h 104" name="T17"/>
                  <a:gd fmla="*/ 268 w 277" name="T18"/>
                  <a:gd fmla="*/ 104 h 104" name="T19"/>
                  <a:gd fmla="*/ 277 w 277" name="T20"/>
                  <a:gd fmla="*/ 95 h 104" name="T21"/>
                  <a:gd fmla="*/ 275 w 277" name="T22"/>
                  <a:gd fmla="*/ 90 h 104" name="T23"/>
                  <a:gd fmla="*/ 12 w 277" name="T24"/>
                  <a:gd fmla="*/ 88 h 104" name="T25"/>
                  <a:gd fmla="*/ 12 w 277" name="T26"/>
                  <a:gd fmla="*/ 15 h 104" name="T27"/>
                  <a:gd fmla="*/ 256 w 277" name="T28"/>
                  <a:gd fmla="*/ 15 h 104" name="T29"/>
                  <a:gd fmla="*/ 249 w 277" name="T30"/>
                  <a:gd fmla="*/ 46 h 104" name="T31"/>
                  <a:gd fmla="*/ 64 w 277" name="T32"/>
                  <a:gd fmla="*/ 46 h 104" name="T33"/>
                  <a:gd fmla="*/ 58 w 277" name="T34"/>
                  <a:gd fmla="*/ 52 h 104" name="T35"/>
                  <a:gd fmla="*/ 64 w 277" name="T36"/>
                  <a:gd fmla="*/ 58 h 104" name="T37"/>
                  <a:gd fmla="*/ 250 w 277" name="T38"/>
                  <a:gd fmla="*/ 58 h 104" name="T39"/>
                  <a:gd fmla="*/ 259 w 277" name="T40"/>
                  <a:gd fmla="*/ 88 h 104" name="T41"/>
                  <a:gd fmla="*/ 12 w 277" name="T42"/>
                  <a:gd fmla="*/ 88 h 10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4" w="277">
                    <a:moveTo>
                      <a:pt x="275" y="90"/>
                    </a:moveTo>
                    <a:cubicBezTo>
                      <a:pt x="271" y="84"/>
                      <a:pt x="247" y="41"/>
                      <a:pt x="274" y="15"/>
                    </a:cubicBezTo>
                    <a:cubicBezTo>
                      <a:pt x="277" y="12"/>
                      <a:pt x="277" y="8"/>
                      <a:pt x="276" y="5"/>
                    </a:cubicBezTo>
                    <a:cubicBezTo>
                      <a:pt x="275" y="2"/>
                      <a:pt x="272" y="0"/>
                      <a:pt x="268" y="0"/>
                    </a:cubicBezTo>
                    <a:cubicBezTo>
                      <a:pt x="8" y="0"/>
                      <a:pt x="8" y="0"/>
                      <a:pt x="8" y="0"/>
                    </a:cubicBezTo>
                    <a:cubicBezTo>
                      <a:pt x="4" y="0"/>
                      <a:pt x="0" y="4"/>
                      <a:pt x="0" y="9"/>
                    </a:cubicBezTo>
                    <a:cubicBezTo>
                      <a:pt x="0" y="95"/>
                      <a:pt x="0" y="95"/>
                      <a:pt x="0" y="95"/>
                    </a:cubicBezTo>
                    <a:cubicBezTo>
                      <a:pt x="0" y="100"/>
                      <a:pt x="4" y="104"/>
                      <a:pt x="8" y="104"/>
                    </a:cubicBezTo>
                    <a:cubicBezTo>
                      <a:pt x="268" y="104"/>
                      <a:pt x="268" y="104"/>
                      <a:pt x="268" y="104"/>
                    </a:cubicBezTo>
                    <a:cubicBezTo>
                      <a:pt x="268" y="104"/>
                      <a:pt x="268" y="104"/>
                      <a:pt x="268" y="104"/>
                    </a:cubicBezTo>
                    <a:cubicBezTo>
                      <a:pt x="273" y="104"/>
                      <a:pt x="277" y="100"/>
                      <a:pt x="277" y="95"/>
                    </a:cubicBezTo>
                    <a:cubicBezTo>
                      <a:pt x="277" y="93"/>
                      <a:pt x="276" y="91"/>
                      <a:pt x="275" y="90"/>
                    </a:cubicBezTo>
                    <a:close/>
                    <a:moveTo>
                      <a:pt x="12" y="88"/>
                    </a:moveTo>
                    <a:cubicBezTo>
                      <a:pt x="12" y="15"/>
                      <a:pt x="12" y="15"/>
                      <a:pt x="12" y="15"/>
                    </a:cubicBezTo>
                    <a:cubicBezTo>
                      <a:pt x="256" y="15"/>
                      <a:pt x="256" y="15"/>
                      <a:pt x="256" y="15"/>
                    </a:cubicBezTo>
                    <a:cubicBezTo>
                      <a:pt x="251" y="25"/>
                      <a:pt x="249" y="36"/>
                      <a:pt x="249" y="46"/>
                    </a:cubicBezTo>
                    <a:cubicBezTo>
                      <a:pt x="64" y="46"/>
                      <a:pt x="64" y="46"/>
                      <a:pt x="64" y="46"/>
                    </a:cubicBezTo>
                    <a:cubicBezTo>
                      <a:pt x="61" y="46"/>
                      <a:pt x="58" y="49"/>
                      <a:pt x="58" y="52"/>
                    </a:cubicBezTo>
                    <a:cubicBezTo>
                      <a:pt x="58" y="55"/>
                      <a:pt x="61" y="58"/>
                      <a:pt x="64" y="58"/>
                    </a:cubicBezTo>
                    <a:cubicBezTo>
                      <a:pt x="250" y="58"/>
                      <a:pt x="250" y="58"/>
                      <a:pt x="250" y="58"/>
                    </a:cubicBezTo>
                    <a:cubicBezTo>
                      <a:pt x="252" y="70"/>
                      <a:pt x="256" y="81"/>
                      <a:pt x="259" y="88"/>
                    </a:cubicBezTo>
                    <a:cubicBezTo>
                      <a:pt x="12" y="88"/>
                      <a:pt x="12" y="88"/>
                      <a:pt x="12" y="88"/>
                    </a:cubicBezTo>
                    <a:close/>
                  </a:path>
                </a:pathLst>
              </a:custGeom>
              <a:grpFill/>
              <a:ln>
                <a:noFill/>
              </a:ln>
            </p:spPr>
            <p:txBody>
              <a:bodyPr anchor="t" anchorCtr="0" bIns="45720" compatLnSpc="1" lIns="91440" numCol="1" rIns="91440" tIns="45720" vert="horz" wrap="square"/>
              <a:lstStyle/>
              <a:p>
                <a:endParaRPr altLang="en-US" lang="zh-CN"/>
              </a:p>
            </p:txBody>
          </p:sp>
          <p:sp>
            <p:nvSpPr>
              <p:cNvPr id="48" name="Freeform 16"/>
              <p:cNvSpPr/>
              <p:nvPr/>
            </p:nvSpPr>
            <p:spPr bwMode="auto">
              <a:xfrm>
                <a:off x="2957514" y="1647825"/>
                <a:ext cx="390525" cy="434975"/>
              </a:xfrm>
              <a:custGeom>
                <a:gdLst>
                  <a:gd fmla="*/ 60 w 142" name="T0"/>
                  <a:gd fmla="*/ 157 h 158" name="T1"/>
                  <a:gd fmla="*/ 79 w 142" name="T2"/>
                  <a:gd fmla="*/ 158 h 158" name="T3"/>
                  <a:gd fmla="*/ 140 w 142" name="T4"/>
                  <a:gd fmla="*/ 80 h 158" name="T5"/>
                  <a:gd fmla="*/ 74 w 142" name="T6"/>
                  <a:gd fmla="*/ 38 h 158" name="T7"/>
                  <a:gd fmla="*/ 71 w 142" name="T8"/>
                  <a:gd fmla="*/ 34 h 158" name="T9"/>
                  <a:gd fmla="*/ 125 w 142" name="T10"/>
                  <a:gd fmla="*/ 8 h 158" name="T11"/>
                  <a:gd fmla="*/ 71 w 142" name="T12"/>
                  <a:gd fmla="*/ 34 h 158" name="T13"/>
                  <a:gd fmla="*/ 60 w 142" name="T14"/>
                  <a:gd fmla="*/ 0 h 158" name="T15"/>
                  <a:gd fmla="*/ 52 w 142" name="T16"/>
                  <a:gd fmla="*/ 2 h 158" name="T17"/>
                  <a:gd fmla="*/ 64 w 142" name="T18"/>
                  <a:gd fmla="*/ 37 h 158" name="T19"/>
                  <a:gd fmla="*/ 2 w 142" name="T20"/>
                  <a:gd fmla="*/ 80 h 158" name="T21"/>
                  <a:gd fmla="*/ 60 w 142" name="T22"/>
                  <a:gd fmla="*/ 157 h 1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8" w="142">
                    <a:moveTo>
                      <a:pt x="60" y="157"/>
                    </a:moveTo>
                    <a:cubicBezTo>
                      <a:pt x="61" y="157"/>
                      <a:pt x="69" y="158"/>
                      <a:pt x="79" y="158"/>
                    </a:cubicBezTo>
                    <a:cubicBezTo>
                      <a:pt x="117" y="158"/>
                      <a:pt x="140" y="113"/>
                      <a:pt x="140" y="80"/>
                    </a:cubicBezTo>
                    <a:cubicBezTo>
                      <a:pt x="142" y="43"/>
                      <a:pt x="105" y="31"/>
                      <a:pt x="74" y="38"/>
                    </a:cubicBezTo>
                    <a:cubicBezTo>
                      <a:pt x="73" y="37"/>
                      <a:pt x="72" y="36"/>
                      <a:pt x="71" y="34"/>
                    </a:cubicBezTo>
                    <a:cubicBezTo>
                      <a:pt x="93" y="41"/>
                      <a:pt x="118" y="29"/>
                      <a:pt x="125" y="8"/>
                    </a:cubicBezTo>
                    <a:cubicBezTo>
                      <a:pt x="105" y="1"/>
                      <a:pt x="79" y="13"/>
                      <a:pt x="71" y="34"/>
                    </a:cubicBezTo>
                    <a:cubicBezTo>
                      <a:pt x="68" y="28"/>
                      <a:pt x="62" y="16"/>
                      <a:pt x="60" y="0"/>
                    </a:cubicBezTo>
                    <a:cubicBezTo>
                      <a:pt x="52" y="2"/>
                      <a:pt x="52" y="2"/>
                      <a:pt x="52" y="2"/>
                    </a:cubicBezTo>
                    <a:cubicBezTo>
                      <a:pt x="55" y="18"/>
                      <a:pt x="60" y="30"/>
                      <a:pt x="64" y="37"/>
                    </a:cubicBezTo>
                    <a:cubicBezTo>
                      <a:pt x="34" y="33"/>
                      <a:pt x="0" y="45"/>
                      <a:pt x="2" y="80"/>
                    </a:cubicBezTo>
                    <a:cubicBezTo>
                      <a:pt x="2" y="112"/>
                      <a:pt x="23" y="155"/>
                      <a:pt x="60" y="157"/>
                    </a:cubicBezTo>
                    <a:close/>
                  </a:path>
                </a:pathLst>
              </a:custGeom>
              <a:grpFill/>
              <a:ln>
                <a:noFill/>
              </a:ln>
            </p:spPr>
            <p:txBody>
              <a:bodyPr anchor="t" anchorCtr="0" bIns="45720" compatLnSpc="1" lIns="91440" numCol="1" rIns="91440" tIns="45720" vert="horz" wrap="square"/>
              <a:lstStyle/>
              <a:p>
                <a:endParaRPr altLang="en-US" lang="zh-CN"/>
              </a:p>
            </p:txBody>
          </p:sp>
        </p:grpSp>
        <p:grpSp>
          <p:nvGrpSpPr>
            <p:cNvPr id="49" name="组合 48"/>
            <p:cNvGrpSpPr/>
            <p:nvPr/>
          </p:nvGrpSpPr>
          <p:grpSpPr>
            <a:xfrm>
              <a:off x="13018" y="5270"/>
              <a:ext cx="985" cy="996"/>
              <a:chOff x="7043739" y="527050"/>
              <a:chExt cx="733425" cy="741363"/>
            </a:xfrm>
          </p:grpSpPr>
          <p:sp>
            <p:nvSpPr>
              <p:cNvPr id="50" name="Freeform 23"/>
              <p:cNvSpPr>
                <a:spLocks noEditPoints="1"/>
              </p:cNvSpPr>
              <p:nvPr/>
            </p:nvSpPr>
            <p:spPr bwMode="auto">
              <a:xfrm>
                <a:off x="7342189" y="582613"/>
                <a:ext cx="434975" cy="414338"/>
              </a:xfrm>
              <a:custGeom>
                <a:gdLst>
                  <a:gd fmla="*/ 130 w 158" name="T0"/>
                  <a:gd fmla="*/ 0 h 151" name="T1"/>
                  <a:gd fmla="*/ 126 w 158" name="T2"/>
                  <a:gd fmla="*/ 1 h 151" name="T3"/>
                  <a:gd fmla="*/ 15 w 158" name="T4"/>
                  <a:gd fmla="*/ 112 h 151" name="T5"/>
                  <a:gd fmla="*/ 15 w 158" name="T6"/>
                  <a:gd fmla="*/ 112 h 151" name="T7"/>
                  <a:gd fmla="*/ 15 w 158" name="T8"/>
                  <a:gd fmla="*/ 112 h 151" name="T9"/>
                  <a:gd fmla="*/ 15 w 158" name="T10"/>
                  <a:gd fmla="*/ 112 h 151" name="T11"/>
                  <a:gd fmla="*/ 3 w 158" name="T12"/>
                  <a:gd fmla="*/ 149 h 151" name="T13"/>
                  <a:gd fmla="*/ 39 w 158" name="T14"/>
                  <a:gd fmla="*/ 137 h 151" name="T15"/>
                  <a:gd fmla="*/ 150 w 158" name="T16"/>
                  <a:gd fmla="*/ 26 h 151" name="T17"/>
                  <a:gd fmla="*/ 130 w 158" name="T18"/>
                  <a:gd fmla="*/ 0 h 151" name="T19"/>
                  <a:gd fmla="*/ 146 w 158" name="T20"/>
                  <a:gd fmla="*/ 22 h 151" name="T21"/>
                  <a:gd fmla="*/ 39 w 158" name="T22"/>
                  <a:gd fmla="*/ 128 h 151" name="T23"/>
                  <a:gd fmla="*/ 23 w 158" name="T24"/>
                  <a:gd fmla="*/ 112 h 151" name="T25"/>
                  <a:gd fmla="*/ 130 w 158" name="T26"/>
                  <a:gd fmla="*/ 6 h 151" name="T27"/>
                  <a:gd fmla="*/ 130 w 158" name="T28"/>
                  <a:gd fmla="*/ 5 h 151" name="T29"/>
                  <a:gd fmla="*/ 146 w 158" name="T30"/>
                  <a:gd fmla="*/ 19 h 151" name="T31"/>
                  <a:gd fmla="*/ 146 w 158" name="T32"/>
                  <a:gd fmla="*/ 22 h 15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1" w="158">
                    <a:moveTo>
                      <a:pt x="130" y="0"/>
                    </a:moveTo>
                    <a:cubicBezTo>
                      <a:pt x="128" y="0"/>
                      <a:pt x="127" y="0"/>
                      <a:pt x="126" y="1"/>
                    </a:cubicBezTo>
                    <a:cubicBezTo>
                      <a:pt x="119" y="8"/>
                      <a:pt x="21" y="106"/>
                      <a:pt x="15" y="112"/>
                    </a:cubicBezTo>
                    <a:cubicBezTo>
                      <a:pt x="15" y="112"/>
                      <a:pt x="15" y="112"/>
                      <a:pt x="15" y="112"/>
                    </a:cubicBezTo>
                    <a:cubicBezTo>
                      <a:pt x="15" y="112"/>
                      <a:pt x="15" y="112"/>
                      <a:pt x="15" y="112"/>
                    </a:cubicBezTo>
                    <a:cubicBezTo>
                      <a:pt x="15" y="112"/>
                      <a:pt x="15" y="112"/>
                      <a:pt x="15" y="112"/>
                    </a:cubicBezTo>
                    <a:cubicBezTo>
                      <a:pt x="15" y="112"/>
                      <a:pt x="0" y="146"/>
                      <a:pt x="3" y="149"/>
                    </a:cubicBezTo>
                    <a:cubicBezTo>
                      <a:pt x="5" y="151"/>
                      <a:pt x="39" y="137"/>
                      <a:pt x="39" y="137"/>
                    </a:cubicBezTo>
                    <a:cubicBezTo>
                      <a:pt x="39" y="137"/>
                      <a:pt x="141" y="35"/>
                      <a:pt x="150" y="26"/>
                    </a:cubicBezTo>
                    <a:cubicBezTo>
                      <a:pt x="158" y="18"/>
                      <a:pt x="140" y="0"/>
                      <a:pt x="130" y="0"/>
                    </a:cubicBezTo>
                    <a:close/>
                    <a:moveTo>
                      <a:pt x="146" y="22"/>
                    </a:moveTo>
                    <a:cubicBezTo>
                      <a:pt x="39" y="128"/>
                      <a:pt x="39" y="128"/>
                      <a:pt x="39" y="128"/>
                    </a:cubicBezTo>
                    <a:cubicBezTo>
                      <a:pt x="23" y="112"/>
                      <a:pt x="23" y="112"/>
                      <a:pt x="23" y="112"/>
                    </a:cubicBezTo>
                    <a:cubicBezTo>
                      <a:pt x="43" y="93"/>
                      <a:pt x="124" y="11"/>
                      <a:pt x="130" y="6"/>
                    </a:cubicBezTo>
                    <a:cubicBezTo>
                      <a:pt x="130" y="6"/>
                      <a:pt x="130" y="5"/>
                      <a:pt x="130" y="5"/>
                    </a:cubicBezTo>
                    <a:cubicBezTo>
                      <a:pt x="134" y="5"/>
                      <a:pt x="143" y="12"/>
                      <a:pt x="146" y="19"/>
                    </a:cubicBezTo>
                    <a:cubicBezTo>
                      <a:pt x="146" y="20"/>
                      <a:pt x="146" y="21"/>
                      <a:pt x="146" y="22"/>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1" name="Freeform 24"/>
              <p:cNvSpPr/>
              <p:nvPr/>
            </p:nvSpPr>
            <p:spPr bwMode="auto">
              <a:xfrm>
                <a:off x="7043739" y="527050"/>
                <a:ext cx="552450" cy="741363"/>
              </a:xfrm>
              <a:custGeom>
                <a:gdLst>
                  <a:gd fmla="*/ 184 w 201" name="T0"/>
                  <a:gd fmla="*/ 128 h 270" name="T1"/>
                  <a:gd fmla="*/ 184 w 201" name="T2"/>
                  <a:gd fmla="*/ 214 h 270" name="T3"/>
                  <a:gd fmla="*/ 142 w 201" name="T4"/>
                  <a:gd fmla="*/ 214 h 270" name="T5"/>
                  <a:gd fmla="*/ 142 w 201" name="T6"/>
                  <a:gd fmla="*/ 252 h 270" name="T7"/>
                  <a:gd fmla="*/ 142 w 201" name="T8"/>
                  <a:gd fmla="*/ 253 h 270" name="T9"/>
                  <a:gd fmla="*/ 18 w 201" name="T10"/>
                  <a:gd fmla="*/ 253 h 270" name="T11"/>
                  <a:gd fmla="*/ 18 w 201" name="T12"/>
                  <a:gd fmla="*/ 18 h 270" name="T13"/>
                  <a:gd fmla="*/ 184 w 201" name="T14"/>
                  <a:gd fmla="*/ 18 h 270" name="T15"/>
                  <a:gd fmla="*/ 184 w 201" name="T16"/>
                  <a:gd fmla="*/ 65 h 270" name="T17"/>
                  <a:gd fmla="*/ 201 w 201" name="T18"/>
                  <a:gd fmla="*/ 47 h 270" name="T19"/>
                  <a:gd fmla="*/ 201 w 201" name="T20"/>
                  <a:gd fmla="*/ 9 h 270" name="T21"/>
                  <a:gd fmla="*/ 193 w 201" name="T22"/>
                  <a:gd fmla="*/ 0 h 270" name="T23"/>
                  <a:gd fmla="*/ 9 w 201" name="T24"/>
                  <a:gd fmla="*/ 0 h 270" name="T25"/>
                  <a:gd fmla="*/ 0 w 201" name="T26"/>
                  <a:gd fmla="*/ 9 h 270" name="T27"/>
                  <a:gd fmla="*/ 0 w 201" name="T28"/>
                  <a:gd fmla="*/ 262 h 270" name="T29"/>
                  <a:gd fmla="*/ 9 w 201" name="T30"/>
                  <a:gd fmla="*/ 270 h 270" name="T31"/>
                  <a:gd fmla="*/ 145 w 201" name="T32"/>
                  <a:gd fmla="*/ 270 h 270" name="T33"/>
                  <a:gd fmla="*/ 151 w 201" name="T34"/>
                  <a:gd fmla="*/ 268 h 270" name="T35"/>
                  <a:gd fmla="*/ 198 w 201" name="T36"/>
                  <a:gd fmla="*/ 226 h 270" name="T37"/>
                  <a:gd fmla="*/ 201 w 201" name="T38"/>
                  <a:gd fmla="*/ 219 h 270" name="T39"/>
                  <a:gd fmla="*/ 201 w 201" name="T40"/>
                  <a:gd fmla="*/ 110 h 270" name="T41"/>
                  <a:gd fmla="*/ 184 w 201" name="T42"/>
                  <a:gd fmla="*/ 128 h 27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0" w="201">
                    <a:moveTo>
                      <a:pt x="184" y="128"/>
                    </a:moveTo>
                    <a:cubicBezTo>
                      <a:pt x="184" y="214"/>
                      <a:pt x="184" y="214"/>
                      <a:pt x="184" y="214"/>
                    </a:cubicBezTo>
                    <a:cubicBezTo>
                      <a:pt x="142" y="214"/>
                      <a:pt x="142" y="214"/>
                      <a:pt x="142" y="214"/>
                    </a:cubicBezTo>
                    <a:cubicBezTo>
                      <a:pt x="142" y="252"/>
                      <a:pt x="142" y="252"/>
                      <a:pt x="142" y="252"/>
                    </a:cubicBezTo>
                    <a:cubicBezTo>
                      <a:pt x="142" y="253"/>
                      <a:pt x="142" y="253"/>
                      <a:pt x="142" y="253"/>
                    </a:cubicBezTo>
                    <a:cubicBezTo>
                      <a:pt x="18" y="253"/>
                      <a:pt x="18" y="253"/>
                      <a:pt x="18" y="253"/>
                    </a:cubicBezTo>
                    <a:cubicBezTo>
                      <a:pt x="18" y="18"/>
                      <a:pt x="18" y="18"/>
                      <a:pt x="18" y="18"/>
                    </a:cubicBezTo>
                    <a:cubicBezTo>
                      <a:pt x="184" y="18"/>
                      <a:pt x="184" y="18"/>
                      <a:pt x="184" y="18"/>
                    </a:cubicBezTo>
                    <a:cubicBezTo>
                      <a:pt x="184" y="65"/>
                      <a:pt x="184" y="65"/>
                      <a:pt x="184" y="65"/>
                    </a:cubicBezTo>
                    <a:cubicBezTo>
                      <a:pt x="201" y="47"/>
                      <a:pt x="201" y="47"/>
                      <a:pt x="201" y="47"/>
                    </a:cubicBezTo>
                    <a:cubicBezTo>
                      <a:pt x="201" y="9"/>
                      <a:pt x="201" y="9"/>
                      <a:pt x="201" y="9"/>
                    </a:cubicBezTo>
                    <a:cubicBezTo>
                      <a:pt x="201" y="4"/>
                      <a:pt x="197" y="0"/>
                      <a:pt x="193" y="0"/>
                    </a:cubicBezTo>
                    <a:cubicBezTo>
                      <a:pt x="9" y="0"/>
                      <a:pt x="9" y="0"/>
                      <a:pt x="9" y="0"/>
                    </a:cubicBezTo>
                    <a:cubicBezTo>
                      <a:pt x="4" y="0"/>
                      <a:pt x="0" y="4"/>
                      <a:pt x="0" y="9"/>
                    </a:cubicBezTo>
                    <a:cubicBezTo>
                      <a:pt x="0" y="262"/>
                      <a:pt x="0" y="262"/>
                      <a:pt x="0" y="262"/>
                    </a:cubicBezTo>
                    <a:cubicBezTo>
                      <a:pt x="0" y="266"/>
                      <a:pt x="4" y="270"/>
                      <a:pt x="9" y="270"/>
                    </a:cubicBezTo>
                    <a:cubicBezTo>
                      <a:pt x="145" y="270"/>
                      <a:pt x="145" y="270"/>
                      <a:pt x="145" y="270"/>
                    </a:cubicBezTo>
                    <a:cubicBezTo>
                      <a:pt x="147" y="270"/>
                      <a:pt x="149" y="270"/>
                      <a:pt x="151" y="268"/>
                    </a:cubicBezTo>
                    <a:cubicBezTo>
                      <a:pt x="198" y="226"/>
                      <a:pt x="198" y="226"/>
                      <a:pt x="198" y="226"/>
                    </a:cubicBezTo>
                    <a:cubicBezTo>
                      <a:pt x="200" y="224"/>
                      <a:pt x="201" y="222"/>
                      <a:pt x="201" y="219"/>
                    </a:cubicBezTo>
                    <a:cubicBezTo>
                      <a:pt x="201" y="110"/>
                      <a:pt x="201" y="110"/>
                      <a:pt x="201" y="110"/>
                    </a:cubicBezTo>
                    <a:lnTo>
                      <a:pt x="184" y="128"/>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2" name="Freeform 25"/>
              <p:cNvSpPr/>
              <p:nvPr/>
            </p:nvSpPr>
            <p:spPr bwMode="auto">
              <a:xfrm>
                <a:off x="7458076" y="601663"/>
                <a:ext cx="282575" cy="282575"/>
              </a:xfrm>
              <a:custGeom>
                <a:gdLst>
                  <a:gd fmla="*/ 2 w 103" name="T0"/>
                  <a:gd fmla="*/ 103 h 103" name="T1"/>
                  <a:gd fmla="*/ 1 w 103" name="T2"/>
                  <a:gd fmla="*/ 103 h 103" name="T3"/>
                  <a:gd fmla="*/ 1 w 103" name="T4"/>
                  <a:gd fmla="*/ 99 h 103" name="T5"/>
                  <a:gd fmla="*/ 99 w 103" name="T6"/>
                  <a:gd fmla="*/ 1 h 103" name="T7"/>
                  <a:gd fmla="*/ 102 w 103" name="T8"/>
                  <a:gd fmla="*/ 1 h 103" name="T9"/>
                  <a:gd fmla="*/ 102 w 103" name="T10"/>
                  <a:gd fmla="*/ 4 h 103" name="T11"/>
                  <a:gd fmla="*/ 4 w 103" name="T12"/>
                  <a:gd fmla="*/ 103 h 103" name="T13"/>
                  <a:gd fmla="*/ 2 w 103" name="T14"/>
                  <a:gd fmla="*/ 103 h 1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3" w="103">
                    <a:moveTo>
                      <a:pt x="2" y="103"/>
                    </a:moveTo>
                    <a:cubicBezTo>
                      <a:pt x="2" y="103"/>
                      <a:pt x="1" y="103"/>
                      <a:pt x="1" y="103"/>
                    </a:cubicBezTo>
                    <a:cubicBezTo>
                      <a:pt x="0" y="102"/>
                      <a:pt x="0" y="100"/>
                      <a:pt x="1" y="99"/>
                    </a:cubicBezTo>
                    <a:cubicBezTo>
                      <a:pt x="99" y="1"/>
                      <a:pt x="99" y="1"/>
                      <a:pt x="99" y="1"/>
                    </a:cubicBezTo>
                    <a:cubicBezTo>
                      <a:pt x="100" y="0"/>
                      <a:pt x="101" y="0"/>
                      <a:pt x="102" y="1"/>
                    </a:cubicBezTo>
                    <a:cubicBezTo>
                      <a:pt x="103" y="2"/>
                      <a:pt x="103" y="3"/>
                      <a:pt x="102" y="4"/>
                    </a:cubicBezTo>
                    <a:cubicBezTo>
                      <a:pt x="4" y="103"/>
                      <a:pt x="4" y="103"/>
                      <a:pt x="4" y="103"/>
                    </a:cubicBezTo>
                    <a:cubicBezTo>
                      <a:pt x="3" y="103"/>
                      <a:pt x="3" y="103"/>
                      <a:pt x="2" y="10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3" name="Freeform 27"/>
            <p:cNvSpPr>
              <a:spLocks noEditPoints="1"/>
            </p:cNvSpPr>
            <p:nvPr/>
          </p:nvSpPr>
          <p:spPr bwMode="auto">
            <a:xfrm>
              <a:off x="10814" y="5255"/>
              <a:ext cx="753" cy="1051"/>
            </a:xfrm>
            <a:custGeom>
              <a:gdLst>
                <a:gd fmla="*/ 20 w 204" name="T0"/>
                <a:gd fmla="*/ 87 h 285" name="T1"/>
                <a:gd fmla="*/ 49 w 204" name="T2"/>
                <a:gd fmla="*/ 64 h 285" name="T3"/>
                <a:gd fmla="*/ 66 w 204" name="T4"/>
                <a:gd fmla="*/ 64 h 285" name="T5"/>
                <a:gd fmla="*/ 72 w 204" name="T6"/>
                <a:gd fmla="*/ 73 h 285" name="T7"/>
                <a:gd fmla="*/ 78 w 204" name="T8"/>
                <a:gd fmla="*/ 64 h 285" name="T9"/>
                <a:gd fmla="*/ 92 w 204" name="T10"/>
                <a:gd fmla="*/ 64 h 285" name="T11"/>
                <a:gd fmla="*/ 122 w 204" name="T12"/>
                <a:gd fmla="*/ 87 h 285" name="T13"/>
                <a:gd fmla="*/ 122 w 204" name="T14"/>
                <a:gd fmla="*/ 117 h 285" name="T15"/>
                <a:gd fmla="*/ 104 w 204" name="T16"/>
                <a:gd fmla="*/ 117 h 285" name="T17"/>
                <a:gd fmla="*/ 104 w 204" name="T18"/>
                <a:gd fmla="*/ 91 h 285" name="T19"/>
                <a:gd fmla="*/ 98 w 204" name="T20"/>
                <a:gd fmla="*/ 91 h 285" name="T21"/>
                <a:gd fmla="*/ 98 w 204" name="T22"/>
                <a:gd fmla="*/ 117 h 285" name="T23"/>
                <a:gd fmla="*/ 43 w 204" name="T24"/>
                <a:gd fmla="*/ 117 h 285" name="T25"/>
                <a:gd fmla="*/ 43 w 204" name="T26"/>
                <a:gd fmla="*/ 91 h 285" name="T27"/>
                <a:gd fmla="*/ 38 w 204" name="T28"/>
                <a:gd fmla="*/ 91 h 285" name="T29"/>
                <a:gd fmla="*/ 38 w 204" name="T30"/>
                <a:gd fmla="*/ 117 h 285" name="T31"/>
                <a:gd fmla="*/ 20 w 204" name="T32"/>
                <a:gd fmla="*/ 117 h 285" name="T33"/>
                <a:gd fmla="*/ 20 w 204" name="T34"/>
                <a:gd fmla="*/ 87 h 285" name="T35"/>
                <a:gd fmla="*/ 72 w 204" name="T36"/>
                <a:gd fmla="*/ 57 h 285" name="T37"/>
                <a:gd fmla="*/ 93 w 204" name="T38"/>
                <a:gd fmla="*/ 35 h 285" name="T39"/>
                <a:gd fmla="*/ 72 w 204" name="T40"/>
                <a:gd fmla="*/ 14 h 285" name="T41"/>
                <a:gd fmla="*/ 50 w 204" name="T42"/>
                <a:gd fmla="*/ 35 h 285" name="T43"/>
                <a:gd fmla="*/ 72 w 204" name="T44"/>
                <a:gd fmla="*/ 57 h 285" name="T45"/>
                <a:gd fmla="*/ 43 w 204" name="T46"/>
                <a:gd fmla="*/ 285 h 285" name="T47"/>
                <a:gd fmla="*/ 98 w 204" name="T48"/>
                <a:gd fmla="*/ 285 h 285" name="T49"/>
                <a:gd fmla="*/ 124 w 204" name="T50"/>
                <a:gd fmla="*/ 147 h 285" name="T51"/>
                <a:gd fmla="*/ 17 w 204" name="T52"/>
                <a:gd fmla="*/ 147 h 285" name="T53"/>
                <a:gd fmla="*/ 43 w 204" name="T54"/>
                <a:gd fmla="*/ 285 h 285" name="T55"/>
                <a:gd fmla="*/ 204 w 204" name="T56"/>
                <a:gd fmla="*/ 29 h 285" name="T57"/>
                <a:gd fmla="*/ 166 w 204" name="T58"/>
                <a:gd fmla="*/ 58 h 285" name="T59"/>
                <a:gd fmla="*/ 135 w 204" name="T60"/>
                <a:gd fmla="*/ 73 h 285" name="T61"/>
                <a:gd fmla="*/ 144 w 204" name="T62"/>
                <a:gd fmla="*/ 55 h 285" name="T63"/>
                <a:gd fmla="*/ 122 w 204" name="T64"/>
                <a:gd fmla="*/ 29 h 285" name="T65"/>
                <a:gd fmla="*/ 163 w 204" name="T66"/>
                <a:gd fmla="*/ 0 h 285" name="T67"/>
                <a:gd fmla="*/ 204 w 204" name="T68"/>
                <a:gd fmla="*/ 29 h 285" name="T69"/>
                <a:gd fmla="*/ 187 w 204" name="T70"/>
                <a:gd fmla="*/ 36 h 285" name="T71"/>
                <a:gd fmla="*/ 185 w 204" name="T72"/>
                <a:gd fmla="*/ 34 h 285" name="T73"/>
                <a:gd fmla="*/ 141 w 204" name="T74"/>
                <a:gd fmla="*/ 34 h 285" name="T75"/>
                <a:gd fmla="*/ 139 w 204" name="T76"/>
                <a:gd fmla="*/ 36 h 285" name="T77"/>
                <a:gd fmla="*/ 141 w 204" name="T78"/>
                <a:gd fmla="*/ 39 h 285" name="T79"/>
                <a:gd fmla="*/ 185 w 204" name="T80"/>
                <a:gd fmla="*/ 39 h 285" name="T81"/>
                <a:gd fmla="*/ 187 w 204" name="T82"/>
                <a:gd fmla="*/ 36 h 285" name="T83"/>
                <a:gd fmla="*/ 187 w 204" name="T84"/>
                <a:gd fmla="*/ 22 h 285" name="T85"/>
                <a:gd fmla="*/ 185 w 204" name="T86"/>
                <a:gd fmla="*/ 20 h 285" name="T87"/>
                <a:gd fmla="*/ 141 w 204" name="T88"/>
                <a:gd fmla="*/ 20 h 285" name="T89"/>
                <a:gd fmla="*/ 139 w 204" name="T90"/>
                <a:gd fmla="*/ 22 h 285" name="T91"/>
                <a:gd fmla="*/ 141 w 204" name="T92"/>
                <a:gd fmla="*/ 25 h 285" name="T93"/>
                <a:gd fmla="*/ 185 w 204" name="T94"/>
                <a:gd fmla="*/ 25 h 285" name="T95"/>
                <a:gd fmla="*/ 187 w 204" name="T96"/>
                <a:gd fmla="*/ 22 h 285" name="T97"/>
                <a:gd fmla="*/ 0 w 204" name="T98"/>
                <a:gd fmla="*/ 141 h 285" name="T99"/>
                <a:gd fmla="*/ 141 w 204" name="T100"/>
                <a:gd fmla="*/ 141 h 285" name="T101"/>
                <a:gd fmla="*/ 141 w 204" name="T102"/>
                <a:gd fmla="*/ 121 h 285" name="T103"/>
                <a:gd fmla="*/ 0 w 204" name="T104"/>
                <a:gd fmla="*/ 121 h 285" name="T105"/>
                <a:gd fmla="*/ 0 w 204" name="T106"/>
                <a:gd fmla="*/ 141 h 28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5" w="204">
                  <a:moveTo>
                    <a:pt x="20" y="87"/>
                  </a:moveTo>
                  <a:cubicBezTo>
                    <a:pt x="20" y="87"/>
                    <a:pt x="18" y="64"/>
                    <a:pt x="49" y="64"/>
                  </a:cubicBezTo>
                  <a:cubicBezTo>
                    <a:pt x="66" y="64"/>
                    <a:pt x="66" y="64"/>
                    <a:pt x="66" y="64"/>
                  </a:cubicBezTo>
                  <a:cubicBezTo>
                    <a:pt x="72" y="73"/>
                    <a:pt x="72" y="73"/>
                    <a:pt x="72" y="73"/>
                  </a:cubicBezTo>
                  <a:cubicBezTo>
                    <a:pt x="78" y="64"/>
                    <a:pt x="78" y="64"/>
                    <a:pt x="78" y="64"/>
                  </a:cubicBezTo>
                  <a:cubicBezTo>
                    <a:pt x="92" y="64"/>
                    <a:pt x="92" y="64"/>
                    <a:pt x="92" y="64"/>
                  </a:cubicBezTo>
                  <a:cubicBezTo>
                    <a:pt x="92" y="64"/>
                    <a:pt x="120" y="63"/>
                    <a:pt x="122" y="87"/>
                  </a:cubicBezTo>
                  <a:cubicBezTo>
                    <a:pt x="122" y="117"/>
                    <a:pt x="122" y="117"/>
                    <a:pt x="122" y="117"/>
                  </a:cubicBezTo>
                  <a:cubicBezTo>
                    <a:pt x="104" y="117"/>
                    <a:pt x="104" y="117"/>
                    <a:pt x="104" y="117"/>
                  </a:cubicBezTo>
                  <a:cubicBezTo>
                    <a:pt x="104" y="91"/>
                    <a:pt x="104" y="91"/>
                    <a:pt x="104" y="91"/>
                  </a:cubicBezTo>
                  <a:cubicBezTo>
                    <a:pt x="98" y="91"/>
                    <a:pt x="98" y="91"/>
                    <a:pt x="98" y="91"/>
                  </a:cubicBezTo>
                  <a:cubicBezTo>
                    <a:pt x="98" y="117"/>
                    <a:pt x="98" y="117"/>
                    <a:pt x="98" y="117"/>
                  </a:cubicBezTo>
                  <a:cubicBezTo>
                    <a:pt x="43" y="117"/>
                    <a:pt x="43" y="117"/>
                    <a:pt x="43" y="117"/>
                  </a:cubicBezTo>
                  <a:cubicBezTo>
                    <a:pt x="43" y="91"/>
                    <a:pt x="43" y="91"/>
                    <a:pt x="43" y="91"/>
                  </a:cubicBezTo>
                  <a:cubicBezTo>
                    <a:pt x="38" y="91"/>
                    <a:pt x="38" y="91"/>
                    <a:pt x="38" y="91"/>
                  </a:cubicBezTo>
                  <a:cubicBezTo>
                    <a:pt x="38" y="117"/>
                    <a:pt x="38" y="117"/>
                    <a:pt x="38" y="117"/>
                  </a:cubicBezTo>
                  <a:cubicBezTo>
                    <a:pt x="20" y="117"/>
                    <a:pt x="20" y="117"/>
                    <a:pt x="20" y="117"/>
                  </a:cubicBezTo>
                  <a:lnTo>
                    <a:pt x="20" y="87"/>
                  </a:lnTo>
                  <a:close/>
                  <a:moveTo>
                    <a:pt x="72" y="57"/>
                  </a:moveTo>
                  <a:cubicBezTo>
                    <a:pt x="84" y="57"/>
                    <a:pt x="93" y="47"/>
                    <a:pt x="93" y="35"/>
                  </a:cubicBezTo>
                  <a:cubicBezTo>
                    <a:pt x="93" y="23"/>
                    <a:pt x="84" y="14"/>
                    <a:pt x="72" y="14"/>
                  </a:cubicBezTo>
                  <a:cubicBezTo>
                    <a:pt x="60" y="14"/>
                    <a:pt x="50" y="23"/>
                    <a:pt x="50" y="35"/>
                  </a:cubicBezTo>
                  <a:cubicBezTo>
                    <a:pt x="50" y="47"/>
                    <a:pt x="60" y="57"/>
                    <a:pt x="72" y="57"/>
                  </a:cubicBezTo>
                  <a:close/>
                  <a:moveTo>
                    <a:pt x="43" y="285"/>
                  </a:moveTo>
                  <a:cubicBezTo>
                    <a:pt x="98" y="285"/>
                    <a:pt x="98" y="285"/>
                    <a:pt x="98" y="285"/>
                  </a:cubicBezTo>
                  <a:cubicBezTo>
                    <a:pt x="124" y="147"/>
                    <a:pt x="124" y="147"/>
                    <a:pt x="124" y="147"/>
                  </a:cubicBezTo>
                  <a:cubicBezTo>
                    <a:pt x="17" y="147"/>
                    <a:pt x="17" y="147"/>
                    <a:pt x="17" y="147"/>
                  </a:cubicBezTo>
                  <a:lnTo>
                    <a:pt x="43" y="285"/>
                  </a:lnTo>
                  <a:close/>
                  <a:moveTo>
                    <a:pt x="204" y="29"/>
                  </a:moveTo>
                  <a:cubicBezTo>
                    <a:pt x="204" y="45"/>
                    <a:pt x="187" y="57"/>
                    <a:pt x="166" y="58"/>
                  </a:cubicBezTo>
                  <a:cubicBezTo>
                    <a:pt x="154" y="67"/>
                    <a:pt x="135" y="73"/>
                    <a:pt x="135" y="73"/>
                  </a:cubicBezTo>
                  <a:cubicBezTo>
                    <a:pt x="144" y="64"/>
                    <a:pt x="145" y="58"/>
                    <a:pt x="144" y="55"/>
                  </a:cubicBezTo>
                  <a:cubicBezTo>
                    <a:pt x="131" y="50"/>
                    <a:pt x="122" y="41"/>
                    <a:pt x="122" y="29"/>
                  </a:cubicBezTo>
                  <a:cubicBezTo>
                    <a:pt x="122" y="13"/>
                    <a:pt x="140" y="0"/>
                    <a:pt x="163" y="0"/>
                  </a:cubicBezTo>
                  <a:cubicBezTo>
                    <a:pt x="186" y="0"/>
                    <a:pt x="204" y="13"/>
                    <a:pt x="204" y="29"/>
                  </a:cubicBezTo>
                  <a:close/>
                  <a:moveTo>
                    <a:pt x="187" y="36"/>
                  </a:moveTo>
                  <a:cubicBezTo>
                    <a:pt x="187" y="35"/>
                    <a:pt x="186" y="34"/>
                    <a:pt x="185" y="34"/>
                  </a:cubicBezTo>
                  <a:cubicBezTo>
                    <a:pt x="141" y="34"/>
                    <a:pt x="141" y="34"/>
                    <a:pt x="141" y="34"/>
                  </a:cubicBezTo>
                  <a:cubicBezTo>
                    <a:pt x="140" y="34"/>
                    <a:pt x="139" y="35"/>
                    <a:pt x="139" y="36"/>
                  </a:cubicBezTo>
                  <a:cubicBezTo>
                    <a:pt x="139" y="38"/>
                    <a:pt x="140" y="39"/>
                    <a:pt x="141" y="39"/>
                  </a:cubicBezTo>
                  <a:cubicBezTo>
                    <a:pt x="185" y="39"/>
                    <a:pt x="185" y="39"/>
                    <a:pt x="185" y="39"/>
                  </a:cubicBezTo>
                  <a:cubicBezTo>
                    <a:pt x="186" y="39"/>
                    <a:pt x="187" y="38"/>
                    <a:pt x="187" y="36"/>
                  </a:cubicBezTo>
                  <a:close/>
                  <a:moveTo>
                    <a:pt x="187" y="22"/>
                  </a:moveTo>
                  <a:cubicBezTo>
                    <a:pt x="187" y="21"/>
                    <a:pt x="186" y="20"/>
                    <a:pt x="185" y="20"/>
                  </a:cubicBezTo>
                  <a:cubicBezTo>
                    <a:pt x="141" y="20"/>
                    <a:pt x="141" y="20"/>
                    <a:pt x="141" y="20"/>
                  </a:cubicBezTo>
                  <a:cubicBezTo>
                    <a:pt x="140" y="20"/>
                    <a:pt x="139" y="21"/>
                    <a:pt x="139" y="22"/>
                  </a:cubicBezTo>
                  <a:cubicBezTo>
                    <a:pt x="139" y="24"/>
                    <a:pt x="140" y="25"/>
                    <a:pt x="141" y="25"/>
                  </a:cubicBezTo>
                  <a:cubicBezTo>
                    <a:pt x="185" y="25"/>
                    <a:pt x="185" y="25"/>
                    <a:pt x="185" y="25"/>
                  </a:cubicBezTo>
                  <a:cubicBezTo>
                    <a:pt x="186" y="25"/>
                    <a:pt x="187" y="24"/>
                    <a:pt x="187" y="22"/>
                  </a:cubicBezTo>
                  <a:close/>
                  <a:moveTo>
                    <a:pt x="0" y="141"/>
                  </a:moveTo>
                  <a:cubicBezTo>
                    <a:pt x="141" y="141"/>
                    <a:pt x="141" y="141"/>
                    <a:pt x="141" y="141"/>
                  </a:cubicBezTo>
                  <a:cubicBezTo>
                    <a:pt x="141" y="121"/>
                    <a:pt x="141" y="121"/>
                    <a:pt x="141" y="121"/>
                  </a:cubicBezTo>
                  <a:cubicBezTo>
                    <a:pt x="0" y="121"/>
                    <a:pt x="0" y="121"/>
                    <a:pt x="0" y="121"/>
                  </a:cubicBezTo>
                  <a:lnTo>
                    <a:pt x="0" y="141"/>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4" name="Freeform 32"/>
            <p:cNvSpPr>
              <a:spLocks noEditPoints="1"/>
            </p:cNvSpPr>
            <p:nvPr/>
          </p:nvSpPr>
          <p:spPr bwMode="auto">
            <a:xfrm>
              <a:off x="8544" y="5296"/>
              <a:ext cx="704" cy="1026"/>
            </a:xfrm>
            <a:custGeom>
              <a:gdLst>
                <a:gd fmla="*/ 183 w 191" name="T0"/>
                <a:gd fmla="*/ 20 h 278" name="T1"/>
                <a:gd fmla="*/ 145 w 191" name="T2"/>
                <a:gd fmla="*/ 20 h 278" name="T3"/>
                <a:gd fmla="*/ 133 w 191" name="T4"/>
                <a:gd fmla="*/ 15 h 278" name="T5"/>
                <a:gd fmla="*/ 116 w 191" name="T6"/>
                <a:gd fmla="*/ 15 h 278" name="T7"/>
                <a:gd fmla="*/ 116 w 191" name="T8"/>
                <a:gd fmla="*/ 12 h 278" name="T9"/>
                <a:gd fmla="*/ 99 w 191" name="T10"/>
                <a:gd fmla="*/ 0 h 278" name="T11"/>
                <a:gd fmla="*/ 81 w 191" name="T12"/>
                <a:gd fmla="*/ 12 h 278" name="T13"/>
                <a:gd fmla="*/ 81 w 191" name="T14"/>
                <a:gd fmla="*/ 15 h 278" name="T15"/>
                <a:gd fmla="*/ 65 w 191" name="T16"/>
                <a:gd fmla="*/ 15 h 278" name="T17"/>
                <a:gd fmla="*/ 52 w 191" name="T18"/>
                <a:gd fmla="*/ 20 h 278" name="T19"/>
                <a:gd fmla="*/ 8 w 191" name="T20"/>
                <a:gd fmla="*/ 20 h 278" name="T21"/>
                <a:gd fmla="*/ 0 w 191" name="T22"/>
                <a:gd fmla="*/ 28 h 278" name="T23"/>
                <a:gd fmla="*/ 0 w 191" name="T24"/>
                <a:gd fmla="*/ 270 h 278" name="T25"/>
                <a:gd fmla="*/ 8 w 191" name="T26"/>
                <a:gd fmla="*/ 278 h 278" name="T27"/>
                <a:gd fmla="*/ 183 w 191" name="T28"/>
                <a:gd fmla="*/ 278 h 278" name="T29"/>
                <a:gd fmla="*/ 191 w 191" name="T30"/>
                <a:gd fmla="*/ 270 h 278" name="T31"/>
                <a:gd fmla="*/ 191 w 191" name="T32"/>
                <a:gd fmla="*/ 28 h 278" name="T33"/>
                <a:gd fmla="*/ 183 w 191" name="T34"/>
                <a:gd fmla="*/ 20 h 278" name="T35"/>
                <a:gd fmla="*/ 175 w 191" name="T36"/>
                <a:gd fmla="*/ 261 h 278" name="T37"/>
                <a:gd fmla="*/ 16 w 191" name="T38"/>
                <a:gd fmla="*/ 261 h 278" name="T39"/>
                <a:gd fmla="*/ 16 w 191" name="T40"/>
                <a:gd fmla="*/ 37 h 278" name="T41"/>
                <a:gd fmla="*/ 49 w 191" name="T42"/>
                <a:gd fmla="*/ 37 h 278" name="T43"/>
                <a:gd fmla="*/ 65 w 191" name="T44"/>
                <a:gd fmla="*/ 48 h 278" name="T45"/>
                <a:gd fmla="*/ 133 w 191" name="T46"/>
                <a:gd fmla="*/ 48 h 278" name="T47"/>
                <a:gd fmla="*/ 148 w 191" name="T48"/>
                <a:gd fmla="*/ 37 h 278" name="T49"/>
                <a:gd fmla="*/ 175 w 191" name="T50"/>
                <a:gd fmla="*/ 37 h 278" name="T51"/>
                <a:gd fmla="*/ 175 w 191" name="T52"/>
                <a:gd fmla="*/ 261 h 278" name="T53"/>
                <a:gd fmla="*/ 175 w 191" name="T54"/>
                <a:gd fmla="*/ 261 h 278" name="T55"/>
                <a:gd fmla="*/ 38 w 191" name="T56"/>
                <a:gd fmla="*/ 87 h 278" name="T57"/>
                <a:gd fmla="*/ 159 w 191" name="T58"/>
                <a:gd fmla="*/ 87 h 278" name="T59"/>
                <a:gd fmla="*/ 159 w 191" name="T60"/>
                <a:gd fmla="*/ 92 h 278" name="T61"/>
                <a:gd fmla="*/ 38 w 191" name="T62"/>
                <a:gd fmla="*/ 92 h 278" name="T63"/>
                <a:gd fmla="*/ 38 w 191" name="T64"/>
                <a:gd fmla="*/ 87 h 278" name="T65"/>
                <a:gd fmla="*/ 38 w 191" name="T66"/>
                <a:gd fmla="*/ 106 h 278" name="T67"/>
                <a:gd fmla="*/ 159 w 191" name="T68"/>
                <a:gd fmla="*/ 106 h 278" name="T69"/>
                <a:gd fmla="*/ 159 w 191" name="T70"/>
                <a:gd fmla="*/ 112 h 278" name="T71"/>
                <a:gd fmla="*/ 38 w 191" name="T72"/>
                <a:gd fmla="*/ 112 h 278" name="T73"/>
                <a:gd fmla="*/ 38 w 191" name="T74"/>
                <a:gd fmla="*/ 106 h 278" name="T75"/>
                <a:gd fmla="*/ 38 w 191" name="T76"/>
                <a:gd fmla="*/ 127 h 278" name="T77"/>
                <a:gd fmla="*/ 159 w 191" name="T78"/>
                <a:gd fmla="*/ 127 h 278" name="T79"/>
                <a:gd fmla="*/ 159 w 191" name="T80"/>
                <a:gd fmla="*/ 132 h 278" name="T81"/>
                <a:gd fmla="*/ 38 w 191" name="T82"/>
                <a:gd fmla="*/ 132 h 278" name="T83"/>
                <a:gd fmla="*/ 38 w 191" name="T84"/>
                <a:gd fmla="*/ 127 h 278" name="T85"/>
                <a:gd fmla="*/ 38 w 191" name="T86"/>
                <a:gd fmla="*/ 146 h 278" name="T87"/>
                <a:gd fmla="*/ 159 w 191" name="T88"/>
                <a:gd fmla="*/ 146 h 278" name="T89"/>
                <a:gd fmla="*/ 159 w 191" name="T90"/>
                <a:gd fmla="*/ 152 h 278" name="T91"/>
                <a:gd fmla="*/ 38 w 191" name="T92"/>
                <a:gd fmla="*/ 152 h 278" name="T93"/>
                <a:gd fmla="*/ 38 w 191" name="T94"/>
                <a:gd fmla="*/ 146 h 278" name="T95"/>
                <a:gd fmla="*/ 141 w 191" name="T96"/>
                <a:gd fmla="*/ 184 h 278" name="T97"/>
                <a:gd fmla="*/ 92 w 191" name="T98"/>
                <a:gd fmla="*/ 235 h 278" name="T99"/>
                <a:gd fmla="*/ 80 w 191" name="T100"/>
                <a:gd fmla="*/ 238 h 278" name="T101"/>
                <a:gd fmla="*/ 57 w 191" name="T102"/>
                <a:gd fmla="*/ 209 h 278" name="T103"/>
                <a:gd fmla="*/ 73 w 191" name="T104"/>
                <a:gd fmla="*/ 196 h 278" name="T105"/>
                <a:gd fmla="*/ 88 w 191" name="T106"/>
                <a:gd fmla="*/ 217 h 278" name="T107"/>
                <a:gd fmla="*/ 133 w 191" name="T108"/>
                <a:gd fmla="*/ 171 h 278" name="T109"/>
                <a:gd fmla="*/ 141 w 191" name="T110"/>
                <a:gd fmla="*/ 184 h 2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78" w="191">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4" name="组合 3"/>
          <p:cNvGrpSpPr/>
          <p:nvPr/>
        </p:nvGrpSpPr>
        <p:grpSpPr>
          <a:xfrm>
            <a:off x="2491740" y="4824730"/>
            <a:ext cx="1981200" cy="711835"/>
            <a:chOff x="2408" y="3190"/>
            <a:chExt cx="3120" cy="1121"/>
          </a:xfrm>
        </p:grpSpPr>
        <p:sp>
          <p:nvSpPr>
            <p:cNvPr id="3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 name="组合 2"/>
          <p:cNvGrpSpPr/>
          <p:nvPr/>
        </p:nvGrpSpPr>
        <p:grpSpPr>
          <a:xfrm>
            <a:off x="4658360" y="1661795"/>
            <a:ext cx="1981200" cy="711835"/>
            <a:chOff x="2408" y="3190"/>
            <a:chExt cx="3120" cy="1121"/>
          </a:xfrm>
        </p:grpSpPr>
        <p:sp>
          <p:nvSpPr>
            <p:cNvPr id="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2"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3" name="组合 12"/>
          <p:cNvGrpSpPr/>
          <p:nvPr/>
        </p:nvGrpSpPr>
        <p:grpSpPr>
          <a:xfrm>
            <a:off x="6087745" y="4770755"/>
            <a:ext cx="1981200" cy="711835"/>
            <a:chOff x="2408" y="3190"/>
            <a:chExt cx="3120" cy="1121"/>
          </a:xfrm>
        </p:grpSpPr>
        <p:sp>
          <p:nvSpPr>
            <p:cNvPr id="1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6" name="组合 15"/>
          <p:cNvGrpSpPr/>
          <p:nvPr/>
        </p:nvGrpSpPr>
        <p:grpSpPr>
          <a:xfrm>
            <a:off x="7954645" y="1661795"/>
            <a:ext cx="1981200" cy="711835"/>
            <a:chOff x="2408" y="3190"/>
            <a:chExt cx="3120" cy="1121"/>
          </a:xfrm>
        </p:grpSpPr>
        <p:sp>
          <p:nvSpPr>
            <p:cNvPr id="1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21" presetSubtype="1">
                                  <p:stCondLst>
                                    <p:cond delay="0"/>
                                  </p:stCondLst>
                                  <p:childTnLst>
                                    <p:set>
                                      <p:cBhvr>
                                        <p:cTn dur="1" fill="hold" id="16">
                                          <p:stCondLst>
                                            <p:cond delay="0"/>
                                          </p:stCondLst>
                                        </p:cTn>
                                        <p:tgtEl>
                                          <p:spTgt spid="19"/>
                                        </p:tgtEl>
                                        <p:attrNameLst>
                                          <p:attrName>style.visibility</p:attrName>
                                        </p:attrNameLst>
                                      </p:cBhvr>
                                      <p:to>
                                        <p:strVal val="visible"/>
                                      </p:to>
                                    </p:set>
                                    <p:animEffect filter="wheel(1)" transition="in">
                                      <p:cBhvr>
                                        <p:cTn dur="2000" id="17"/>
                                        <p:tgtEl>
                                          <p:spTgt spid="19"/>
                                        </p:tgtEl>
                                      </p:cBhvr>
                                    </p:animEffect>
                                  </p:childTnLst>
                                </p:cTn>
                              </p:par>
                            </p:childTnLst>
                          </p:cTn>
                        </p:par>
                        <p:par>
                          <p:cTn fill="hold" id="18" nodeType="afterGroup">
                            <p:stCondLst>
                              <p:cond delay="3000"/>
                            </p:stCondLst>
                            <p:childTnLst>
                              <p:par>
                                <p:cTn fill="hold" id="19" nodeType="afterEffect" presetClass="entr" presetID="5" presetSubtype="10">
                                  <p:stCondLst>
                                    <p:cond delay="0"/>
                                  </p:stCondLst>
                                  <p:childTnLst>
                                    <p:set>
                                      <p:cBhvr>
                                        <p:cTn dur="1" fill="hold" id="20">
                                          <p:stCondLst>
                                            <p:cond delay="0"/>
                                          </p:stCondLst>
                                        </p:cTn>
                                        <p:tgtEl>
                                          <p:spTgt spid="4"/>
                                        </p:tgtEl>
                                        <p:attrNameLst>
                                          <p:attrName>style.visibility</p:attrName>
                                        </p:attrNameLst>
                                      </p:cBhvr>
                                      <p:to>
                                        <p:strVal val="visible"/>
                                      </p:to>
                                    </p:set>
                                    <p:animEffect filter="checkerboard(across)" transition="in">
                                      <p:cBhvr>
                                        <p:cTn dur="500" id="21"/>
                                        <p:tgtEl>
                                          <p:spTgt spid="4"/>
                                        </p:tgtEl>
                                      </p:cBhvr>
                                    </p:animEffect>
                                  </p:childTnLst>
                                </p:cTn>
                              </p:par>
                            </p:childTnLst>
                          </p:cTn>
                        </p:par>
                        <p:par>
                          <p:cTn fill="hold" id="22" nodeType="afterGroup">
                            <p:stCondLst>
                              <p:cond delay="3500"/>
                            </p:stCondLst>
                            <p:childTnLst>
                              <p:par>
                                <p:cTn fill="hold" id="23" nodeType="afterEffect" presetClass="entr" presetID="5" presetSubtype="10">
                                  <p:stCondLst>
                                    <p:cond delay="0"/>
                                  </p:stCondLst>
                                  <p:childTnLst>
                                    <p:set>
                                      <p:cBhvr>
                                        <p:cTn dur="1" fill="hold" id="24">
                                          <p:stCondLst>
                                            <p:cond delay="0"/>
                                          </p:stCondLst>
                                        </p:cTn>
                                        <p:tgtEl>
                                          <p:spTgt spid="3"/>
                                        </p:tgtEl>
                                        <p:attrNameLst>
                                          <p:attrName>style.visibility</p:attrName>
                                        </p:attrNameLst>
                                      </p:cBhvr>
                                      <p:to>
                                        <p:strVal val="visible"/>
                                      </p:to>
                                    </p:set>
                                    <p:animEffect filter="checkerboard(across)" transition="in">
                                      <p:cBhvr>
                                        <p:cTn dur="500" id="25"/>
                                        <p:tgtEl>
                                          <p:spTgt spid="3"/>
                                        </p:tgtEl>
                                      </p:cBhvr>
                                    </p:animEffect>
                                  </p:childTnLst>
                                </p:cTn>
                              </p:par>
                            </p:childTnLst>
                          </p:cTn>
                        </p:par>
                        <p:par>
                          <p:cTn fill="hold" id="26" nodeType="afterGroup">
                            <p:stCondLst>
                              <p:cond delay="4000"/>
                            </p:stCondLst>
                            <p:childTnLst>
                              <p:par>
                                <p:cTn fill="hold" id="27" nodeType="afterEffect" presetClass="entr" presetID="5" presetSubtype="10">
                                  <p:stCondLst>
                                    <p:cond delay="0"/>
                                  </p:stCondLst>
                                  <p:childTnLst>
                                    <p:set>
                                      <p:cBhvr>
                                        <p:cTn dur="1" fill="hold" id="28">
                                          <p:stCondLst>
                                            <p:cond delay="0"/>
                                          </p:stCondLst>
                                        </p:cTn>
                                        <p:tgtEl>
                                          <p:spTgt spid="13"/>
                                        </p:tgtEl>
                                        <p:attrNameLst>
                                          <p:attrName>style.visibility</p:attrName>
                                        </p:attrNameLst>
                                      </p:cBhvr>
                                      <p:to>
                                        <p:strVal val="visible"/>
                                      </p:to>
                                    </p:set>
                                    <p:animEffect filter="checkerboard(across)" transition="in">
                                      <p:cBhvr>
                                        <p:cTn dur="500" id="29"/>
                                        <p:tgtEl>
                                          <p:spTgt spid="13"/>
                                        </p:tgtEl>
                                      </p:cBhvr>
                                    </p:animEffect>
                                  </p:childTnLst>
                                </p:cTn>
                              </p:par>
                            </p:childTnLst>
                          </p:cTn>
                        </p:par>
                        <p:par>
                          <p:cTn fill="hold" id="30" nodeType="afterGroup">
                            <p:stCondLst>
                              <p:cond delay="4500"/>
                            </p:stCondLst>
                            <p:childTnLst>
                              <p:par>
                                <p:cTn fill="hold" id="31" nodeType="afterEffect" presetClass="entr" presetID="5" presetSubtype="10">
                                  <p:stCondLst>
                                    <p:cond delay="0"/>
                                  </p:stCondLst>
                                  <p:childTnLst>
                                    <p:set>
                                      <p:cBhvr>
                                        <p:cTn dur="1" fill="hold" id="32">
                                          <p:stCondLst>
                                            <p:cond delay="0"/>
                                          </p:stCondLst>
                                        </p:cTn>
                                        <p:tgtEl>
                                          <p:spTgt spid="16"/>
                                        </p:tgtEl>
                                        <p:attrNameLst>
                                          <p:attrName>style.visibility</p:attrName>
                                        </p:attrNameLst>
                                      </p:cBhvr>
                                      <p:to>
                                        <p:strVal val="visible"/>
                                      </p:to>
                                    </p:set>
                                    <p:animEffect filter="checkerboard(across)" transition="in">
                                      <p:cBhvr>
                                        <p:cTn dur="500" id="3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 name="图片占位符 10"/>
          <p:cNvPicPr>
            <a:picLocks noChangeAspect="1" noGrp="1"/>
          </p:cNvPicPr>
          <p:nvPr/>
        </p:nvPicPr>
        <p:blipFill>
          <a:blip r:embed="rId2">
            <a:extLst>
              <a:ext uri="{28A0092B-C50C-407E-A947-70E740481C1C}">
                <a14:useLocalDpi val="0"/>
              </a:ext>
            </a:extLst>
          </a:blip>
          <a:srcRect b="10971" t="10971"/>
          <a:stretch>
            <a:fillRect/>
          </a:stretch>
        </p:blipFill>
        <p:spPr>
          <a:xfrm>
            <a:off x="2000885" y="2195570"/>
            <a:ext cx="3033976" cy="1575608"/>
          </a:xfrm>
          <a:prstGeom prst="rect">
            <a:avLst/>
          </a:prstGeom>
          <a:noFill/>
          <a:ln>
            <a:solidFill>
              <a:srgbClr val="F2F2F2"/>
            </a:solidFill>
          </a:ln>
          <a:effectLst/>
        </p:spPr>
      </p:pic>
      <p:pic>
        <p:nvPicPr>
          <p:cNvPr id="13" name="图片占位符 12"/>
          <p:cNvPicPr>
            <a:picLocks noChangeAspect="1" noGrp="1"/>
          </p:cNvPicPr>
          <p:nvPr/>
        </p:nvPicPr>
        <p:blipFill>
          <a:blip r:embed="rId3">
            <a:extLst>
              <a:ext uri="{28A0092B-C50C-407E-A947-70E740481C1C}">
                <a14:useLocalDpi val="0"/>
              </a:ext>
            </a:extLst>
          </a:blip>
          <a:srcRect b="15377" t="15377"/>
          <a:stretch>
            <a:fillRect/>
          </a:stretch>
        </p:blipFill>
        <p:spPr>
          <a:xfrm>
            <a:off x="5055897" y="2195570"/>
            <a:ext cx="3033976" cy="1575608"/>
          </a:xfrm>
          <a:prstGeom prst="rect">
            <a:avLst/>
          </a:prstGeom>
          <a:noFill/>
          <a:ln>
            <a:solidFill>
              <a:srgbClr val="F2F2F2"/>
            </a:solidFill>
          </a:ln>
          <a:effectLst/>
        </p:spPr>
      </p:pic>
      <p:pic>
        <p:nvPicPr>
          <p:cNvPr id="19" name="图片占位符 18"/>
          <p:cNvPicPr>
            <a:picLocks noChangeAspect="1" noGrp="1"/>
          </p:cNvPicPr>
          <p:nvPr/>
        </p:nvPicPr>
        <p:blipFill>
          <a:blip r:embed="rId4">
            <a:extLst>
              <a:ext uri="{28A0092B-C50C-407E-A947-70E740481C1C}">
                <a14:useLocalDpi val="0"/>
              </a:ext>
            </a:extLst>
          </a:blip>
          <a:srcRect b="10056" t="10056"/>
          <a:stretch>
            <a:fillRect/>
          </a:stretch>
        </p:blipFill>
        <p:spPr>
          <a:xfrm>
            <a:off x="8110909" y="2195570"/>
            <a:ext cx="3033976" cy="1575608"/>
          </a:xfrm>
          <a:prstGeom prst="rect">
            <a:avLst/>
          </a:prstGeom>
          <a:noFill/>
          <a:ln>
            <a:solidFill>
              <a:srgbClr val="F2F2F2"/>
            </a:solidFill>
          </a:ln>
          <a:effectLst/>
        </p:spPr>
      </p:pic>
      <p:sp>
        <p:nvSpPr>
          <p:cNvPr id="4" name="矩形 3"/>
          <p:cNvSpPr/>
          <p:nvPr/>
        </p:nvSpPr>
        <p:spPr bwMode="auto">
          <a:xfrm>
            <a:off x="3505200" y="4192270"/>
            <a:ext cx="5754370" cy="701040"/>
          </a:xfrm>
          <a:prstGeom prst="rect">
            <a:avLst/>
          </a:prstGeom>
        </p:spPr>
        <p:txBody>
          <a:bodyPr wrap="square">
            <a:spAutoFit/>
          </a:body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重点与难点</a:t>
            </a:r>
          </a:p>
        </p:txBody>
      </p:sp>
      <p:cxnSp>
        <p:nvCxnSpPr>
          <p:cNvPr id="5" name="直接连接符 4"/>
          <p:cNvCxnSpPr/>
          <p:nvPr/>
        </p:nvCxnSpPr>
        <p:spPr>
          <a:xfrm>
            <a:off x="4356290" y="4899179"/>
            <a:ext cx="3991555" cy="0"/>
          </a:xfrm>
          <a:prstGeom prst="line">
            <a:avLst/>
          </a:prstGeom>
          <a:ln>
            <a:solidFill>
              <a:srgbClr val="5A6C6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127256" y="4976576"/>
            <a:ext cx="4508929" cy="1051560"/>
          </a:xfrm>
          <a:prstGeom prst="rect">
            <a:avLst/>
          </a:prstGeom>
        </p:spPr>
        <p:txBody>
          <a:bodyPr wrap="square">
            <a:spAutoFit/>
          </a:bodyPr>
          <a:lstStyle/>
          <a:p>
            <a:pPr algn="ctr">
              <a:lnSpc>
                <a:spcPct val="150000"/>
              </a:lnSpc>
            </a:pPr>
            <a:r>
              <a:rPr altLang="zh-CN" lang="en-US" sz="1400"/>
              <a:t>Lorem ipsum dolor sit amet, consectetur adipiscing elit. Donec luctus nibh sit amet sem vulputate venenatis bibendum orci pulvinar. </a:t>
            </a:r>
          </a:p>
        </p:txBody>
      </p:sp>
    </p:spTree>
    <p:custDataLst>
      <p:tags r:id="rId5"/>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5" presetSubtype="10">
                                  <p:stCondLst>
                                    <p:cond delay="0"/>
                                  </p:stCondLst>
                                  <p:childTnLst>
                                    <p:set>
                                      <p:cBhvr>
                                        <p:cTn dur="1" fill="hold" id="16">
                                          <p:stCondLst>
                                            <p:cond delay="0"/>
                                          </p:stCondLst>
                                        </p:cTn>
                                        <p:tgtEl>
                                          <p:spTgt spid="19"/>
                                        </p:tgtEl>
                                        <p:attrNameLst>
                                          <p:attrName>style.visibility</p:attrName>
                                        </p:attrNameLst>
                                      </p:cBhvr>
                                      <p:to>
                                        <p:strVal val="visible"/>
                                      </p:to>
                                    </p:set>
                                    <p:animEffect filter="checkerboard(across)" transition="in">
                                      <p:cBhvr>
                                        <p:cTn dur="1000" id="17"/>
                                        <p:tgtEl>
                                          <p:spTgt spid="19"/>
                                        </p:tgtEl>
                                      </p:cBhvr>
                                    </p:animEffect>
                                  </p:childTnLst>
                                </p:cTn>
                              </p:par>
                              <p:par>
                                <p:cTn fill="hold" id="18" nodeType="withEffect" presetClass="entr" presetID="5" presetSubtype="10">
                                  <p:stCondLst>
                                    <p:cond delay="0"/>
                                  </p:stCondLst>
                                  <p:childTnLst>
                                    <p:set>
                                      <p:cBhvr>
                                        <p:cTn dur="1" fill="hold" id="19">
                                          <p:stCondLst>
                                            <p:cond delay="0"/>
                                          </p:stCondLst>
                                        </p:cTn>
                                        <p:tgtEl>
                                          <p:spTgt spid="13"/>
                                        </p:tgtEl>
                                        <p:attrNameLst>
                                          <p:attrName>style.visibility</p:attrName>
                                        </p:attrNameLst>
                                      </p:cBhvr>
                                      <p:to>
                                        <p:strVal val="visible"/>
                                      </p:to>
                                    </p:set>
                                    <p:animEffect filter="checkerboard(across)" transition="in">
                                      <p:cBhvr>
                                        <p:cTn dur="1000" id="20"/>
                                        <p:tgtEl>
                                          <p:spTgt spid="13"/>
                                        </p:tgtEl>
                                      </p:cBhvr>
                                    </p:animEffect>
                                  </p:childTnLst>
                                </p:cTn>
                              </p:par>
                              <p:par>
                                <p:cTn fill="hold" id="21" nodeType="withEffect" presetClass="entr" presetID="5" presetSubtype="10">
                                  <p:stCondLst>
                                    <p:cond delay="0"/>
                                  </p:stCondLst>
                                  <p:childTnLst>
                                    <p:set>
                                      <p:cBhvr>
                                        <p:cTn dur="1" fill="hold" id="22">
                                          <p:stCondLst>
                                            <p:cond delay="0"/>
                                          </p:stCondLst>
                                        </p:cTn>
                                        <p:tgtEl>
                                          <p:spTgt spid="2"/>
                                        </p:tgtEl>
                                        <p:attrNameLst>
                                          <p:attrName>style.visibility</p:attrName>
                                        </p:attrNameLst>
                                      </p:cBhvr>
                                      <p:to>
                                        <p:strVal val="visible"/>
                                      </p:to>
                                    </p:set>
                                    <p:animEffect filter="checkerboard(across)" transition="in">
                                      <p:cBhvr>
                                        <p:cTn dur="1000" id="23"/>
                                        <p:tgtEl>
                                          <p:spTgt spid="2"/>
                                        </p:tgtEl>
                                      </p:cBhvr>
                                    </p:animEffect>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1000" id="27"/>
                                        <p:tgtEl>
                                          <p:spTgt spid="4"/>
                                        </p:tgtEl>
                                      </p:cBhvr>
                                    </p:animEffect>
                                    <p:anim calcmode="lin" valueType="num">
                                      <p:cBhvr>
                                        <p:cTn dur="1000" fill="hold" id="28"/>
                                        <p:tgtEl>
                                          <p:spTgt spid="4"/>
                                        </p:tgtEl>
                                        <p:attrNameLst>
                                          <p:attrName>ppt_x</p:attrName>
                                        </p:attrNameLst>
                                      </p:cBhvr>
                                      <p:tavLst>
                                        <p:tav tm="0">
                                          <p:val>
                                            <p:strVal val="#ppt_x"/>
                                          </p:val>
                                        </p:tav>
                                        <p:tav tm="100000">
                                          <p:val>
                                            <p:strVal val="#ppt_x"/>
                                          </p:val>
                                        </p:tav>
                                      </p:tavLst>
                                    </p:anim>
                                    <p:anim calcmode="lin" valueType="num">
                                      <p:cBhvr>
                                        <p:cTn dur="1000" fill="hold" id="29"/>
                                        <p:tgtEl>
                                          <p:spTgt spid="4"/>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1000" id="32"/>
                                        <p:tgtEl>
                                          <p:spTgt spid="5"/>
                                        </p:tgtEl>
                                      </p:cBhvr>
                                    </p:animEffect>
                                    <p:anim calcmode="lin" valueType="num">
                                      <p:cBhvr>
                                        <p:cTn dur="1000" fill="hold" id="33"/>
                                        <p:tgtEl>
                                          <p:spTgt spid="5"/>
                                        </p:tgtEl>
                                        <p:attrNameLst>
                                          <p:attrName>ppt_x</p:attrName>
                                        </p:attrNameLst>
                                      </p:cBhvr>
                                      <p:tavLst>
                                        <p:tav tm="0">
                                          <p:val>
                                            <p:strVal val="#ppt_x"/>
                                          </p:val>
                                        </p:tav>
                                        <p:tav tm="100000">
                                          <p:val>
                                            <p:strVal val="#ppt_x"/>
                                          </p:val>
                                        </p:tav>
                                      </p:tavLst>
                                    </p:anim>
                                    <p:anim calcmode="lin" valueType="num">
                                      <p:cBhvr>
                                        <p:cTn dur="1000" fill="hold" id="34"/>
                                        <p:tgtEl>
                                          <p:spTgt spid="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5732145" y="1522730"/>
            <a:ext cx="1167130" cy="4646930"/>
            <a:chOff x="9027" y="2398"/>
            <a:chExt cx="1838" cy="7318"/>
          </a:xfrm>
        </p:grpSpPr>
        <p:grpSp>
          <p:nvGrpSpPr>
            <p:cNvPr id="4" name="Group 55"/>
            <p:cNvGrpSpPr/>
            <p:nvPr/>
          </p:nvGrpSpPr>
          <p:grpSpPr>
            <a:xfrm>
              <a:off x="9027" y="8056"/>
              <a:ext cx="1838" cy="1661"/>
              <a:chOff x="4116388" y="4011613"/>
              <a:chExt cx="893763" cy="808040"/>
            </a:xfrm>
            <a:solidFill>
              <a:srgbClr val="FBBBA9"/>
            </a:solidFill>
          </p:grpSpPr>
          <p:sp>
            <p:nvSpPr>
              <p:cNvPr id="5" name="Freeform 109"/>
              <p:cNvSpPr/>
              <p:nvPr/>
            </p:nvSpPr>
            <p:spPr bwMode="auto">
              <a:xfrm>
                <a:off x="4116388" y="4011613"/>
                <a:ext cx="893763" cy="806450"/>
              </a:xfrm>
              <a:custGeom>
                <a:cxnLst>
                  <a:cxn ang="0">
                    <a:pos x="564" y="138"/>
                  </a:cxn>
                  <a:cxn ang="0">
                    <a:pos x="435" y="0"/>
                  </a:cxn>
                  <a:cxn ang="0">
                    <a:pos x="435" y="0"/>
                  </a:cxn>
                  <a:cxn ang="0">
                    <a:pos x="434" y="2"/>
                  </a:cxn>
                  <a:cxn ang="0">
                    <a:pos x="434" y="0"/>
                  </a:cxn>
                  <a:cxn ang="0">
                    <a:pos x="282" y="140"/>
                  </a:cxn>
                  <a:cxn ang="0">
                    <a:pos x="130" y="0"/>
                  </a:cxn>
                  <a:cxn ang="0">
                    <a:pos x="129" y="2"/>
                  </a:cxn>
                  <a:cxn ang="0">
                    <a:pos x="129" y="0"/>
                  </a:cxn>
                  <a:cxn ang="0">
                    <a:pos x="129" y="0"/>
                  </a:cxn>
                  <a:cxn ang="0">
                    <a:pos x="0" y="138"/>
                  </a:cxn>
                  <a:cxn ang="0">
                    <a:pos x="282" y="511"/>
                  </a:cxn>
                  <a:cxn ang="0">
                    <a:pos x="564" y="138"/>
                  </a:cxn>
                </a:cxnLst>
                <a:rect b="b" l="0" r="r" t="0"/>
                <a:pathLst>
                  <a:path h="511" w="564">
                    <a:moveTo>
                      <a:pt x="564" y="138"/>
                    </a:moveTo>
                    <a:cubicBezTo>
                      <a:pt x="496" y="127"/>
                      <a:pt x="443" y="71"/>
                      <a:pt x="435" y="0"/>
                    </a:cubicBezTo>
                    <a:cubicBezTo>
                      <a:pt x="435" y="0"/>
                      <a:pt x="435" y="0"/>
                      <a:pt x="435" y="0"/>
                    </a:cubicBezTo>
                    <a:cubicBezTo>
                      <a:pt x="435" y="1"/>
                      <a:pt x="434" y="1"/>
                      <a:pt x="434" y="2"/>
                    </a:cubicBezTo>
                    <a:cubicBezTo>
                      <a:pt x="434" y="1"/>
                      <a:pt x="434" y="0"/>
                      <a:pt x="434" y="0"/>
                    </a:cubicBezTo>
                    <a:cubicBezTo>
                      <a:pt x="425" y="79"/>
                      <a:pt x="360" y="140"/>
                      <a:pt x="282" y="140"/>
                    </a:cubicBezTo>
                    <a:cubicBezTo>
                      <a:pt x="204" y="140"/>
                      <a:pt x="139" y="79"/>
                      <a:pt x="130" y="0"/>
                    </a:cubicBezTo>
                    <a:cubicBezTo>
                      <a:pt x="129" y="0"/>
                      <a:pt x="129" y="1"/>
                      <a:pt x="129" y="2"/>
                    </a:cubicBezTo>
                    <a:cubicBezTo>
                      <a:pt x="129" y="1"/>
                      <a:pt x="129" y="1"/>
                      <a:pt x="129" y="0"/>
                    </a:cubicBezTo>
                    <a:cubicBezTo>
                      <a:pt x="129" y="0"/>
                      <a:pt x="129" y="0"/>
                      <a:pt x="129" y="0"/>
                    </a:cubicBezTo>
                    <a:cubicBezTo>
                      <a:pt x="121" y="71"/>
                      <a:pt x="68" y="127"/>
                      <a:pt x="0" y="138"/>
                    </a:cubicBezTo>
                    <a:cubicBezTo>
                      <a:pt x="282" y="511"/>
                      <a:pt x="282" y="511"/>
                      <a:pt x="282" y="511"/>
                    </a:cubicBezTo>
                    <a:lnTo>
                      <a:pt x="564" y="138"/>
                    </a:lnTo>
                    <a:close/>
                  </a:path>
                </a:pathLst>
              </a:custGeom>
              <a:grpFill/>
              <a:ln w="9525">
                <a:noFill/>
                <a:round/>
              </a:ln>
            </p:spPr>
            <p:txBody>
              <a:bodyPr anchor="t" anchorCtr="0" bIns="45720" compatLnSpc="1" lIns="91440" numCol="1" rIns="91440" tIns="45720" vert="horz" wrap="square"/>
              <a:lstStyle/>
              <a:p>
                <a:endParaRPr lang="en-US"/>
              </a:p>
            </p:txBody>
          </p:sp>
          <p:sp>
            <p:nvSpPr>
              <p:cNvPr id="2" name="Freeform 110"/>
              <p:cNvSpPr/>
              <p:nvPr/>
            </p:nvSpPr>
            <p:spPr bwMode="auto">
              <a:xfrm>
                <a:off x="4332288" y="4056063"/>
                <a:ext cx="461963" cy="762000"/>
              </a:xfrm>
              <a:custGeom>
                <a:cxnLst>
                  <a:cxn ang="0">
                    <a:pos x="145" y="480"/>
                  </a:cxn>
                  <a:cxn ang="0">
                    <a:pos x="291" y="0"/>
                  </a:cxn>
                  <a:cxn ang="0">
                    <a:pos x="0" y="2"/>
                  </a:cxn>
                  <a:cxn ang="0">
                    <a:pos x="145" y="480"/>
                  </a:cxn>
                </a:cxnLst>
                <a:rect b="b" l="0" r="r" t="0"/>
                <a:pathLst>
                  <a:path h="480" w="291">
                    <a:moveTo>
                      <a:pt x="145" y="480"/>
                    </a:moveTo>
                    <a:lnTo>
                      <a:pt x="291" y="0"/>
                    </a:lnTo>
                    <a:lnTo>
                      <a:pt x="0" y="2"/>
                    </a:lnTo>
                    <a:lnTo>
                      <a:pt x="145" y="480"/>
                    </a:lnTo>
                    <a:close/>
                  </a:path>
                </a:pathLst>
              </a:custGeom>
              <a:grpFill/>
              <a:ln w="9525">
                <a:noFill/>
                <a:round/>
              </a:ln>
            </p:spPr>
            <p:txBody>
              <a:bodyPr anchor="t" anchorCtr="0" bIns="45720" compatLnSpc="1" lIns="91440" numCol="1" rIns="91440" tIns="45720" vert="horz" wrap="square"/>
              <a:lstStyle/>
              <a:p>
                <a:endParaRPr lang="en-US"/>
              </a:p>
            </p:txBody>
          </p:sp>
          <p:sp>
            <p:nvSpPr>
              <p:cNvPr id="3" name="Freeform 58"/>
              <p:cNvSpPr/>
              <p:nvPr/>
            </p:nvSpPr>
            <p:spPr>
              <a:xfrm rot="10800000">
                <a:off x="4388640" y="4586287"/>
                <a:ext cx="353568" cy="233366"/>
              </a:xfrm>
              <a:custGeom>
                <a:gdLst>
                  <a:gd fmla="*/ 0 w 353568" name="connsiteX0"/>
                  <a:gd fmla="*/ 233366 h 233366" name="connsiteY0"/>
                  <a:gd fmla="*/ 176784 w 353568" name="connsiteX1"/>
                  <a:gd fmla="*/ 0 h 233366" name="connsiteY1"/>
                  <a:gd fmla="*/ 353568 w 353568" name="connsiteX2"/>
                  <a:gd fmla="*/ 233366 h 233366" name="connsiteY2"/>
                  <a:gd fmla="*/ 0 w 353568" name="connsiteX3"/>
                  <a:gd fmla="*/ 233366 h 233366" name="connsiteY3"/>
                  <a:gd fmla="*/ 0 w 353568" name="connsiteX0-1"/>
                  <a:gd fmla="*/ 233366 h 233366" name="connsiteY0-2"/>
                  <a:gd fmla="*/ 176784 w 353568" name="connsiteX1-3"/>
                  <a:gd fmla="*/ 0 h 233366" name="connsiteY1-4"/>
                  <a:gd fmla="*/ 353568 w 353568" name="connsiteX2-5"/>
                  <a:gd fmla="*/ 233366 h 233366" name="connsiteY2-6"/>
                  <a:gd fmla="*/ 172589 w 353568" name="connsiteX3-7"/>
                  <a:gd fmla="*/ 233365 h 233366" name="connsiteY3-8"/>
                  <a:gd fmla="*/ 0 w 353568" name="connsiteX4"/>
                  <a:gd fmla="*/ 233366 h 233366" name="connsiteY4"/>
                </a:gdLst>
                <a:cxnLst>
                  <a:cxn ang="0">
                    <a:pos x="connsiteX0-1" y="connsiteY0-2"/>
                  </a:cxn>
                  <a:cxn ang="0">
                    <a:pos x="connsiteX1-3" y="connsiteY1-4"/>
                  </a:cxn>
                  <a:cxn ang="0">
                    <a:pos x="connsiteX2-5" y="connsiteY2-6"/>
                  </a:cxn>
                  <a:cxn ang="0">
                    <a:pos x="connsiteX3-7" y="connsiteY3-8"/>
                  </a:cxn>
                  <a:cxn ang="0">
                    <a:pos x="connsiteX4" y="connsiteY4"/>
                  </a:cxn>
                </a:cxnLst>
                <a:rect b="b" l="l" r="r" t="t"/>
                <a:pathLst>
                  <a:path h="233365" w="353568">
                    <a:moveTo>
                      <a:pt x="0" y="233366"/>
                    </a:moveTo>
                    <a:lnTo>
                      <a:pt x="176784" y="0"/>
                    </a:lnTo>
                    <a:lnTo>
                      <a:pt x="353568" y="233366"/>
                    </a:lnTo>
                    <a:lnTo>
                      <a:pt x="172589" y="233365"/>
                    </a:lnTo>
                    <a:lnTo>
                      <a:pt x="0" y="2333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sp>
          <p:nvSpPr>
            <p:cNvPr id="12" name="Chord 59"/>
            <p:cNvSpPr/>
            <p:nvPr/>
          </p:nvSpPr>
          <p:spPr>
            <a:xfrm>
              <a:off x="9032" y="2398"/>
              <a:ext cx="1828" cy="1880"/>
            </a:xfrm>
            <a:prstGeom prst="chord">
              <a:avLst>
                <a:gd fmla="val 10695413" name="adj1"/>
                <a:gd fmla="val 106171" name="adj2"/>
              </a:avLst>
            </a:prstGeom>
            <a:solidFill>
              <a:srgbClr val="3B47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3" name="组合 12"/>
            <p:cNvGrpSpPr/>
            <p:nvPr/>
          </p:nvGrpSpPr>
          <p:grpSpPr>
            <a:xfrm>
              <a:off x="9027" y="3365"/>
              <a:ext cx="1834" cy="5144"/>
              <a:chOff x="5472063" y="2370746"/>
              <a:chExt cx="1164784" cy="3266369"/>
            </a:xfrm>
            <a:solidFill>
              <a:srgbClr val="5A6C6A"/>
            </a:solidFill>
          </p:grpSpPr>
          <p:grpSp>
            <p:nvGrpSpPr>
              <p:cNvPr id="14" name="Group 60"/>
              <p:cNvGrpSpPr/>
              <p:nvPr/>
            </p:nvGrpSpPr>
            <p:grpSpPr>
              <a:xfrm>
                <a:off x="5474135" y="4787362"/>
                <a:ext cx="1162712" cy="849753"/>
                <a:chOff x="4089927" y="3529929"/>
                <a:chExt cx="964145" cy="704633"/>
              </a:xfrm>
              <a:grpFill/>
            </p:grpSpPr>
            <p:grpSp>
              <p:nvGrpSpPr>
                <p:cNvPr id="31" name="Group 137"/>
                <p:cNvGrpSpPr/>
                <p:nvPr/>
              </p:nvGrpSpPr>
              <p:grpSpPr>
                <a:xfrm>
                  <a:off x="4089927" y="3529929"/>
                  <a:ext cx="964145" cy="704633"/>
                  <a:chOff x="4117975" y="3581400"/>
                  <a:chExt cx="890588" cy="650875"/>
                </a:xfrm>
                <a:grpFill/>
              </p:grpSpPr>
              <p:sp>
                <p:nvSpPr>
                  <p:cNvPr id="33" name="Freeform 111"/>
                  <p:cNvSpPr/>
                  <p:nvPr/>
                </p:nvSpPr>
                <p:spPr bwMode="auto">
                  <a:xfrm>
                    <a:off x="4117975" y="3581400"/>
                    <a:ext cx="203200" cy="647700"/>
                  </a:xfrm>
                  <a:custGeom>
                    <a:cxnLst>
                      <a:cxn ang="0">
                        <a:pos x="0" y="0"/>
                      </a:cxn>
                      <a:cxn ang="0">
                        <a:pos x="0" y="411"/>
                      </a:cxn>
                      <a:cxn ang="0">
                        <a:pos x="128" y="273"/>
                      </a:cxn>
                      <a:cxn ang="0">
                        <a:pos x="128" y="0"/>
                      </a:cxn>
                      <a:cxn ang="0">
                        <a:pos x="0" y="0"/>
                      </a:cxn>
                    </a:cxnLst>
                    <a:rect b="b" l="0" r="r" t="0"/>
                    <a:pathLst>
                      <a:path h="411" w="128">
                        <a:moveTo>
                          <a:pt x="0" y="0"/>
                        </a:moveTo>
                        <a:cubicBezTo>
                          <a:pt x="0" y="411"/>
                          <a:pt x="0" y="411"/>
                          <a:pt x="0" y="411"/>
                        </a:cubicBezTo>
                        <a:cubicBezTo>
                          <a:pt x="67" y="400"/>
                          <a:pt x="120" y="344"/>
                          <a:pt x="128" y="273"/>
                        </a:cubicBezTo>
                        <a:cubicBezTo>
                          <a:pt x="128" y="0"/>
                          <a:pt x="128" y="0"/>
                          <a:pt x="128" y="0"/>
                        </a:cubicBezTo>
                        <a:lnTo>
                          <a:pt x="0" y="0"/>
                        </a:lnTo>
                        <a:close/>
                      </a:path>
                    </a:pathLst>
                  </a:custGeom>
                  <a:solidFill>
                    <a:srgbClr val="3B4746"/>
                  </a:solidFill>
                  <a:ln w="9525">
                    <a:solidFill>
                      <a:schemeClr val="bg1"/>
                    </a:solidFill>
                    <a:round/>
                  </a:ln>
                </p:spPr>
                <p:txBody>
                  <a:bodyPr anchor="t" anchorCtr="0" bIns="45720" compatLnSpc="1" lIns="91440" numCol="1" rIns="91440" tIns="45720" vert="horz" wrap="square"/>
                  <a:lstStyle/>
                  <a:p>
                    <a:endParaRPr lang="en-US"/>
                  </a:p>
                </p:txBody>
              </p:sp>
              <p:sp>
                <p:nvSpPr>
                  <p:cNvPr id="34" name="Freeform 112"/>
                  <p:cNvSpPr/>
                  <p:nvPr/>
                </p:nvSpPr>
                <p:spPr bwMode="auto">
                  <a:xfrm>
                    <a:off x="4321175" y="3581400"/>
                    <a:ext cx="484188" cy="650875"/>
                  </a:xfrm>
                  <a:custGeom>
                    <a:cxnLst>
                      <a:cxn ang="0">
                        <a:pos x="306" y="0"/>
                      </a:cxn>
                      <a:cxn ang="0">
                        <a:pos x="0" y="0"/>
                      </a:cxn>
                      <a:cxn ang="0">
                        <a:pos x="0" y="273"/>
                      </a:cxn>
                      <a:cxn ang="0">
                        <a:pos x="0" y="273"/>
                      </a:cxn>
                      <a:cxn ang="0">
                        <a:pos x="0" y="275"/>
                      </a:cxn>
                      <a:cxn ang="0">
                        <a:pos x="1" y="273"/>
                      </a:cxn>
                      <a:cxn ang="0">
                        <a:pos x="153" y="413"/>
                      </a:cxn>
                      <a:cxn ang="0">
                        <a:pos x="305" y="273"/>
                      </a:cxn>
                      <a:cxn ang="0">
                        <a:pos x="305" y="275"/>
                      </a:cxn>
                      <a:cxn ang="0">
                        <a:pos x="306" y="273"/>
                      </a:cxn>
                      <a:cxn ang="0">
                        <a:pos x="306" y="273"/>
                      </a:cxn>
                      <a:cxn ang="0">
                        <a:pos x="306" y="0"/>
                      </a:cxn>
                    </a:cxnLst>
                    <a:rect b="b" l="0" r="r" t="0"/>
                    <a:pathLst>
                      <a:path h="412" w="306">
                        <a:moveTo>
                          <a:pt x="306" y="0"/>
                        </a:moveTo>
                        <a:cubicBezTo>
                          <a:pt x="0" y="0"/>
                          <a:pt x="0" y="0"/>
                          <a:pt x="0" y="0"/>
                        </a:cubicBezTo>
                        <a:cubicBezTo>
                          <a:pt x="0" y="273"/>
                          <a:pt x="0" y="273"/>
                          <a:pt x="0" y="273"/>
                        </a:cubicBezTo>
                        <a:cubicBezTo>
                          <a:pt x="0" y="273"/>
                          <a:pt x="0" y="273"/>
                          <a:pt x="0" y="273"/>
                        </a:cubicBezTo>
                        <a:cubicBezTo>
                          <a:pt x="0" y="274"/>
                          <a:pt x="0" y="274"/>
                          <a:pt x="0" y="275"/>
                        </a:cubicBezTo>
                        <a:cubicBezTo>
                          <a:pt x="0" y="274"/>
                          <a:pt x="0" y="273"/>
                          <a:pt x="1" y="273"/>
                        </a:cubicBezTo>
                        <a:cubicBezTo>
                          <a:pt x="10" y="352"/>
                          <a:pt x="75" y="413"/>
                          <a:pt x="153" y="413"/>
                        </a:cubicBezTo>
                        <a:cubicBezTo>
                          <a:pt x="231" y="413"/>
                          <a:pt x="296" y="352"/>
                          <a:pt x="305" y="273"/>
                        </a:cubicBezTo>
                        <a:cubicBezTo>
                          <a:pt x="305" y="273"/>
                          <a:pt x="305" y="274"/>
                          <a:pt x="305" y="275"/>
                        </a:cubicBezTo>
                        <a:cubicBezTo>
                          <a:pt x="305" y="274"/>
                          <a:pt x="306" y="274"/>
                          <a:pt x="306" y="273"/>
                        </a:cubicBezTo>
                        <a:cubicBezTo>
                          <a:pt x="306" y="273"/>
                          <a:pt x="306" y="273"/>
                          <a:pt x="306" y="273"/>
                        </a:cubicBezTo>
                        <a:lnTo>
                          <a:pt x="306" y="0"/>
                        </a:lnTo>
                        <a:close/>
                      </a:path>
                    </a:pathLst>
                  </a:custGeom>
                  <a:grpFill/>
                  <a:ln w="9525">
                    <a:solidFill>
                      <a:schemeClr val="bg1"/>
                    </a:solidFill>
                    <a:round/>
                  </a:ln>
                </p:spPr>
                <p:txBody>
                  <a:bodyPr anchor="t" anchorCtr="0" bIns="45720" compatLnSpc="1" lIns="91440" numCol="1" rIns="91440" tIns="45720" vert="horz" wrap="square"/>
                  <a:lstStyle/>
                  <a:p>
                    <a:endParaRPr lang="en-US"/>
                  </a:p>
                </p:txBody>
              </p:sp>
              <p:sp>
                <p:nvSpPr>
                  <p:cNvPr id="35" name="Freeform 113"/>
                  <p:cNvSpPr/>
                  <p:nvPr/>
                </p:nvSpPr>
                <p:spPr bwMode="auto">
                  <a:xfrm>
                    <a:off x="4805363" y="3581400"/>
                    <a:ext cx="203200" cy="647700"/>
                  </a:xfrm>
                  <a:custGeom>
                    <a:cxnLst>
                      <a:cxn ang="0">
                        <a:pos x="0" y="273"/>
                      </a:cxn>
                      <a:cxn ang="0">
                        <a:pos x="128" y="411"/>
                      </a:cxn>
                      <a:cxn ang="0">
                        <a:pos x="128" y="0"/>
                      </a:cxn>
                      <a:cxn ang="0">
                        <a:pos x="0" y="0"/>
                      </a:cxn>
                      <a:cxn ang="0">
                        <a:pos x="0" y="273"/>
                      </a:cxn>
                    </a:cxnLst>
                    <a:rect b="b" l="0" r="r" t="0"/>
                    <a:pathLst>
                      <a:path h="411" w="128">
                        <a:moveTo>
                          <a:pt x="0" y="273"/>
                        </a:moveTo>
                        <a:cubicBezTo>
                          <a:pt x="8" y="344"/>
                          <a:pt x="61" y="400"/>
                          <a:pt x="128" y="411"/>
                        </a:cubicBezTo>
                        <a:cubicBezTo>
                          <a:pt x="128" y="0"/>
                          <a:pt x="128" y="0"/>
                          <a:pt x="128" y="0"/>
                        </a:cubicBezTo>
                        <a:cubicBezTo>
                          <a:pt x="0" y="0"/>
                          <a:pt x="0" y="0"/>
                          <a:pt x="0" y="0"/>
                        </a:cubicBezTo>
                        <a:lnTo>
                          <a:pt x="0" y="273"/>
                        </a:lnTo>
                        <a:close/>
                      </a:path>
                    </a:pathLst>
                  </a:custGeom>
                  <a:solidFill>
                    <a:srgbClr val="3B4746"/>
                  </a:solidFill>
                  <a:ln w="9525">
                    <a:solidFill>
                      <a:schemeClr val="bg1"/>
                    </a:solidFill>
                    <a:round/>
                  </a:ln>
                </p:spPr>
                <p:txBody>
                  <a:bodyPr anchor="t" anchorCtr="0" bIns="45720" compatLnSpc="1" lIns="91440" numCol="1" rIns="91440" tIns="45720" vert="horz" wrap="square"/>
                  <a:lstStyle/>
                  <a:p>
                    <a:endParaRPr lang="en-US"/>
                  </a:p>
                </p:txBody>
              </p:sp>
            </p:grpSp>
            <p:sp>
              <p:nvSpPr>
                <p:cNvPr id="32" name="TextBox 62"/>
                <p:cNvSpPr txBox="1"/>
                <p:nvPr/>
              </p:nvSpPr>
              <p:spPr>
                <a:xfrm>
                  <a:off x="4355286" y="3562350"/>
                  <a:ext cx="433427" cy="379112"/>
                </a:xfrm>
                <a:prstGeom prst="rect">
                  <a:avLst/>
                </a:prstGeom>
                <a:grpFill/>
                <a:ln>
                  <a:noFill/>
                </a:ln>
              </p:spPr>
              <p:txBody>
                <a:bodyPr rtlCol="0" wrap="none">
                  <a:spAutoFit/>
                </a:bodyPr>
                <a:lstStyle/>
                <a:p>
                  <a:pPr algn="ctr"/>
                  <a:r>
                    <a:rPr b="1" lang="en-US" sz="2400">
                      <a:solidFill>
                        <a:schemeClr val="bg1"/>
                      </a:solidFill>
                    </a:rPr>
                    <a:t>01</a:t>
                  </a:r>
                </a:p>
              </p:txBody>
            </p:sp>
          </p:grpSp>
          <p:grpSp>
            <p:nvGrpSpPr>
              <p:cNvPr id="15" name="Group 66"/>
              <p:cNvGrpSpPr/>
              <p:nvPr/>
            </p:nvGrpSpPr>
            <p:grpSpPr>
              <a:xfrm>
                <a:off x="5472063" y="3981133"/>
                <a:ext cx="1164784" cy="806228"/>
                <a:chOff x="4088209" y="2861387"/>
                <a:chExt cx="965863" cy="668541"/>
              </a:xfrm>
              <a:grpFill/>
            </p:grpSpPr>
            <p:grpSp>
              <p:nvGrpSpPr>
                <p:cNvPr id="26" name="Group 136"/>
                <p:cNvGrpSpPr/>
                <p:nvPr/>
              </p:nvGrpSpPr>
              <p:grpSpPr>
                <a:xfrm>
                  <a:off x="4088204" y="2861387"/>
                  <a:ext cx="965862" cy="668541"/>
                  <a:chOff x="4116388" y="2963863"/>
                  <a:chExt cx="892175" cy="617537"/>
                </a:xfrm>
                <a:grpFill/>
              </p:grpSpPr>
              <p:sp>
                <p:nvSpPr>
                  <p:cNvPr id="28" name="Freeform 115"/>
                  <p:cNvSpPr/>
                  <p:nvPr/>
                </p:nvSpPr>
                <p:spPr bwMode="auto">
                  <a:xfrm>
                    <a:off x="4116388" y="2963863"/>
                    <a:ext cx="204788" cy="617537"/>
                  </a:xfrm>
                  <a:custGeom>
                    <a:cxnLst>
                      <a:cxn ang="0">
                        <a:pos x="0" y="389"/>
                      </a:cxn>
                      <a:cxn ang="0">
                        <a:pos x="129" y="389"/>
                      </a:cxn>
                      <a:cxn ang="0">
                        <a:pos x="129" y="0"/>
                      </a:cxn>
                      <a:cxn ang="0">
                        <a:pos x="1" y="0"/>
                      </a:cxn>
                      <a:cxn ang="0">
                        <a:pos x="0" y="389"/>
                      </a:cxn>
                    </a:cxnLst>
                    <a:rect b="b" l="0" r="r" t="0"/>
                    <a:pathLst>
                      <a:path h="389" w="129">
                        <a:moveTo>
                          <a:pt x="0" y="389"/>
                        </a:moveTo>
                        <a:lnTo>
                          <a:pt x="129" y="389"/>
                        </a:lnTo>
                        <a:lnTo>
                          <a:pt x="129" y="0"/>
                        </a:lnTo>
                        <a:lnTo>
                          <a:pt x="1" y="0"/>
                        </a:lnTo>
                        <a:lnTo>
                          <a:pt x="0" y="389"/>
                        </a:lnTo>
                        <a:close/>
                      </a:path>
                    </a:pathLst>
                  </a:custGeom>
                  <a:grpFill/>
                  <a:ln w="9525">
                    <a:solidFill>
                      <a:schemeClr val="bg1"/>
                    </a:solidFill>
                    <a:round/>
                  </a:ln>
                </p:spPr>
                <p:txBody>
                  <a:bodyPr anchor="t" anchorCtr="0" bIns="45720" compatLnSpc="1" lIns="91440" numCol="1" rIns="91440" tIns="45720" vert="horz" wrap="square"/>
                  <a:lstStyle/>
                  <a:p>
                    <a:endParaRPr lang="en-US"/>
                  </a:p>
                </p:txBody>
              </p:sp>
              <p:sp>
                <p:nvSpPr>
                  <p:cNvPr id="29" name="Rectangle 116"/>
                  <p:cNvSpPr>
                    <a:spLocks noChangeArrowheads="1"/>
                  </p:cNvSpPr>
                  <p:nvPr/>
                </p:nvSpPr>
                <p:spPr bwMode="auto">
                  <a:xfrm>
                    <a:off x="4321175" y="2963863"/>
                    <a:ext cx="484188" cy="617537"/>
                  </a:xfrm>
                  <a:prstGeom prst="rect">
                    <a:avLst/>
                  </a:prstGeom>
                  <a:grpFill/>
                  <a:ln w="9525">
                    <a:solidFill>
                      <a:schemeClr val="bg1"/>
                    </a:solidFill>
                    <a:miter lim="800000"/>
                  </a:ln>
                </p:spPr>
                <p:txBody>
                  <a:bodyPr anchor="t" anchorCtr="0" bIns="45720" compatLnSpc="1" lIns="91440" numCol="1" rIns="91440" tIns="45720" vert="horz" wrap="square"/>
                  <a:lstStyle/>
                  <a:p>
                    <a:endParaRPr lang="en-US"/>
                  </a:p>
                </p:txBody>
              </p:sp>
              <p:sp>
                <p:nvSpPr>
                  <p:cNvPr id="30" name="Rectangle 117"/>
                  <p:cNvSpPr>
                    <a:spLocks noChangeArrowheads="1"/>
                  </p:cNvSpPr>
                  <p:nvPr/>
                </p:nvSpPr>
                <p:spPr bwMode="auto">
                  <a:xfrm>
                    <a:off x="4805363" y="2963863"/>
                    <a:ext cx="203200" cy="617537"/>
                  </a:xfrm>
                  <a:prstGeom prst="rect">
                    <a:avLst/>
                  </a:prstGeom>
                  <a:grpFill/>
                  <a:ln w="9525">
                    <a:solidFill>
                      <a:schemeClr val="bg1"/>
                    </a:solidFill>
                    <a:miter lim="800000"/>
                  </a:ln>
                </p:spPr>
                <p:txBody>
                  <a:bodyPr anchor="t" anchorCtr="0" bIns="45720" compatLnSpc="1" lIns="91440" numCol="1" rIns="91440" tIns="45720" vert="horz" wrap="square"/>
                  <a:lstStyle/>
                  <a:p>
                    <a:endParaRPr lang="en-US"/>
                  </a:p>
                </p:txBody>
              </p:sp>
            </p:grpSp>
            <p:sp>
              <p:nvSpPr>
                <p:cNvPr id="27" name="TextBox 68"/>
                <p:cNvSpPr txBox="1"/>
                <p:nvPr/>
              </p:nvSpPr>
              <p:spPr>
                <a:xfrm>
                  <a:off x="4355286" y="2965450"/>
                  <a:ext cx="433427" cy="379111"/>
                </a:xfrm>
                <a:prstGeom prst="rect">
                  <a:avLst/>
                </a:prstGeom>
                <a:grpFill/>
                <a:ln>
                  <a:noFill/>
                </a:ln>
              </p:spPr>
              <p:txBody>
                <a:bodyPr rtlCol="0" wrap="none">
                  <a:spAutoFit/>
                </a:bodyPr>
                <a:lstStyle/>
                <a:p>
                  <a:pPr algn="ctr"/>
                  <a:r>
                    <a:rPr b="1" lang="en-US" sz="2400">
                      <a:solidFill>
                        <a:schemeClr val="bg1"/>
                      </a:solidFill>
                    </a:rPr>
                    <a:t>02</a:t>
                  </a:r>
                </a:p>
              </p:txBody>
            </p:sp>
          </p:grpSp>
          <p:grpSp>
            <p:nvGrpSpPr>
              <p:cNvPr id="16" name="Group 72"/>
              <p:cNvGrpSpPr/>
              <p:nvPr/>
            </p:nvGrpSpPr>
            <p:grpSpPr>
              <a:xfrm>
                <a:off x="5472063" y="3176976"/>
                <a:ext cx="1164784" cy="804156"/>
                <a:chOff x="4088209" y="2194564"/>
                <a:chExt cx="965863" cy="666823"/>
              </a:xfrm>
              <a:grpFill/>
            </p:grpSpPr>
            <p:grpSp>
              <p:nvGrpSpPr>
                <p:cNvPr id="21" name="Group 135"/>
                <p:cNvGrpSpPr/>
                <p:nvPr/>
              </p:nvGrpSpPr>
              <p:grpSpPr>
                <a:xfrm>
                  <a:off x="4088204" y="2194564"/>
                  <a:ext cx="965862" cy="666823"/>
                  <a:chOff x="4116388" y="2347913"/>
                  <a:chExt cx="892175" cy="615950"/>
                </a:xfrm>
                <a:grpFill/>
              </p:grpSpPr>
              <p:sp>
                <p:nvSpPr>
                  <p:cNvPr id="23" name="Freeform 118"/>
                  <p:cNvSpPr/>
                  <p:nvPr/>
                </p:nvSpPr>
                <p:spPr bwMode="auto">
                  <a:xfrm>
                    <a:off x="4116388" y="2347913"/>
                    <a:ext cx="204788" cy="615950"/>
                  </a:xfrm>
                  <a:custGeom>
                    <a:cxnLst>
                      <a:cxn ang="0">
                        <a:pos x="0" y="388"/>
                      </a:cxn>
                      <a:cxn ang="0">
                        <a:pos x="129" y="388"/>
                      </a:cxn>
                      <a:cxn ang="0">
                        <a:pos x="129" y="0"/>
                      </a:cxn>
                      <a:cxn ang="0">
                        <a:pos x="1" y="0"/>
                      </a:cxn>
                      <a:cxn ang="0">
                        <a:pos x="0" y="388"/>
                      </a:cxn>
                    </a:cxnLst>
                    <a:rect b="b" l="0" r="r" t="0"/>
                    <a:pathLst>
                      <a:path h="388" w="129">
                        <a:moveTo>
                          <a:pt x="0" y="388"/>
                        </a:moveTo>
                        <a:lnTo>
                          <a:pt x="129" y="388"/>
                        </a:lnTo>
                        <a:lnTo>
                          <a:pt x="129" y="0"/>
                        </a:lnTo>
                        <a:lnTo>
                          <a:pt x="1" y="0"/>
                        </a:lnTo>
                        <a:lnTo>
                          <a:pt x="0" y="388"/>
                        </a:lnTo>
                        <a:close/>
                      </a:path>
                    </a:pathLst>
                  </a:custGeom>
                  <a:solidFill>
                    <a:srgbClr val="3B4746"/>
                  </a:solidFill>
                  <a:ln w="9525">
                    <a:solidFill>
                      <a:schemeClr val="bg1"/>
                    </a:solidFill>
                    <a:round/>
                  </a:ln>
                </p:spPr>
                <p:txBody>
                  <a:bodyPr anchor="t" anchorCtr="0" bIns="45720" compatLnSpc="1" lIns="91440" numCol="1" rIns="91440" tIns="45720" vert="horz" wrap="square"/>
                  <a:lstStyle/>
                  <a:p>
                    <a:endParaRPr lang="en-US"/>
                  </a:p>
                </p:txBody>
              </p:sp>
              <p:sp>
                <p:nvSpPr>
                  <p:cNvPr id="24" name="Rectangle 119"/>
                  <p:cNvSpPr>
                    <a:spLocks noChangeArrowheads="1"/>
                  </p:cNvSpPr>
                  <p:nvPr/>
                </p:nvSpPr>
                <p:spPr bwMode="auto">
                  <a:xfrm>
                    <a:off x="4321175" y="2347913"/>
                    <a:ext cx="484188" cy="615950"/>
                  </a:xfrm>
                  <a:prstGeom prst="rect">
                    <a:avLst/>
                  </a:prstGeom>
                  <a:grpFill/>
                  <a:ln w="9525">
                    <a:solidFill>
                      <a:schemeClr val="bg1"/>
                    </a:solidFill>
                    <a:miter lim="800000"/>
                  </a:ln>
                </p:spPr>
                <p:txBody>
                  <a:bodyPr anchor="t" anchorCtr="0" bIns="45720" compatLnSpc="1" lIns="91440" numCol="1" rIns="91440" tIns="45720" vert="horz" wrap="square"/>
                  <a:lstStyle/>
                  <a:p>
                    <a:endParaRPr lang="en-US"/>
                  </a:p>
                </p:txBody>
              </p:sp>
              <p:sp>
                <p:nvSpPr>
                  <p:cNvPr id="25" name="Rectangle 120"/>
                  <p:cNvSpPr>
                    <a:spLocks noChangeArrowheads="1"/>
                  </p:cNvSpPr>
                  <p:nvPr/>
                </p:nvSpPr>
                <p:spPr bwMode="auto">
                  <a:xfrm>
                    <a:off x="4805363" y="2347913"/>
                    <a:ext cx="203200" cy="615950"/>
                  </a:xfrm>
                  <a:prstGeom prst="rect">
                    <a:avLst/>
                  </a:prstGeom>
                  <a:solidFill>
                    <a:srgbClr val="3B4746"/>
                  </a:solidFill>
                  <a:ln w="9525">
                    <a:solidFill>
                      <a:schemeClr val="bg1"/>
                    </a:solidFill>
                    <a:miter lim="800000"/>
                  </a:ln>
                </p:spPr>
                <p:txBody>
                  <a:bodyPr anchor="t" anchorCtr="0" bIns="45720" compatLnSpc="1" lIns="91440" numCol="1" rIns="91440" tIns="45720" vert="horz" wrap="square"/>
                  <a:lstStyle/>
                  <a:p>
                    <a:endParaRPr lang="en-US"/>
                  </a:p>
                </p:txBody>
              </p:sp>
            </p:grpSp>
            <p:sp>
              <p:nvSpPr>
                <p:cNvPr id="17" name="TextBox 74"/>
                <p:cNvSpPr txBox="1"/>
                <p:nvPr/>
              </p:nvSpPr>
              <p:spPr>
                <a:xfrm>
                  <a:off x="4355286" y="2305050"/>
                  <a:ext cx="433427" cy="379112"/>
                </a:xfrm>
                <a:prstGeom prst="rect">
                  <a:avLst/>
                </a:prstGeom>
                <a:grpFill/>
                <a:ln>
                  <a:noFill/>
                </a:ln>
              </p:spPr>
              <p:txBody>
                <a:bodyPr rtlCol="0" wrap="none">
                  <a:spAutoFit/>
                </a:bodyPr>
                <a:lstStyle/>
                <a:p>
                  <a:pPr algn="ctr"/>
                  <a:r>
                    <a:rPr b="1" lang="en-US" sz="2400">
                      <a:solidFill>
                        <a:schemeClr val="bg1"/>
                      </a:solidFill>
                    </a:rPr>
                    <a:t>03</a:t>
                  </a:r>
                </a:p>
              </p:txBody>
            </p:sp>
          </p:grpSp>
          <p:grpSp>
            <p:nvGrpSpPr>
              <p:cNvPr id="18" name="Group 78"/>
              <p:cNvGrpSpPr/>
              <p:nvPr/>
            </p:nvGrpSpPr>
            <p:grpSpPr>
              <a:xfrm>
                <a:off x="5472063" y="2370746"/>
                <a:ext cx="1164784" cy="806228"/>
                <a:chOff x="4088209" y="1526021"/>
                <a:chExt cx="965863" cy="668541"/>
              </a:xfrm>
              <a:grpFill/>
            </p:grpSpPr>
            <p:grpSp>
              <p:nvGrpSpPr>
                <p:cNvPr id="19" name="Group 134"/>
                <p:cNvGrpSpPr/>
                <p:nvPr/>
              </p:nvGrpSpPr>
              <p:grpSpPr>
                <a:xfrm>
                  <a:off x="4088204" y="1526021"/>
                  <a:ext cx="965862" cy="668541"/>
                  <a:chOff x="4116388" y="1730375"/>
                  <a:chExt cx="892175" cy="617537"/>
                </a:xfrm>
                <a:grpFill/>
              </p:grpSpPr>
              <p:sp>
                <p:nvSpPr>
                  <p:cNvPr id="20" name="Freeform 121"/>
                  <p:cNvSpPr/>
                  <p:nvPr/>
                </p:nvSpPr>
                <p:spPr bwMode="auto">
                  <a:xfrm>
                    <a:off x="4116388" y="1730375"/>
                    <a:ext cx="204788" cy="617537"/>
                  </a:xfrm>
                  <a:custGeom>
                    <a:cxnLst>
                      <a:cxn ang="0">
                        <a:pos x="0" y="389"/>
                      </a:cxn>
                      <a:cxn ang="0">
                        <a:pos x="129" y="389"/>
                      </a:cxn>
                      <a:cxn ang="0">
                        <a:pos x="129" y="0"/>
                      </a:cxn>
                      <a:cxn ang="0">
                        <a:pos x="1" y="0"/>
                      </a:cxn>
                      <a:cxn ang="0">
                        <a:pos x="0" y="389"/>
                      </a:cxn>
                    </a:cxnLst>
                    <a:rect b="b" l="0" r="r" t="0"/>
                    <a:pathLst>
                      <a:path h="389" w="129">
                        <a:moveTo>
                          <a:pt x="0" y="389"/>
                        </a:moveTo>
                        <a:lnTo>
                          <a:pt x="129" y="389"/>
                        </a:lnTo>
                        <a:lnTo>
                          <a:pt x="129" y="0"/>
                        </a:lnTo>
                        <a:lnTo>
                          <a:pt x="1" y="0"/>
                        </a:lnTo>
                        <a:lnTo>
                          <a:pt x="0" y="389"/>
                        </a:lnTo>
                        <a:close/>
                      </a:path>
                    </a:pathLst>
                  </a:custGeom>
                  <a:grpFill/>
                  <a:ln w="9525">
                    <a:solidFill>
                      <a:schemeClr val="bg1"/>
                    </a:solidFill>
                    <a:round/>
                  </a:ln>
                </p:spPr>
                <p:txBody>
                  <a:bodyPr anchor="t" anchorCtr="0" bIns="45720" compatLnSpc="1" lIns="91440" numCol="1" rIns="91440" tIns="45720" vert="horz" wrap="square"/>
                  <a:lstStyle/>
                  <a:p>
                    <a:endParaRPr lang="en-US"/>
                  </a:p>
                </p:txBody>
              </p:sp>
              <p:sp>
                <p:nvSpPr>
                  <p:cNvPr id="36" name="Rectangle 122"/>
                  <p:cNvSpPr>
                    <a:spLocks noChangeArrowheads="1"/>
                  </p:cNvSpPr>
                  <p:nvPr/>
                </p:nvSpPr>
                <p:spPr bwMode="auto">
                  <a:xfrm>
                    <a:off x="4321175" y="1730375"/>
                    <a:ext cx="484188" cy="617537"/>
                  </a:xfrm>
                  <a:prstGeom prst="rect">
                    <a:avLst/>
                  </a:prstGeom>
                  <a:grpFill/>
                  <a:ln w="9525">
                    <a:solidFill>
                      <a:schemeClr val="bg1"/>
                    </a:solidFill>
                    <a:miter lim="800000"/>
                  </a:ln>
                </p:spPr>
                <p:txBody>
                  <a:bodyPr anchor="t" anchorCtr="0" bIns="45720" compatLnSpc="1" lIns="91440" numCol="1" rIns="91440" tIns="45720" vert="horz" wrap="square"/>
                  <a:lstStyle/>
                  <a:p>
                    <a:endParaRPr lang="en-US"/>
                  </a:p>
                </p:txBody>
              </p:sp>
              <p:sp>
                <p:nvSpPr>
                  <p:cNvPr id="37" name="Rectangle 123"/>
                  <p:cNvSpPr>
                    <a:spLocks noChangeArrowheads="1"/>
                  </p:cNvSpPr>
                  <p:nvPr/>
                </p:nvSpPr>
                <p:spPr bwMode="auto">
                  <a:xfrm>
                    <a:off x="4805363" y="1730375"/>
                    <a:ext cx="203200" cy="617537"/>
                  </a:xfrm>
                  <a:prstGeom prst="rect">
                    <a:avLst/>
                  </a:prstGeom>
                  <a:grpFill/>
                  <a:ln w="9525">
                    <a:solidFill>
                      <a:schemeClr val="bg1"/>
                    </a:solidFill>
                    <a:miter lim="800000"/>
                  </a:ln>
                </p:spPr>
                <p:txBody>
                  <a:bodyPr anchor="t" anchorCtr="0" bIns="45720" compatLnSpc="1" lIns="91440" numCol="1" rIns="91440" tIns="45720" vert="horz" wrap="square"/>
                  <a:lstStyle/>
                  <a:p>
                    <a:endParaRPr lang="en-US"/>
                  </a:p>
                </p:txBody>
              </p:sp>
            </p:grpSp>
            <p:sp>
              <p:nvSpPr>
                <p:cNvPr id="38" name="TextBox 80"/>
                <p:cNvSpPr txBox="1"/>
                <p:nvPr/>
              </p:nvSpPr>
              <p:spPr>
                <a:xfrm>
                  <a:off x="4355286" y="1631950"/>
                  <a:ext cx="433427" cy="379111"/>
                </a:xfrm>
                <a:prstGeom prst="rect">
                  <a:avLst/>
                </a:prstGeom>
                <a:grpFill/>
                <a:ln>
                  <a:noFill/>
                </a:ln>
              </p:spPr>
              <p:txBody>
                <a:bodyPr rtlCol="0" wrap="none">
                  <a:spAutoFit/>
                </a:bodyPr>
                <a:lstStyle/>
                <a:p>
                  <a:pPr algn="ctr"/>
                  <a:r>
                    <a:rPr b="1" lang="en-US" sz="2400">
                      <a:solidFill>
                        <a:schemeClr val="bg1"/>
                      </a:solidFill>
                    </a:rPr>
                    <a:t>04</a:t>
                  </a:r>
                </a:p>
              </p:txBody>
            </p:sp>
          </p:grpSp>
        </p:grpSp>
      </p:grpSp>
      <p:grpSp>
        <p:nvGrpSpPr>
          <p:cNvPr id="39" name="组合 38"/>
          <p:cNvGrpSpPr/>
          <p:nvPr/>
        </p:nvGrpSpPr>
        <p:grpSpPr>
          <a:xfrm>
            <a:off x="2610485" y="1736725"/>
            <a:ext cx="1981200" cy="711835"/>
            <a:chOff x="2408" y="3190"/>
            <a:chExt cx="3120" cy="1121"/>
          </a:xfrm>
        </p:grpSpPr>
        <p:sp>
          <p:nvSpPr>
            <p:cNvPr id="40"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1"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42" name="组合 41"/>
          <p:cNvGrpSpPr/>
          <p:nvPr/>
        </p:nvGrpSpPr>
        <p:grpSpPr>
          <a:xfrm>
            <a:off x="2565400" y="4592955"/>
            <a:ext cx="1981200" cy="711835"/>
            <a:chOff x="2408" y="3190"/>
            <a:chExt cx="3120" cy="1121"/>
          </a:xfrm>
        </p:grpSpPr>
        <p:sp>
          <p:nvSpPr>
            <p:cNvPr id="4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4"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45" name="组合 44"/>
          <p:cNvGrpSpPr/>
          <p:nvPr/>
        </p:nvGrpSpPr>
        <p:grpSpPr>
          <a:xfrm>
            <a:off x="8053070" y="1736725"/>
            <a:ext cx="1981200" cy="711835"/>
            <a:chOff x="2408" y="3190"/>
            <a:chExt cx="3120" cy="1121"/>
          </a:xfrm>
        </p:grpSpPr>
        <p:sp>
          <p:nvSpPr>
            <p:cNvPr id="46"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7"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48" name="组合 47"/>
          <p:cNvGrpSpPr/>
          <p:nvPr/>
        </p:nvGrpSpPr>
        <p:grpSpPr>
          <a:xfrm>
            <a:off x="8053070" y="4540885"/>
            <a:ext cx="1981200" cy="711835"/>
            <a:chOff x="2408" y="3190"/>
            <a:chExt cx="3120" cy="1121"/>
          </a:xfrm>
        </p:grpSpPr>
        <p:sp>
          <p:nvSpPr>
            <p:cNvPr id="49"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50"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51"/>
                                        </p:tgtEl>
                                        <p:attrNameLst>
                                          <p:attrName>style.visibility</p:attrName>
                                        </p:attrNameLst>
                                      </p:cBhvr>
                                      <p:to>
                                        <p:strVal val="visible"/>
                                      </p:to>
                                    </p:set>
                                    <p:animEffect filter="fade" transition="in">
                                      <p:cBhvr>
                                        <p:cTn dur="1000" id="17"/>
                                        <p:tgtEl>
                                          <p:spTgt spid="51"/>
                                        </p:tgtEl>
                                      </p:cBhvr>
                                    </p:animEffect>
                                    <p:anim calcmode="lin" valueType="num">
                                      <p:cBhvr>
                                        <p:cTn dur="1000" fill="hold" id="18"/>
                                        <p:tgtEl>
                                          <p:spTgt spid="51"/>
                                        </p:tgtEl>
                                        <p:attrNameLst>
                                          <p:attrName>ppt_x</p:attrName>
                                        </p:attrNameLst>
                                      </p:cBhvr>
                                      <p:tavLst>
                                        <p:tav tm="0">
                                          <p:val>
                                            <p:strVal val="#ppt_x"/>
                                          </p:val>
                                        </p:tav>
                                        <p:tav tm="100000">
                                          <p:val>
                                            <p:strVal val="#ppt_x"/>
                                          </p:val>
                                        </p:tav>
                                      </p:tavLst>
                                    </p:anim>
                                    <p:anim calcmode="lin" valueType="num">
                                      <p:cBhvr>
                                        <p:cTn dur="1000" fill="hold" id="19"/>
                                        <p:tgtEl>
                                          <p:spTgt spid="5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5" presetSubtype="10">
                                  <p:stCondLst>
                                    <p:cond delay="0"/>
                                  </p:stCondLst>
                                  <p:childTnLst>
                                    <p:set>
                                      <p:cBhvr>
                                        <p:cTn dur="1" fill="hold" id="22">
                                          <p:stCondLst>
                                            <p:cond delay="0"/>
                                          </p:stCondLst>
                                        </p:cTn>
                                        <p:tgtEl>
                                          <p:spTgt spid="39"/>
                                        </p:tgtEl>
                                        <p:attrNameLst>
                                          <p:attrName>style.visibility</p:attrName>
                                        </p:attrNameLst>
                                      </p:cBhvr>
                                      <p:to>
                                        <p:strVal val="visible"/>
                                      </p:to>
                                    </p:set>
                                    <p:animEffect filter="checkerboard(across)" transition="in">
                                      <p:cBhvr>
                                        <p:cTn dur="500" id="23"/>
                                        <p:tgtEl>
                                          <p:spTgt spid="39"/>
                                        </p:tgtEl>
                                      </p:cBhvr>
                                    </p:animEffect>
                                  </p:childTnLst>
                                </p:cTn>
                              </p:par>
                            </p:childTnLst>
                          </p:cTn>
                        </p:par>
                        <p:par>
                          <p:cTn fill="hold" id="24" nodeType="afterGroup">
                            <p:stCondLst>
                              <p:cond delay="2500"/>
                            </p:stCondLst>
                            <p:childTnLst>
                              <p:par>
                                <p:cTn fill="hold" id="25" nodeType="afterEffect" presetClass="entr" presetID="5" presetSubtype="10">
                                  <p:stCondLst>
                                    <p:cond delay="0"/>
                                  </p:stCondLst>
                                  <p:childTnLst>
                                    <p:set>
                                      <p:cBhvr>
                                        <p:cTn dur="1" fill="hold" id="26">
                                          <p:stCondLst>
                                            <p:cond delay="0"/>
                                          </p:stCondLst>
                                        </p:cTn>
                                        <p:tgtEl>
                                          <p:spTgt spid="42"/>
                                        </p:tgtEl>
                                        <p:attrNameLst>
                                          <p:attrName>style.visibility</p:attrName>
                                        </p:attrNameLst>
                                      </p:cBhvr>
                                      <p:to>
                                        <p:strVal val="visible"/>
                                      </p:to>
                                    </p:set>
                                    <p:animEffect filter="checkerboard(across)" transition="in">
                                      <p:cBhvr>
                                        <p:cTn dur="500" id="27"/>
                                        <p:tgtEl>
                                          <p:spTgt spid="42"/>
                                        </p:tgtEl>
                                      </p:cBhvr>
                                    </p:animEffect>
                                  </p:childTnLst>
                                </p:cTn>
                              </p:par>
                            </p:childTnLst>
                          </p:cTn>
                        </p:par>
                        <p:par>
                          <p:cTn fill="hold" id="28" nodeType="afterGroup">
                            <p:stCondLst>
                              <p:cond delay="3000"/>
                            </p:stCondLst>
                            <p:childTnLst>
                              <p:par>
                                <p:cTn fill="hold" id="29" nodeType="afterEffect" presetClass="entr" presetID="5" presetSubtype="10">
                                  <p:stCondLst>
                                    <p:cond delay="0"/>
                                  </p:stCondLst>
                                  <p:childTnLst>
                                    <p:set>
                                      <p:cBhvr>
                                        <p:cTn dur="1" fill="hold" id="30">
                                          <p:stCondLst>
                                            <p:cond delay="0"/>
                                          </p:stCondLst>
                                        </p:cTn>
                                        <p:tgtEl>
                                          <p:spTgt spid="45"/>
                                        </p:tgtEl>
                                        <p:attrNameLst>
                                          <p:attrName>style.visibility</p:attrName>
                                        </p:attrNameLst>
                                      </p:cBhvr>
                                      <p:to>
                                        <p:strVal val="visible"/>
                                      </p:to>
                                    </p:set>
                                    <p:animEffect filter="checkerboard(across)" transition="in">
                                      <p:cBhvr>
                                        <p:cTn dur="500" id="31"/>
                                        <p:tgtEl>
                                          <p:spTgt spid="45"/>
                                        </p:tgtEl>
                                      </p:cBhvr>
                                    </p:animEffect>
                                  </p:childTnLst>
                                </p:cTn>
                              </p:par>
                            </p:childTnLst>
                          </p:cTn>
                        </p:par>
                        <p:par>
                          <p:cTn fill="hold" id="32" nodeType="afterGroup">
                            <p:stCondLst>
                              <p:cond delay="3500"/>
                            </p:stCondLst>
                            <p:childTnLst>
                              <p:par>
                                <p:cTn fill="hold" id="33" nodeType="afterEffect" presetClass="entr" presetID="5" presetSubtype="10">
                                  <p:stCondLst>
                                    <p:cond delay="0"/>
                                  </p:stCondLst>
                                  <p:childTnLst>
                                    <p:set>
                                      <p:cBhvr>
                                        <p:cTn dur="1" fill="hold" id="34">
                                          <p:stCondLst>
                                            <p:cond delay="0"/>
                                          </p:stCondLst>
                                        </p:cTn>
                                        <p:tgtEl>
                                          <p:spTgt spid="48"/>
                                        </p:tgtEl>
                                        <p:attrNameLst>
                                          <p:attrName>style.visibility</p:attrName>
                                        </p:attrNameLst>
                                      </p:cBhvr>
                                      <p:to>
                                        <p:strVal val="visible"/>
                                      </p:to>
                                    </p:set>
                                    <p:animEffect filter="checkerboard(across)" transition="in">
                                      <p:cBhvr>
                                        <p:cTn dur="500" id="3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2">
            <a:extLst>
              <a:ext uri="{28A0092B-C50C-407E-A947-70E740481C1C}">
                <a14:useLocalDpi val="0"/>
              </a:ext>
            </a:extLst>
          </a:blip>
          <a:stretch>
            <a:fillRect/>
          </a:stretch>
        </p:blipFill>
        <p:spPr>
          <a:xfrm flipH="1">
            <a:off x="0" y="0"/>
            <a:ext cx="12233275" cy="6881495"/>
          </a:xfrm>
          <a:prstGeom prst="rect">
            <a:avLst/>
          </a:prstGeom>
        </p:spPr>
      </p:pic>
      <p:sp>
        <p:nvSpPr>
          <p:cNvPr id="4" name="矩形 3"/>
          <p:cNvSpPr/>
          <p:nvPr/>
        </p:nvSpPr>
        <p:spPr bwMode="auto">
          <a:xfrm>
            <a:off x="3451225" y="3264534"/>
            <a:ext cx="5621020" cy="701040"/>
          </a:xfrm>
          <a:prstGeom prst="rect">
            <a:avLst/>
          </a:prstGeom>
        </p:spPr>
        <p:txBody>
          <a:bodyPr wrap="square">
            <a:spAutoFit/>
          </a:body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188970" y="296164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080635" y="410464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5691505" y="1744980"/>
            <a:ext cx="1856740" cy="1188720"/>
          </a:xfrm>
          <a:prstGeom prst="rect">
            <a:avLst/>
          </a:prstGeom>
          <a:noFill/>
        </p:spPr>
        <p:txBody>
          <a:bodyPr anchor="t" rtlCol="0" wrap="square">
            <a:spAutoFit/>
          </a:bodyPr>
          <a:lstStyle/>
          <a:p>
            <a:pPr eaLnBrk="1" hangingPunct="1"/>
            <a:r>
              <a:rPr altLang="zh-CN" b="1" lang="en-US" sz="7200">
                <a:solidFill>
                  <a:srgbClr val="5A6C6A"/>
                </a:solidFill>
                <a:latin charset="-122" typeface="Yuanti SC"/>
                <a:ea charset="-122" typeface="Yuanti SC"/>
                <a:cs charset="-122" typeface="Yuanti SC"/>
                <a:sym typeface="+mn-ea"/>
              </a:rPr>
              <a:t>04</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1000" id="7"/>
                                        <p:tgtEl>
                                          <p:spTgt spid="4"/>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par>
                                <p:cTn fill="hold" grpId="0" id="14" nodeType="withEffect" presetClass="entr" presetID="18" presetSubtype="12">
                                  <p:stCondLst>
                                    <p:cond delay="0"/>
                                  </p:stCondLst>
                                  <p:childTnLst>
                                    <p:set>
                                      <p:cBhvr>
                                        <p:cTn dur="1" fill="hold" id="15">
                                          <p:stCondLst>
                                            <p:cond delay="0"/>
                                          </p:stCondLst>
                                        </p:cTn>
                                        <p:tgtEl>
                                          <p:spTgt spid="11"/>
                                        </p:tgtEl>
                                        <p:attrNameLst>
                                          <p:attrName>style.visibility</p:attrName>
                                        </p:attrNameLst>
                                      </p:cBhvr>
                                      <p:to>
                                        <p:strVal val="visible"/>
                                      </p:to>
                                    </p:set>
                                    <p:animEffect filter="strips(downLeft)" transition="in">
                                      <p:cBhvr>
                                        <p:cTn dur="100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研究成果与展望</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菱形 1"/>
          <p:cNvSpPr/>
          <p:nvPr/>
        </p:nvSpPr>
        <p:spPr>
          <a:xfrm>
            <a:off x="1288415" y="1757656"/>
            <a:ext cx="3992880" cy="4024654"/>
          </a:xfrm>
          <a:prstGeom prst="diamon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菱形 22"/>
          <p:cNvSpPr/>
          <p:nvPr/>
        </p:nvSpPr>
        <p:spPr>
          <a:xfrm>
            <a:off x="7189615" y="1757656"/>
            <a:ext cx="3992880" cy="4024654"/>
          </a:xfrm>
          <a:prstGeom prst="diamon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菱形 23"/>
          <p:cNvSpPr/>
          <p:nvPr/>
        </p:nvSpPr>
        <p:spPr>
          <a:xfrm>
            <a:off x="4239015" y="1757656"/>
            <a:ext cx="3992880" cy="4024654"/>
          </a:xfrm>
          <a:prstGeom prst="diamond">
            <a:avLst/>
          </a:prstGeom>
          <a:solidFill>
            <a:srgbClr val="698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Freeform 75"/>
          <p:cNvSpPr>
            <a:spLocks noEditPoints="1"/>
          </p:cNvSpPr>
          <p:nvPr/>
        </p:nvSpPr>
        <p:spPr bwMode="auto">
          <a:xfrm>
            <a:off x="5987371" y="2728135"/>
            <a:ext cx="497003" cy="487013"/>
          </a:xfrm>
          <a:custGeom>
            <a:gdLst>
              <a:gd fmla="*/ 32 w 59" name="T0"/>
              <a:gd fmla="*/ 42 h 58" name="T1"/>
              <a:gd fmla="*/ 22 w 59" name="T2"/>
              <a:gd fmla="*/ 42 h 58" name="T3"/>
              <a:gd fmla="*/ 8 w 59" name="T4"/>
              <a:gd fmla="*/ 44 h 58" name="T5"/>
              <a:gd fmla="*/ 22 w 59" name="T6"/>
              <a:gd fmla="*/ 45 h 58" name="T7"/>
              <a:gd fmla="*/ 32 w 59" name="T8"/>
              <a:gd fmla="*/ 45 h 58" name="T9"/>
              <a:gd fmla="*/ 51 w 59" name="T10"/>
              <a:gd fmla="*/ 44 h 58" name="T11"/>
              <a:gd fmla="*/ 27 w 59" name="T12"/>
              <a:gd fmla="*/ 46 h 58" name="T13"/>
              <a:gd fmla="*/ 27 w 59" name="T14"/>
              <a:gd fmla="*/ 41 h 58" name="T15"/>
              <a:gd fmla="*/ 27 w 59" name="T16"/>
              <a:gd fmla="*/ 46 h 58" name="T17"/>
              <a:gd fmla="*/ 27 w 59" name="T18"/>
              <a:gd fmla="*/ 13 h 58" name="T19"/>
              <a:gd fmla="*/ 17 w 59" name="T20"/>
              <a:gd fmla="*/ 13 h 58" name="T21"/>
              <a:gd fmla="*/ 8 w 59" name="T22"/>
              <a:gd fmla="*/ 14 h 58" name="T23"/>
              <a:gd fmla="*/ 17 w 59" name="T24"/>
              <a:gd fmla="*/ 16 h 58" name="T25"/>
              <a:gd fmla="*/ 27 w 59" name="T26"/>
              <a:gd fmla="*/ 16 h 58" name="T27"/>
              <a:gd fmla="*/ 51 w 59" name="T28"/>
              <a:gd fmla="*/ 14 h 58" name="T29"/>
              <a:gd fmla="*/ 22 w 59" name="T30"/>
              <a:gd fmla="*/ 17 h 58" name="T31"/>
              <a:gd fmla="*/ 22 w 59" name="T32"/>
              <a:gd fmla="*/ 12 h 58" name="T33"/>
              <a:gd fmla="*/ 22 w 59" name="T34"/>
              <a:gd fmla="*/ 17 h 58" name="T35"/>
              <a:gd fmla="*/ 45 w 59" name="T36"/>
              <a:gd fmla="*/ 28 h 58" name="T37"/>
              <a:gd fmla="*/ 35 w 59" name="T38"/>
              <a:gd fmla="*/ 28 h 58" name="T39"/>
              <a:gd fmla="*/ 8 w 59" name="T40"/>
              <a:gd fmla="*/ 29 h 58" name="T41"/>
              <a:gd fmla="*/ 35 w 59" name="T42"/>
              <a:gd fmla="*/ 30 h 58" name="T43"/>
              <a:gd fmla="*/ 45 w 59" name="T44"/>
              <a:gd fmla="*/ 30 h 58" name="T45"/>
              <a:gd fmla="*/ 51 w 59" name="T46"/>
              <a:gd fmla="*/ 29 h 58" name="T47"/>
              <a:gd fmla="*/ 40 w 59" name="T48"/>
              <a:gd fmla="*/ 32 h 58" name="T49"/>
              <a:gd fmla="*/ 40 w 59" name="T50"/>
              <a:gd fmla="*/ 26 h 58" name="T51"/>
              <a:gd fmla="*/ 40 w 59" name="T52"/>
              <a:gd fmla="*/ 32 h 58" name="T53"/>
              <a:gd fmla="*/ 6 w 59" name="T54"/>
              <a:gd fmla="*/ 0 h 58" name="T55"/>
              <a:gd fmla="*/ 0 w 59" name="T56"/>
              <a:gd fmla="*/ 53 h 58" name="T57"/>
              <a:gd fmla="*/ 54 w 59" name="T58"/>
              <a:gd fmla="*/ 58 h 58" name="T59"/>
              <a:gd fmla="*/ 59 w 59" name="T60"/>
              <a:gd fmla="*/ 5 h 58" name="T61"/>
              <a:gd fmla="*/ 56 w 59" name="T62"/>
              <a:gd fmla="*/ 53 h 58" name="T63"/>
              <a:gd fmla="*/ 6 w 59" name="T64"/>
              <a:gd fmla="*/ 56 h 58" name="T65"/>
              <a:gd fmla="*/ 3 w 59" name="T66"/>
              <a:gd fmla="*/ 5 h 58" name="T67"/>
              <a:gd fmla="*/ 54 w 59" name="T68"/>
              <a:gd fmla="*/ 2 h 58" name="T69"/>
              <a:gd fmla="*/ 56 w 59" name="T70"/>
              <a:gd fmla="*/ 53 h 5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7" w="59">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th-TH" noProof="0" normalizeH="0" spc="0" strike="noStrike" sz="1800" u="none">
              <a:ln>
                <a:noFill/>
              </a:ln>
              <a:solidFill>
                <a:srgbClr val="56BDBD"/>
              </a:solidFill>
              <a:effectLst/>
              <a:uLnTx/>
              <a:uFillTx/>
              <a:cs typeface="+mn-ea"/>
              <a:sym typeface="+mn-lt"/>
            </a:endParaRPr>
          </a:p>
        </p:txBody>
      </p:sp>
      <p:sp>
        <p:nvSpPr>
          <p:cNvPr id="26" name="Freeform 72"/>
          <p:cNvSpPr>
            <a:spLocks noEditPoints="1"/>
          </p:cNvSpPr>
          <p:nvPr/>
        </p:nvSpPr>
        <p:spPr bwMode="auto">
          <a:xfrm>
            <a:off x="3045657" y="2863498"/>
            <a:ext cx="508438" cy="500732"/>
          </a:xfrm>
          <a:custGeom>
            <a:gdLst>
              <a:gd fmla="*/ 13 w 59" name="T0"/>
              <a:gd fmla="*/ 39 h 58" name="T1"/>
              <a:gd fmla="*/ 15 w 59" name="T2"/>
              <a:gd fmla="*/ 38 h 58" name="T3"/>
              <a:gd fmla="*/ 15 w 59" name="T4"/>
              <a:gd fmla="*/ 37 h 58" name="T5"/>
              <a:gd fmla="*/ 14 w 59" name="T6"/>
              <a:gd fmla="*/ 36 h 58" name="T7"/>
              <a:gd fmla="*/ 13 w 59" name="T8"/>
              <a:gd fmla="*/ 36 h 58" name="T9"/>
              <a:gd fmla="*/ 11 w 59" name="T10"/>
              <a:gd fmla="*/ 37 h 58" name="T11"/>
              <a:gd fmla="*/ 11 w 59" name="T12"/>
              <a:gd fmla="*/ 38 h 58" name="T13"/>
              <a:gd fmla="*/ 12 w 59" name="T14"/>
              <a:gd fmla="*/ 40 h 58" name="T15"/>
              <a:gd fmla="*/ 13 w 59" name="T16"/>
              <a:gd fmla="*/ 39 h 58" name="T17"/>
              <a:gd fmla="*/ 22 w 59" name="T18"/>
              <a:gd fmla="*/ 38 h 58" name="T19"/>
              <a:gd fmla="*/ 20 w 59" name="T20"/>
              <a:gd fmla="*/ 37 h 58" name="T21"/>
              <a:gd fmla="*/ 19 w 59" name="T22"/>
              <a:gd fmla="*/ 37 h 58" name="T23"/>
              <a:gd fmla="*/ 6 w 59" name="T24"/>
              <a:gd fmla="*/ 51 h 58" name="T25"/>
              <a:gd fmla="*/ 6 w 59" name="T26"/>
              <a:gd fmla="*/ 52 h 58" name="T27"/>
              <a:gd fmla="*/ 7 w 59" name="T28"/>
              <a:gd fmla="*/ 53 h 58" name="T29"/>
              <a:gd fmla="*/ 8 w 59" name="T30"/>
              <a:gd fmla="*/ 53 h 58" name="T31"/>
              <a:gd fmla="*/ 21 w 59" name="T32"/>
              <a:gd fmla="*/ 39 h 58" name="T33"/>
              <a:gd fmla="*/ 22 w 59" name="T34"/>
              <a:gd fmla="*/ 38 h 58" name="T35"/>
              <a:gd fmla="*/ 22 w 59" name="T36"/>
              <a:gd fmla="*/ 44 h 58" name="T37"/>
              <a:gd fmla="*/ 21 w 59" name="T38"/>
              <a:gd fmla="*/ 44 h 58" name="T39"/>
              <a:gd fmla="*/ 17 w 59" name="T40"/>
              <a:gd fmla="*/ 48 h 58" name="T41"/>
              <a:gd fmla="*/ 16 w 59" name="T42"/>
              <a:gd fmla="*/ 49 h 58" name="T43"/>
              <a:gd fmla="*/ 18 w 59" name="T44"/>
              <a:gd fmla="*/ 50 h 58" name="T45"/>
              <a:gd fmla="*/ 19 w 59" name="T46"/>
              <a:gd fmla="*/ 50 h 58" name="T47"/>
              <a:gd fmla="*/ 23 w 59" name="T48"/>
              <a:gd fmla="*/ 46 h 58" name="T49"/>
              <a:gd fmla="*/ 23 w 59" name="T50"/>
              <a:gd fmla="*/ 45 h 58" name="T51"/>
              <a:gd fmla="*/ 22 w 59" name="T52"/>
              <a:gd fmla="*/ 44 h 58" name="T53"/>
              <a:gd fmla="*/ 59 w 59" name="T54"/>
              <a:gd fmla="*/ 1 h 58" name="T55"/>
              <a:gd fmla="*/ 58 w 59" name="T56"/>
              <a:gd fmla="*/ 0 h 58" name="T57"/>
              <a:gd fmla="*/ 57 w 59" name="T58"/>
              <a:gd fmla="*/ 0 h 58" name="T59"/>
              <a:gd fmla="*/ 57 w 59" name="T60"/>
              <a:gd fmla="*/ 0 h 58" name="T61"/>
              <a:gd fmla="*/ 1 w 59" name="T62"/>
              <a:gd fmla="*/ 24 h 58" name="T63"/>
              <a:gd fmla="*/ 1 w 59" name="T64"/>
              <a:gd fmla="*/ 24 h 58" name="T65"/>
              <a:gd fmla="*/ 1 w 59" name="T66"/>
              <a:gd fmla="*/ 24 h 58" name="T67"/>
              <a:gd fmla="*/ 1 w 59" name="T68"/>
              <a:gd fmla="*/ 24 h 58" name="T69"/>
              <a:gd fmla="*/ 0 w 59" name="T70"/>
              <a:gd fmla="*/ 25 h 58" name="T71"/>
              <a:gd fmla="*/ 1 w 59" name="T72"/>
              <a:gd fmla="*/ 26 h 58" name="T73"/>
              <a:gd fmla="*/ 1 w 59" name="T74"/>
              <a:gd fmla="*/ 26 h 58" name="T75"/>
              <a:gd fmla="*/ 23 w 59" name="T76"/>
              <a:gd fmla="*/ 35 h 58" name="T77"/>
              <a:gd fmla="*/ 32 w 59" name="T78"/>
              <a:gd fmla="*/ 57 h 58" name="T79"/>
              <a:gd fmla="*/ 32 w 59" name="T80"/>
              <a:gd fmla="*/ 57 h 58" name="T81"/>
              <a:gd fmla="*/ 34 w 59" name="T82"/>
              <a:gd fmla="*/ 58 h 58" name="T83"/>
              <a:gd fmla="*/ 35 w 59" name="T84"/>
              <a:gd fmla="*/ 58 h 58" name="T85"/>
              <a:gd fmla="*/ 35 w 59" name="T86"/>
              <a:gd fmla="*/ 58 h 58" name="T87"/>
              <a:gd fmla="*/ 35 w 59" name="T88"/>
              <a:gd fmla="*/ 58 h 58" name="T89"/>
              <a:gd fmla="*/ 35 w 59" name="T90"/>
              <a:gd fmla="*/ 58 h 58" name="T91"/>
              <a:gd fmla="*/ 59 w 59" name="T92"/>
              <a:gd fmla="*/ 2 h 58" name="T93"/>
              <a:gd fmla="*/ 59 w 59" name="T94"/>
              <a:gd fmla="*/ 2 h 58" name="T95"/>
              <a:gd fmla="*/ 59 w 59" name="T96"/>
              <a:gd fmla="*/ 1 h 58" name="T97"/>
              <a:gd fmla="*/ 5 w 59" name="T98"/>
              <a:gd fmla="*/ 25 h 58" name="T99"/>
              <a:gd fmla="*/ 52 w 59" name="T100"/>
              <a:gd fmla="*/ 5 h 58" name="T101"/>
              <a:gd fmla="*/ 24 w 59" name="T102"/>
              <a:gd fmla="*/ 33 h 58" name="T103"/>
              <a:gd fmla="*/ 5 w 59" name="T104"/>
              <a:gd fmla="*/ 25 h 58" name="T105"/>
              <a:gd fmla="*/ 34 w 59" name="T106"/>
              <a:gd fmla="*/ 54 h 58" name="T107"/>
              <a:gd fmla="*/ 26 w 59" name="T108"/>
              <a:gd fmla="*/ 35 h 58" name="T109"/>
              <a:gd fmla="*/ 54 w 59" name="T110"/>
              <a:gd fmla="*/ 7 h 58" name="T111"/>
              <a:gd fmla="*/ 34 w 59" name="T112"/>
              <a:gd fmla="*/ 54 h 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7" w="59">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tx1">
              <a:lumMod val="85000"/>
              <a:lumOff val="15000"/>
            </a:schemeClr>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th-TH" noProof="0" normalizeH="0" spc="0" strike="noStrike" sz="1800" u="none">
              <a:ln>
                <a:noFill/>
              </a:ln>
              <a:solidFill>
                <a:srgbClr val="56BDBD"/>
              </a:solidFill>
              <a:effectLst/>
              <a:uLnTx/>
              <a:uFillTx/>
              <a:cs typeface="+mn-ea"/>
              <a:sym typeface="+mn-lt"/>
            </a:endParaRPr>
          </a:p>
        </p:txBody>
      </p:sp>
      <p:sp>
        <p:nvSpPr>
          <p:cNvPr id="27" name="Freeform 76"/>
          <p:cNvSpPr>
            <a:spLocks noEditPoints="1"/>
          </p:cNvSpPr>
          <p:nvPr/>
        </p:nvSpPr>
        <p:spPr bwMode="auto">
          <a:xfrm>
            <a:off x="8916814" y="2863498"/>
            <a:ext cx="511003" cy="500732"/>
          </a:xfrm>
          <a:custGeom>
            <a:gdLst>
              <a:gd fmla="*/ 54 w 59" name="T0"/>
              <a:gd fmla="*/ 22 h 58" name="T1"/>
              <a:gd fmla="*/ 53 w 59" name="T2"/>
              <a:gd fmla="*/ 14 h 58" name="T3"/>
              <a:gd fmla="*/ 48 w 59" name="T4"/>
              <a:gd fmla="*/ 5 h 58" name="T5"/>
              <a:gd fmla="*/ 45 w 59" name="T6"/>
              <a:gd fmla="*/ 5 h 58" name="T7"/>
              <a:gd fmla="*/ 36 w 59" name="T8"/>
              <a:gd fmla="*/ 4 h 58" name="T9"/>
              <a:gd fmla="*/ 34 w 59" name="T10"/>
              <a:gd fmla="*/ 0 h 58" name="T11"/>
              <a:gd fmla="*/ 24 w 59" name="T12"/>
              <a:gd fmla="*/ 2 h 58" name="T13"/>
              <a:gd fmla="*/ 17 w 59" name="T14"/>
              <a:gd fmla="*/ 7 h 58" name="T15"/>
              <a:gd fmla="*/ 13 w 59" name="T16"/>
              <a:gd fmla="*/ 5 h 58" name="T17"/>
              <a:gd fmla="*/ 6 w 59" name="T18"/>
              <a:gd fmla="*/ 11 h 58" name="T19"/>
              <a:gd fmla="*/ 8 w 59" name="T20"/>
              <a:gd fmla="*/ 16 h 58" name="T21"/>
              <a:gd fmla="*/ 2 w 59" name="T22"/>
              <a:gd fmla="*/ 23 h 58" name="T23"/>
              <a:gd fmla="*/ 0 w 59" name="T24"/>
              <a:gd fmla="*/ 33 h 58" name="T25"/>
              <a:gd fmla="*/ 5 w 59" name="T26"/>
              <a:gd fmla="*/ 36 h 58" name="T27"/>
              <a:gd fmla="*/ 6 w 59" name="T28"/>
              <a:gd fmla="*/ 44 h 58" name="T29"/>
              <a:gd fmla="*/ 12 w 59" name="T30"/>
              <a:gd fmla="*/ 53 h 58" name="T31"/>
              <a:gd fmla="*/ 14 w 59" name="T32"/>
              <a:gd fmla="*/ 53 h 58" name="T33"/>
              <a:gd fmla="*/ 23 w 59" name="T34"/>
              <a:gd fmla="*/ 54 h 58" name="T35"/>
              <a:gd fmla="*/ 26 w 59" name="T36"/>
              <a:gd fmla="*/ 58 h 58" name="T37"/>
              <a:gd fmla="*/ 36 w 59" name="T38"/>
              <a:gd fmla="*/ 56 h 58" name="T39"/>
              <a:gd fmla="*/ 42 w 59" name="T40"/>
              <a:gd fmla="*/ 51 h 58" name="T41"/>
              <a:gd fmla="*/ 46 w 59" name="T42"/>
              <a:gd fmla="*/ 53 h 58" name="T43"/>
              <a:gd fmla="*/ 53 w 59" name="T44"/>
              <a:gd fmla="*/ 47 h 58" name="T45"/>
              <a:gd fmla="*/ 52 w 59" name="T46"/>
              <a:gd fmla="*/ 42 h 58" name="T47"/>
              <a:gd fmla="*/ 57 w 59" name="T48"/>
              <a:gd fmla="*/ 35 h 58" name="T49"/>
              <a:gd fmla="*/ 59 w 59" name="T50"/>
              <a:gd fmla="*/ 25 h 58" name="T51"/>
              <a:gd fmla="*/ 56 w 59" name="T52"/>
              <a:gd fmla="*/ 32 h 58" name="T53"/>
              <a:gd fmla="*/ 54 w 59" name="T54"/>
              <a:gd fmla="*/ 33 h 58" name="T55"/>
              <a:gd fmla="*/ 49 w 59" name="T56"/>
              <a:gd fmla="*/ 40 h 58" name="T57"/>
              <a:gd fmla="*/ 51 w 59" name="T58"/>
              <a:gd fmla="*/ 46 h 58" name="T59"/>
              <a:gd fmla="*/ 46 w 59" name="T60"/>
              <a:gd fmla="*/ 50 h 58" name="T61"/>
              <a:gd fmla="*/ 42 w 59" name="T62"/>
              <a:gd fmla="*/ 48 h 58" name="T63"/>
              <a:gd fmla="*/ 36 w 59" name="T64"/>
              <a:gd fmla="*/ 51 h 58" name="T65"/>
              <a:gd fmla="*/ 33 w 59" name="T66"/>
              <a:gd fmla="*/ 56 h 58" name="T67"/>
              <a:gd fmla="*/ 26 w 59" name="T68"/>
              <a:gd fmla="*/ 56 h 58" name="T69"/>
              <a:gd fmla="*/ 24 w 59" name="T70"/>
              <a:gd fmla="*/ 51 h 58" name="T71"/>
              <a:gd fmla="*/ 17 w 59" name="T72"/>
              <a:gd fmla="*/ 48 h 58" name="T73"/>
              <a:gd fmla="*/ 13 w 59" name="T74"/>
              <a:gd fmla="*/ 50 h 58" name="T75"/>
              <a:gd fmla="*/ 8 w 59" name="T76"/>
              <a:gd fmla="*/ 46 h 58" name="T77"/>
              <a:gd fmla="*/ 10 w 59" name="T78"/>
              <a:gd fmla="*/ 40 h 58" name="T79"/>
              <a:gd fmla="*/ 6 w 59" name="T80"/>
              <a:gd fmla="*/ 33 h 58" name="T81"/>
              <a:gd fmla="*/ 3 w 59" name="T82"/>
              <a:gd fmla="*/ 32 h 58" name="T83"/>
              <a:gd fmla="*/ 6 w 59" name="T84"/>
              <a:gd fmla="*/ 25 h 58" name="T85"/>
              <a:gd fmla="*/ 10 w 59" name="T86"/>
              <a:gd fmla="*/ 18 h 58" name="T87"/>
              <a:gd fmla="*/ 8 w 59" name="T88"/>
              <a:gd fmla="*/ 12 h 58" name="T89"/>
              <a:gd fmla="*/ 13 w 59" name="T90"/>
              <a:gd fmla="*/ 8 h 58" name="T91"/>
              <a:gd fmla="*/ 17 w 59" name="T92"/>
              <a:gd fmla="*/ 10 h 58" name="T93"/>
              <a:gd fmla="*/ 24 w 59" name="T94"/>
              <a:gd fmla="*/ 7 h 58" name="T95"/>
              <a:gd fmla="*/ 26 w 59" name="T96"/>
              <a:gd fmla="*/ 2 h 58" name="T97"/>
              <a:gd fmla="*/ 33 w 59" name="T98"/>
              <a:gd fmla="*/ 2 h 58" name="T99"/>
              <a:gd fmla="*/ 36 w 59" name="T100"/>
              <a:gd fmla="*/ 7 h 58" name="T101"/>
              <a:gd fmla="*/ 42 w 59" name="T102"/>
              <a:gd fmla="*/ 10 h 58" name="T103"/>
              <a:gd fmla="*/ 46 w 59" name="T104"/>
              <a:gd fmla="*/ 8 h 58" name="T105"/>
              <a:gd fmla="*/ 51 w 59" name="T106"/>
              <a:gd fmla="*/ 13 h 58" name="T107"/>
              <a:gd fmla="*/ 49 w 59" name="T108"/>
              <a:gd fmla="*/ 18 h 58" name="T109"/>
              <a:gd fmla="*/ 54 w 59" name="T110"/>
              <a:gd fmla="*/ 25 h 58" name="T111"/>
              <a:gd fmla="*/ 56 w 59" name="T112"/>
              <a:gd fmla="*/ 32 h 58" name="T113"/>
              <a:gd fmla="*/ 16 w 59" name="T114"/>
              <a:gd fmla="*/ 29 h 58" name="T115"/>
              <a:gd fmla="*/ 43 w 59" name="T116"/>
              <a:gd fmla="*/ 29 h 58" name="T117"/>
              <a:gd fmla="*/ 30 w 59" name="T118"/>
              <a:gd fmla="*/ 40 h 58" name="T119"/>
              <a:gd fmla="*/ 30 w 59" name="T120"/>
              <a:gd fmla="*/ 18 h 58" name="T121"/>
              <a:gd fmla="*/ 30 w 59" name="T122"/>
              <a:gd fmla="*/ 40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9">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tx1">
              <a:lumMod val="85000"/>
              <a:lumOff val="15000"/>
            </a:schemeClr>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th-TH" noProof="0" normalizeH="0" spc="0" strike="noStrike" sz="1800" u="none">
              <a:ln>
                <a:noFill/>
              </a:ln>
              <a:solidFill>
                <a:srgbClr val="56BDBD"/>
              </a:solidFill>
              <a:effectLst/>
              <a:uLnTx/>
              <a:uFillTx/>
              <a:cs typeface="+mn-ea"/>
              <a:sym typeface="+mn-lt"/>
            </a:endParaRPr>
          </a:p>
        </p:txBody>
      </p:sp>
      <p:grpSp>
        <p:nvGrpSpPr>
          <p:cNvPr id="42" name="组合 41"/>
          <p:cNvGrpSpPr/>
          <p:nvPr/>
        </p:nvGrpSpPr>
        <p:grpSpPr>
          <a:xfrm>
            <a:off x="2309495" y="3414395"/>
            <a:ext cx="1981200" cy="711835"/>
            <a:chOff x="2408" y="3190"/>
            <a:chExt cx="3120" cy="1121"/>
          </a:xfrm>
        </p:grpSpPr>
        <p:sp>
          <p:nvSpPr>
            <p:cNvPr id="4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研究成果</a:t>
              </a:r>
            </a:p>
          </p:txBody>
        </p:sp>
        <p:sp>
          <p:nvSpPr>
            <p:cNvPr id="44"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 name="组合 2"/>
          <p:cNvGrpSpPr/>
          <p:nvPr/>
        </p:nvGrpSpPr>
        <p:grpSpPr>
          <a:xfrm>
            <a:off x="5281295" y="3415030"/>
            <a:ext cx="1981200" cy="711835"/>
            <a:chOff x="2408" y="3190"/>
            <a:chExt cx="3120" cy="1121"/>
          </a:xfrm>
        </p:grpSpPr>
        <p:sp>
          <p:nvSpPr>
            <p:cNvPr id="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bg1"/>
                  </a:solidFill>
                  <a:latin charset="-122" panose="02010609060101010101" typeface="仿宋"/>
                  <a:ea charset="-122" panose="02010609060101010101" typeface="仿宋"/>
                  <a:cs typeface="+mn-ea"/>
                  <a:sym typeface="+mn-lt"/>
                </a:rPr>
                <a:t>研究成果</a:t>
              </a:r>
            </a:p>
          </p:txBody>
        </p:sp>
        <p:sp>
          <p:nvSpPr>
            <p:cNvPr id="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bg1"/>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bg1"/>
                  </a:solidFill>
                  <a:latin charset="-122" panose="02010609060101010101" typeface="仿宋"/>
                  <a:ea charset="-122" panose="02010609060101010101" typeface="仿宋"/>
                  <a:cs charset="-122" panose="02010609060101010101" typeface="仿宋"/>
                  <a:sym typeface="+mn-lt"/>
                </a:rPr>
              </a:br>
              <a:r>
                <a:rPr altLang="en-US" lang="zh-CN" sz="1200">
                  <a:solidFill>
                    <a:schemeClr val="bg1"/>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2" name="组合 11"/>
          <p:cNvGrpSpPr/>
          <p:nvPr/>
        </p:nvGrpSpPr>
        <p:grpSpPr>
          <a:xfrm>
            <a:off x="8297545" y="3415665"/>
            <a:ext cx="1981200" cy="711835"/>
            <a:chOff x="2408" y="3190"/>
            <a:chExt cx="3120" cy="1121"/>
          </a:xfrm>
        </p:grpSpPr>
        <p:sp>
          <p:nvSpPr>
            <p:cNvPr id="1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研究成果</a:t>
              </a:r>
            </a:p>
          </p:txBody>
        </p:sp>
        <p:sp>
          <p:nvSpPr>
            <p:cNvPr id="14"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3"/>
                                        </p:tgtEl>
                                        <p:attrNameLst>
                                          <p:attrName>style.visibility</p:attrName>
                                        </p:attrNameLst>
                                      </p:cBhvr>
                                      <p:to>
                                        <p:strVal val="visible"/>
                                      </p:to>
                                    </p:set>
                                    <p:animEffect filter="fade" transition="in">
                                      <p:cBhvr>
                                        <p:cTn dur="1000" id="22"/>
                                        <p:tgtEl>
                                          <p:spTgt spid="23"/>
                                        </p:tgtEl>
                                      </p:cBhvr>
                                    </p:animEffect>
                                    <p:anim calcmode="lin" valueType="num">
                                      <p:cBhvr>
                                        <p:cTn dur="1000" fill="hold" id="23"/>
                                        <p:tgtEl>
                                          <p:spTgt spid="23"/>
                                        </p:tgtEl>
                                        <p:attrNameLst>
                                          <p:attrName>ppt_x</p:attrName>
                                        </p:attrNameLst>
                                      </p:cBhvr>
                                      <p:tavLst>
                                        <p:tav tm="0">
                                          <p:val>
                                            <p:strVal val="#ppt_x"/>
                                          </p:val>
                                        </p:tav>
                                        <p:tav tm="100000">
                                          <p:val>
                                            <p:strVal val="#ppt_x"/>
                                          </p:val>
                                        </p:tav>
                                      </p:tavLst>
                                    </p:anim>
                                    <p:anim calcmode="lin" valueType="num">
                                      <p:cBhvr>
                                        <p:cTn dur="1000" fill="hold" id="24"/>
                                        <p:tgtEl>
                                          <p:spTgt spid="2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1000" id="27"/>
                                        <p:tgtEl>
                                          <p:spTgt spid="24"/>
                                        </p:tgtEl>
                                      </p:cBhvr>
                                    </p:animEffect>
                                    <p:anim calcmode="lin" valueType="num">
                                      <p:cBhvr>
                                        <p:cTn dur="1000" fill="hold" id="28"/>
                                        <p:tgtEl>
                                          <p:spTgt spid="24"/>
                                        </p:tgtEl>
                                        <p:attrNameLst>
                                          <p:attrName>ppt_x</p:attrName>
                                        </p:attrNameLst>
                                      </p:cBhvr>
                                      <p:tavLst>
                                        <p:tav tm="0">
                                          <p:val>
                                            <p:strVal val="#ppt_x"/>
                                          </p:val>
                                        </p:tav>
                                        <p:tav tm="100000">
                                          <p:val>
                                            <p:strVal val="#ppt_x"/>
                                          </p:val>
                                        </p:tav>
                                      </p:tavLst>
                                    </p:anim>
                                    <p:anim calcmode="lin" valueType="num">
                                      <p:cBhvr>
                                        <p:cTn dur="1000" fill="hold" id="29"/>
                                        <p:tgtEl>
                                          <p:spTgt spid="24"/>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5"/>
                                        </p:tgtEl>
                                        <p:attrNameLst>
                                          <p:attrName>style.visibility</p:attrName>
                                        </p:attrNameLst>
                                      </p:cBhvr>
                                      <p:to>
                                        <p:strVal val="visible"/>
                                      </p:to>
                                    </p:set>
                                    <p:animEffect filter="fade" transition="in">
                                      <p:cBhvr>
                                        <p:cTn dur="1000" id="32"/>
                                        <p:tgtEl>
                                          <p:spTgt spid="25"/>
                                        </p:tgtEl>
                                      </p:cBhvr>
                                    </p:animEffect>
                                    <p:anim calcmode="lin" valueType="num">
                                      <p:cBhvr>
                                        <p:cTn dur="1000" fill="hold" id="33"/>
                                        <p:tgtEl>
                                          <p:spTgt spid="25"/>
                                        </p:tgtEl>
                                        <p:attrNameLst>
                                          <p:attrName>ppt_x</p:attrName>
                                        </p:attrNameLst>
                                      </p:cBhvr>
                                      <p:tavLst>
                                        <p:tav tm="0">
                                          <p:val>
                                            <p:strVal val="#ppt_x"/>
                                          </p:val>
                                        </p:tav>
                                        <p:tav tm="100000">
                                          <p:val>
                                            <p:strVal val="#ppt_x"/>
                                          </p:val>
                                        </p:tav>
                                      </p:tavLst>
                                    </p:anim>
                                    <p:anim calcmode="lin" valueType="num">
                                      <p:cBhvr>
                                        <p:cTn dur="1000" fill="hold" id="34"/>
                                        <p:tgtEl>
                                          <p:spTgt spid="2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6"/>
                                        </p:tgtEl>
                                        <p:attrNameLst>
                                          <p:attrName>style.visibility</p:attrName>
                                        </p:attrNameLst>
                                      </p:cBhvr>
                                      <p:to>
                                        <p:strVal val="visible"/>
                                      </p:to>
                                    </p:set>
                                    <p:animEffect filter="fade" transition="in">
                                      <p:cBhvr>
                                        <p:cTn dur="1000" id="37"/>
                                        <p:tgtEl>
                                          <p:spTgt spid="26"/>
                                        </p:tgtEl>
                                      </p:cBhvr>
                                    </p:animEffect>
                                    <p:anim calcmode="lin" valueType="num">
                                      <p:cBhvr>
                                        <p:cTn dur="1000" fill="hold" id="38"/>
                                        <p:tgtEl>
                                          <p:spTgt spid="26"/>
                                        </p:tgtEl>
                                        <p:attrNameLst>
                                          <p:attrName>ppt_x</p:attrName>
                                        </p:attrNameLst>
                                      </p:cBhvr>
                                      <p:tavLst>
                                        <p:tav tm="0">
                                          <p:val>
                                            <p:strVal val="#ppt_x"/>
                                          </p:val>
                                        </p:tav>
                                        <p:tav tm="100000">
                                          <p:val>
                                            <p:strVal val="#ppt_x"/>
                                          </p:val>
                                        </p:tav>
                                      </p:tavLst>
                                    </p:anim>
                                    <p:anim calcmode="lin" valueType="num">
                                      <p:cBhvr>
                                        <p:cTn dur="1000" fill="hold" id="39"/>
                                        <p:tgtEl>
                                          <p:spTgt spid="2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1000" id="42"/>
                                        <p:tgtEl>
                                          <p:spTgt spid="27"/>
                                        </p:tgtEl>
                                      </p:cBhvr>
                                    </p:animEffect>
                                    <p:anim calcmode="lin" valueType="num">
                                      <p:cBhvr>
                                        <p:cTn dur="1000" fill="hold" id="43"/>
                                        <p:tgtEl>
                                          <p:spTgt spid="27"/>
                                        </p:tgtEl>
                                        <p:attrNameLst>
                                          <p:attrName>ppt_x</p:attrName>
                                        </p:attrNameLst>
                                      </p:cBhvr>
                                      <p:tavLst>
                                        <p:tav tm="0">
                                          <p:val>
                                            <p:strVal val="#ppt_x"/>
                                          </p:val>
                                        </p:tav>
                                        <p:tav tm="100000">
                                          <p:val>
                                            <p:strVal val="#ppt_x"/>
                                          </p:val>
                                        </p:tav>
                                      </p:tavLst>
                                    </p:anim>
                                    <p:anim calcmode="lin" valueType="num">
                                      <p:cBhvr>
                                        <p:cTn dur="1000" fill="hold" id="44"/>
                                        <p:tgtEl>
                                          <p:spTgt spid="2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id="46" nodeType="afterEffect" presetClass="entr" presetID="5" presetSubtype="10">
                                  <p:stCondLst>
                                    <p:cond delay="0"/>
                                  </p:stCondLst>
                                  <p:childTnLst>
                                    <p:set>
                                      <p:cBhvr>
                                        <p:cTn dur="1" fill="hold" id="47">
                                          <p:stCondLst>
                                            <p:cond delay="0"/>
                                          </p:stCondLst>
                                        </p:cTn>
                                        <p:tgtEl>
                                          <p:spTgt spid="42"/>
                                        </p:tgtEl>
                                        <p:attrNameLst>
                                          <p:attrName>style.visibility</p:attrName>
                                        </p:attrNameLst>
                                      </p:cBhvr>
                                      <p:to>
                                        <p:strVal val="visible"/>
                                      </p:to>
                                    </p:set>
                                    <p:animEffect filter="checkerboard(across)" transition="in">
                                      <p:cBhvr>
                                        <p:cTn dur="500" id="48"/>
                                        <p:tgtEl>
                                          <p:spTgt spid="42"/>
                                        </p:tgtEl>
                                      </p:cBhvr>
                                    </p:animEffect>
                                  </p:childTnLst>
                                </p:cTn>
                              </p:par>
                            </p:childTnLst>
                          </p:cTn>
                        </p:par>
                        <p:par>
                          <p:cTn fill="hold" id="49" nodeType="afterGroup">
                            <p:stCondLst>
                              <p:cond delay="2500"/>
                            </p:stCondLst>
                            <p:childTnLst>
                              <p:par>
                                <p:cTn fill="hold" id="50" nodeType="afterEffect" presetClass="entr" presetID="5" presetSubtype="10">
                                  <p:stCondLst>
                                    <p:cond delay="0"/>
                                  </p:stCondLst>
                                  <p:childTnLst>
                                    <p:set>
                                      <p:cBhvr>
                                        <p:cTn dur="1" fill="hold" id="51">
                                          <p:stCondLst>
                                            <p:cond delay="0"/>
                                          </p:stCondLst>
                                        </p:cTn>
                                        <p:tgtEl>
                                          <p:spTgt spid="3"/>
                                        </p:tgtEl>
                                        <p:attrNameLst>
                                          <p:attrName>style.visibility</p:attrName>
                                        </p:attrNameLst>
                                      </p:cBhvr>
                                      <p:to>
                                        <p:strVal val="visible"/>
                                      </p:to>
                                    </p:set>
                                    <p:animEffect filter="checkerboard(across)" transition="in">
                                      <p:cBhvr>
                                        <p:cTn dur="500" id="52"/>
                                        <p:tgtEl>
                                          <p:spTgt spid="3"/>
                                        </p:tgtEl>
                                      </p:cBhvr>
                                    </p:animEffect>
                                  </p:childTnLst>
                                </p:cTn>
                              </p:par>
                            </p:childTnLst>
                          </p:cTn>
                        </p:par>
                        <p:par>
                          <p:cTn fill="hold" id="53" nodeType="afterGroup">
                            <p:stCondLst>
                              <p:cond delay="3000"/>
                            </p:stCondLst>
                            <p:childTnLst>
                              <p:par>
                                <p:cTn fill="hold" id="54" nodeType="afterEffect" presetClass="entr" presetID="5" presetSubtype="10">
                                  <p:stCondLst>
                                    <p:cond delay="0"/>
                                  </p:stCondLst>
                                  <p:childTnLst>
                                    <p:set>
                                      <p:cBhvr>
                                        <p:cTn dur="1" fill="hold" id="55">
                                          <p:stCondLst>
                                            <p:cond delay="0"/>
                                          </p:stCondLst>
                                        </p:cTn>
                                        <p:tgtEl>
                                          <p:spTgt spid="12"/>
                                        </p:tgtEl>
                                        <p:attrNameLst>
                                          <p:attrName>style.visibility</p:attrName>
                                        </p:attrNameLst>
                                      </p:cBhvr>
                                      <p:to>
                                        <p:strVal val="visible"/>
                                      </p:to>
                                    </p:set>
                                    <p:animEffect filter="checkerboard(across)" transition="in">
                                      <p:cBhvr>
                                        <p:cTn dur="500" id="5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23"/>
      <p:bldP grpId="0" spid="24"/>
      <p:bldP grpId="0" spid="25"/>
      <p:bldP grpId="0" spid="26"/>
      <p:bldP grpId="0" spid="2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2">
            <a:extLst>
              <a:ext uri="{28A0092B-C50C-407E-A947-70E740481C1C}">
                <a14:useLocalDpi val="0"/>
              </a:ext>
            </a:extLst>
          </a:blip>
          <a:stretch>
            <a:fillRect/>
          </a:stretch>
        </p:blipFill>
        <p:spPr>
          <a:xfrm flipH="1">
            <a:off x="0" y="0"/>
            <a:ext cx="12233275" cy="6881495"/>
          </a:xfrm>
          <a:prstGeom prst="rect">
            <a:avLst/>
          </a:prstGeom>
        </p:spPr>
      </p:pic>
      <p:sp>
        <p:nvSpPr>
          <p:cNvPr id="11" name="TextBox 32"/>
          <p:cNvSpPr txBox="1">
            <a:spLocks noChangeArrowheads="1"/>
          </p:cNvSpPr>
          <p:nvPr/>
        </p:nvSpPr>
        <p:spPr bwMode="auto">
          <a:xfrm>
            <a:off x="4747895" y="3851909"/>
            <a:ext cx="37179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sp>
        <p:nvSpPr>
          <p:cNvPr id="14" name="TextBox 32"/>
          <p:cNvSpPr txBox="1">
            <a:spLocks noChangeArrowheads="1"/>
          </p:cNvSpPr>
          <p:nvPr/>
        </p:nvSpPr>
        <p:spPr bwMode="auto">
          <a:xfrm>
            <a:off x="4747260" y="4806315"/>
            <a:ext cx="371030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sp>
        <p:nvSpPr>
          <p:cNvPr id="15" name="TextBox 32"/>
          <p:cNvSpPr txBox="1">
            <a:spLocks noChangeArrowheads="1"/>
          </p:cNvSpPr>
          <p:nvPr/>
        </p:nvSpPr>
        <p:spPr bwMode="auto">
          <a:xfrm>
            <a:off x="3648006" y="4747501"/>
            <a:ext cx="538480" cy="518160"/>
          </a:xfrm>
          <a:prstGeom prst="roundRect">
            <a:avLst/>
          </a:prstGeom>
          <a:solidFill>
            <a:srgbClr val="C0C9BE"/>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04</a:t>
            </a:r>
          </a:p>
        </p:txBody>
      </p:sp>
      <p:sp>
        <p:nvSpPr>
          <p:cNvPr id="16" name="TextBox 32"/>
          <p:cNvSpPr txBox="1">
            <a:spLocks noChangeArrowheads="1"/>
          </p:cNvSpPr>
          <p:nvPr/>
        </p:nvSpPr>
        <p:spPr bwMode="auto">
          <a:xfrm>
            <a:off x="3648006" y="3852225"/>
            <a:ext cx="538480" cy="518160"/>
          </a:xfrm>
          <a:prstGeom prst="roundRect">
            <a:avLst/>
          </a:prstGeom>
          <a:solidFill>
            <a:srgbClr val="90A08D"/>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03</a:t>
            </a:r>
          </a:p>
        </p:txBody>
      </p:sp>
      <p:sp>
        <p:nvSpPr>
          <p:cNvPr id="17" name="TextBox 32"/>
          <p:cNvSpPr txBox="1">
            <a:spLocks noChangeArrowheads="1"/>
          </p:cNvSpPr>
          <p:nvPr/>
        </p:nvSpPr>
        <p:spPr bwMode="auto">
          <a:xfrm>
            <a:off x="4747895" y="2035175"/>
            <a:ext cx="37928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sp>
        <p:nvSpPr>
          <p:cNvPr id="18" name="TextBox 32"/>
          <p:cNvSpPr txBox="1">
            <a:spLocks noChangeArrowheads="1"/>
          </p:cNvSpPr>
          <p:nvPr/>
        </p:nvSpPr>
        <p:spPr bwMode="auto">
          <a:xfrm>
            <a:off x="3623719" y="1976195"/>
            <a:ext cx="656432" cy="518160"/>
          </a:xfrm>
          <a:prstGeom prst="roundRect">
            <a:avLst/>
          </a:prstGeom>
          <a:solidFill>
            <a:srgbClr val="90A08D"/>
          </a:solidFill>
          <a:ln w="28575">
            <a:noFill/>
          </a:ln>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01</a:t>
            </a:r>
          </a:p>
        </p:txBody>
      </p:sp>
      <p:sp>
        <p:nvSpPr>
          <p:cNvPr id="19" name="TextBox 32"/>
          <p:cNvSpPr txBox="1">
            <a:spLocks noChangeArrowheads="1"/>
          </p:cNvSpPr>
          <p:nvPr/>
        </p:nvSpPr>
        <p:spPr bwMode="auto">
          <a:xfrm>
            <a:off x="4747895" y="2937510"/>
            <a:ext cx="37928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sp>
        <p:nvSpPr>
          <p:cNvPr id="20" name="TextBox 32"/>
          <p:cNvSpPr txBox="1">
            <a:spLocks noChangeArrowheads="1"/>
          </p:cNvSpPr>
          <p:nvPr/>
        </p:nvSpPr>
        <p:spPr bwMode="auto">
          <a:xfrm>
            <a:off x="3623719" y="2878455"/>
            <a:ext cx="538480" cy="518160"/>
          </a:xfrm>
          <a:prstGeom prst="roundRect">
            <a:avLst/>
          </a:prstGeom>
          <a:solidFill>
            <a:srgbClr val="C0C9BE"/>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02</a:t>
            </a:r>
          </a:p>
        </p:txBody>
      </p:sp>
      <p:sp>
        <p:nvSpPr>
          <p:cNvPr id="5" name="TextBox 32"/>
          <p:cNvSpPr txBox="1">
            <a:spLocks noChangeArrowheads="1"/>
          </p:cNvSpPr>
          <p:nvPr/>
        </p:nvSpPr>
        <p:spPr bwMode="auto">
          <a:xfrm>
            <a:off x="4704715" y="5578475"/>
            <a:ext cx="37528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sp>
        <p:nvSpPr>
          <p:cNvPr id="7" name="TextBox 32"/>
          <p:cNvSpPr txBox="1">
            <a:spLocks noChangeArrowheads="1"/>
          </p:cNvSpPr>
          <p:nvPr/>
        </p:nvSpPr>
        <p:spPr bwMode="auto">
          <a:xfrm>
            <a:off x="3648006" y="5578716"/>
            <a:ext cx="538480" cy="518160"/>
          </a:xfrm>
          <a:prstGeom prst="roundRect">
            <a:avLst/>
          </a:prstGeom>
          <a:solidFill>
            <a:srgbClr val="90A08D"/>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05</a:t>
            </a:r>
          </a:p>
        </p:txBody>
      </p:sp>
      <p:grpSp>
        <p:nvGrpSpPr>
          <p:cNvPr id="23" name="组合 22"/>
          <p:cNvGrpSpPr/>
          <p:nvPr/>
        </p:nvGrpSpPr>
        <p:grpSpPr>
          <a:xfrm>
            <a:off x="5171440" y="-19685"/>
            <a:ext cx="2487295" cy="2014220"/>
            <a:chOff x="8144" y="-14"/>
            <a:chExt cx="3917" cy="3172"/>
          </a:xfrm>
        </p:grpSpPr>
        <p:sp>
          <p:nvSpPr>
            <p:cNvPr id="4" name="文本框 3"/>
            <p:cNvSpPr txBox="1"/>
            <p:nvPr/>
          </p:nvSpPr>
          <p:spPr>
            <a:xfrm>
              <a:off x="8893" y="734"/>
              <a:ext cx="3169" cy="1584"/>
            </a:xfrm>
            <a:prstGeom prst="rect">
              <a:avLst/>
            </a:prstGeom>
            <a:noFill/>
          </p:spPr>
          <p:txBody>
            <a:bodyPr rtlCol="0" wrap="square">
              <a:spAutoFit/>
            </a:bodyPr>
            <a:lstStyle/>
            <a:p>
              <a:r>
                <a:rPr altLang="en-US" lang="zh-CN" sz="6000">
                  <a:latin charset="-122" panose="02010609060101010101" typeface="仿宋"/>
                  <a:ea charset="-122" panose="02010609060101010101" typeface="仿宋"/>
                </a:rPr>
                <a:t>目录</a:t>
              </a:r>
            </a:p>
          </p:txBody>
        </p:sp>
        <p:grpSp>
          <p:nvGrpSpPr>
            <p:cNvPr id="9" name="组合 8"/>
            <p:cNvGrpSpPr/>
            <p:nvPr/>
          </p:nvGrpSpPr>
          <p:grpSpPr>
            <a:xfrm rot="1380000">
              <a:off x="9936" y="1588"/>
              <a:ext cx="1768" cy="1571"/>
              <a:chOff x="9506" y="1541"/>
              <a:chExt cx="1768" cy="1571"/>
            </a:xfrm>
          </p:grpSpPr>
          <p:cxnSp>
            <p:nvCxnSpPr>
              <p:cNvPr id="13" name="直接连接符 12"/>
              <p:cNvCxnSpPr/>
              <p:nvPr/>
            </p:nvCxnSpPr>
            <p:spPr>
              <a:xfrm flipH="1">
                <a:off x="9652" y="1541"/>
                <a:ext cx="1622" cy="1438"/>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9506" y="2898"/>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rot="1380000">
              <a:off x="8144" y="-14"/>
              <a:ext cx="1716" cy="1596"/>
              <a:chOff x="9652" y="1383"/>
              <a:chExt cx="1716" cy="1596"/>
            </a:xfrm>
          </p:grpSpPr>
          <p:cxnSp>
            <p:nvCxnSpPr>
              <p:cNvPr id="21" name="直接连接符 20"/>
              <p:cNvCxnSpPr/>
              <p:nvPr/>
            </p:nvCxnSpPr>
            <p:spPr>
              <a:xfrm flipH="1">
                <a:off x="9652" y="1541"/>
                <a:ext cx="1622" cy="1438"/>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1180" y="1383"/>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23"/>
                                        </p:tgtEl>
                                        <p:attrNameLst>
                                          <p:attrName>style.visibility</p:attrName>
                                        </p:attrNameLst>
                                      </p:cBhvr>
                                      <p:to>
                                        <p:strVal val="visible"/>
                                      </p:to>
                                    </p:set>
                                    <p:animEffect filter="blinds(horizontal)" transition="in">
                                      <p:cBhvr>
                                        <p:cTn dur="1000" id="7"/>
                                        <p:tgtEl>
                                          <p:spTgt spid="23"/>
                                        </p:tgtEl>
                                      </p:cBhvr>
                                    </p:animEffect>
                                  </p:childTnLst>
                                </p:cTn>
                              </p:par>
                            </p:childTnLst>
                          </p:cTn>
                        </p:par>
                        <p:par>
                          <p:cTn fill="hold" id="8" nodeType="afterGroup">
                            <p:stCondLst>
                              <p:cond delay="1000"/>
                            </p:stCondLst>
                            <p:childTnLst>
                              <p:par>
                                <p:cTn fill="hold" grpId="0" id="9" nodeType="afterEffect" presetClass="entr" presetID="55"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1000" fill="hold" id="11"/>
                                        <p:tgtEl>
                                          <p:spTgt spid="11"/>
                                        </p:tgtEl>
                                        <p:attrNameLst>
                                          <p:attrName>ppt_w</p:attrName>
                                        </p:attrNameLst>
                                      </p:cBhvr>
                                      <p:tavLst>
                                        <p:tav tm="0">
                                          <p:val>
                                            <p:strVal val="#ppt_w*0.70"/>
                                          </p:val>
                                        </p:tav>
                                        <p:tav tm="100000">
                                          <p:val>
                                            <p:strVal val="#ppt_w"/>
                                          </p:val>
                                        </p:tav>
                                      </p:tavLst>
                                    </p:anim>
                                    <p:anim calcmode="lin" valueType="num">
                                      <p:cBhvr>
                                        <p:cTn dur="1000" fill="hold" id="12"/>
                                        <p:tgtEl>
                                          <p:spTgt spid="11"/>
                                        </p:tgtEl>
                                        <p:attrNameLst>
                                          <p:attrName>ppt_h</p:attrName>
                                        </p:attrNameLst>
                                      </p:cBhvr>
                                      <p:tavLst>
                                        <p:tav tm="0">
                                          <p:val>
                                            <p:strVal val="#ppt_h"/>
                                          </p:val>
                                        </p:tav>
                                        <p:tav tm="100000">
                                          <p:val>
                                            <p:strVal val="#ppt_h"/>
                                          </p:val>
                                        </p:tav>
                                      </p:tavLst>
                                    </p:anim>
                                    <p:animEffect filter="fade" transition="in">
                                      <p:cBhvr>
                                        <p:cTn dur="1000" id="13"/>
                                        <p:tgtEl>
                                          <p:spTgt spid="11"/>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p:cTn dur="1000" fill="hold" id="16"/>
                                        <p:tgtEl>
                                          <p:spTgt spid="14"/>
                                        </p:tgtEl>
                                        <p:attrNameLst>
                                          <p:attrName>ppt_w</p:attrName>
                                        </p:attrNameLst>
                                      </p:cBhvr>
                                      <p:tavLst>
                                        <p:tav tm="0">
                                          <p:val>
                                            <p:strVal val="#ppt_w*0.70"/>
                                          </p:val>
                                        </p:tav>
                                        <p:tav tm="100000">
                                          <p:val>
                                            <p:strVal val="#ppt_w"/>
                                          </p:val>
                                        </p:tav>
                                      </p:tavLst>
                                    </p:anim>
                                    <p:anim calcmode="lin" valueType="num">
                                      <p:cBhvr>
                                        <p:cTn dur="1000" fill="hold" id="17"/>
                                        <p:tgtEl>
                                          <p:spTgt spid="14"/>
                                        </p:tgtEl>
                                        <p:attrNameLst>
                                          <p:attrName>ppt_h</p:attrName>
                                        </p:attrNameLst>
                                      </p:cBhvr>
                                      <p:tavLst>
                                        <p:tav tm="0">
                                          <p:val>
                                            <p:strVal val="#ppt_h"/>
                                          </p:val>
                                        </p:tav>
                                        <p:tav tm="100000">
                                          <p:val>
                                            <p:strVal val="#ppt_h"/>
                                          </p:val>
                                        </p:tav>
                                      </p:tavLst>
                                    </p:anim>
                                    <p:animEffect filter="fade" transition="in">
                                      <p:cBhvr>
                                        <p:cTn dur="1000" id="18"/>
                                        <p:tgtEl>
                                          <p:spTgt spid="14"/>
                                        </p:tgtEl>
                                      </p:cBhvr>
                                    </p:animEffect>
                                  </p:childTnLst>
                                </p:cTn>
                              </p:par>
                              <p:par>
                                <p:cTn fill="hold" grpId="0" id="19" nodeType="withEffect" presetClass="entr" presetID="55" presetSubtype="0">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p:cTn dur="1000" fill="hold" id="21"/>
                                        <p:tgtEl>
                                          <p:spTgt spid="15"/>
                                        </p:tgtEl>
                                        <p:attrNameLst>
                                          <p:attrName>ppt_w</p:attrName>
                                        </p:attrNameLst>
                                      </p:cBhvr>
                                      <p:tavLst>
                                        <p:tav tm="0">
                                          <p:val>
                                            <p:strVal val="#ppt_w*0.70"/>
                                          </p:val>
                                        </p:tav>
                                        <p:tav tm="100000">
                                          <p:val>
                                            <p:strVal val="#ppt_w"/>
                                          </p:val>
                                        </p:tav>
                                      </p:tavLst>
                                    </p:anim>
                                    <p:anim calcmode="lin" valueType="num">
                                      <p:cBhvr>
                                        <p:cTn dur="1000" fill="hold" id="22"/>
                                        <p:tgtEl>
                                          <p:spTgt spid="15"/>
                                        </p:tgtEl>
                                        <p:attrNameLst>
                                          <p:attrName>ppt_h</p:attrName>
                                        </p:attrNameLst>
                                      </p:cBhvr>
                                      <p:tavLst>
                                        <p:tav tm="0">
                                          <p:val>
                                            <p:strVal val="#ppt_h"/>
                                          </p:val>
                                        </p:tav>
                                        <p:tav tm="100000">
                                          <p:val>
                                            <p:strVal val="#ppt_h"/>
                                          </p:val>
                                        </p:tav>
                                      </p:tavLst>
                                    </p:anim>
                                    <p:animEffect filter="fade" transition="in">
                                      <p:cBhvr>
                                        <p:cTn dur="1000" id="23"/>
                                        <p:tgtEl>
                                          <p:spTgt spid="15"/>
                                        </p:tgtEl>
                                      </p:cBhvr>
                                    </p:animEffect>
                                  </p:childTnLst>
                                </p:cTn>
                              </p:par>
                              <p:par>
                                <p:cTn fill="hold" grpId="0" id="24" nodeType="withEffect" presetClass="entr" presetID="55" presetSubtype="0">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p:cTn dur="1000" fill="hold" id="26"/>
                                        <p:tgtEl>
                                          <p:spTgt spid="16"/>
                                        </p:tgtEl>
                                        <p:attrNameLst>
                                          <p:attrName>ppt_w</p:attrName>
                                        </p:attrNameLst>
                                      </p:cBhvr>
                                      <p:tavLst>
                                        <p:tav tm="0">
                                          <p:val>
                                            <p:strVal val="#ppt_w*0.70"/>
                                          </p:val>
                                        </p:tav>
                                        <p:tav tm="100000">
                                          <p:val>
                                            <p:strVal val="#ppt_w"/>
                                          </p:val>
                                        </p:tav>
                                      </p:tavLst>
                                    </p:anim>
                                    <p:anim calcmode="lin" valueType="num">
                                      <p:cBhvr>
                                        <p:cTn dur="1000" fill="hold" id="27"/>
                                        <p:tgtEl>
                                          <p:spTgt spid="16"/>
                                        </p:tgtEl>
                                        <p:attrNameLst>
                                          <p:attrName>ppt_h</p:attrName>
                                        </p:attrNameLst>
                                      </p:cBhvr>
                                      <p:tavLst>
                                        <p:tav tm="0">
                                          <p:val>
                                            <p:strVal val="#ppt_h"/>
                                          </p:val>
                                        </p:tav>
                                        <p:tav tm="100000">
                                          <p:val>
                                            <p:strVal val="#ppt_h"/>
                                          </p:val>
                                        </p:tav>
                                      </p:tavLst>
                                    </p:anim>
                                    <p:animEffect filter="fade" transition="in">
                                      <p:cBhvr>
                                        <p:cTn dur="1000" id="28"/>
                                        <p:tgtEl>
                                          <p:spTgt spid="16"/>
                                        </p:tgtEl>
                                      </p:cBhvr>
                                    </p:animEffect>
                                  </p:childTnLst>
                                </p:cTn>
                              </p:par>
                              <p:par>
                                <p:cTn fill="hold" grpId="0" id="29" nodeType="withEffect" presetClass="entr" presetID="55"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1000" fill="hold" id="31"/>
                                        <p:tgtEl>
                                          <p:spTgt spid="17"/>
                                        </p:tgtEl>
                                        <p:attrNameLst>
                                          <p:attrName>ppt_w</p:attrName>
                                        </p:attrNameLst>
                                      </p:cBhvr>
                                      <p:tavLst>
                                        <p:tav tm="0">
                                          <p:val>
                                            <p:strVal val="#ppt_w*0.70"/>
                                          </p:val>
                                        </p:tav>
                                        <p:tav tm="100000">
                                          <p:val>
                                            <p:strVal val="#ppt_w"/>
                                          </p:val>
                                        </p:tav>
                                      </p:tavLst>
                                    </p:anim>
                                    <p:anim calcmode="lin" valueType="num">
                                      <p:cBhvr>
                                        <p:cTn dur="1000" fill="hold" id="32"/>
                                        <p:tgtEl>
                                          <p:spTgt spid="17"/>
                                        </p:tgtEl>
                                        <p:attrNameLst>
                                          <p:attrName>ppt_h</p:attrName>
                                        </p:attrNameLst>
                                      </p:cBhvr>
                                      <p:tavLst>
                                        <p:tav tm="0">
                                          <p:val>
                                            <p:strVal val="#ppt_h"/>
                                          </p:val>
                                        </p:tav>
                                        <p:tav tm="100000">
                                          <p:val>
                                            <p:strVal val="#ppt_h"/>
                                          </p:val>
                                        </p:tav>
                                      </p:tavLst>
                                    </p:anim>
                                    <p:animEffect filter="fade" transition="in">
                                      <p:cBhvr>
                                        <p:cTn dur="1000" id="33"/>
                                        <p:tgtEl>
                                          <p:spTgt spid="17"/>
                                        </p:tgtEl>
                                      </p:cBhvr>
                                    </p:animEffect>
                                  </p:childTnLst>
                                </p:cTn>
                              </p:par>
                              <p:par>
                                <p:cTn fill="hold" grpId="0" id="34" nodeType="withEffect" presetClass="entr" presetID="55"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1000" fill="hold" id="36"/>
                                        <p:tgtEl>
                                          <p:spTgt spid="18"/>
                                        </p:tgtEl>
                                        <p:attrNameLst>
                                          <p:attrName>ppt_w</p:attrName>
                                        </p:attrNameLst>
                                      </p:cBhvr>
                                      <p:tavLst>
                                        <p:tav tm="0">
                                          <p:val>
                                            <p:strVal val="#ppt_w*0.70"/>
                                          </p:val>
                                        </p:tav>
                                        <p:tav tm="100000">
                                          <p:val>
                                            <p:strVal val="#ppt_w"/>
                                          </p:val>
                                        </p:tav>
                                      </p:tavLst>
                                    </p:anim>
                                    <p:anim calcmode="lin" valueType="num">
                                      <p:cBhvr>
                                        <p:cTn dur="1000" fill="hold" id="37"/>
                                        <p:tgtEl>
                                          <p:spTgt spid="18"/>
                                        </p:tgtEl>
                                        <p:attrNameLst>
                                          <p:attrName>ppt_h</p:attrName>
                                        </p:attrNameLst>
                                      </p:cBhvr>
                                      <p:tavLst>
                                        <p:tav tm="0">
                                          <p:val>
                                            <p:strVal val="#ppt_h"/>
                                          </p:val>
                                        </p:tav>
                                        <p:tav tm="100000">
                                          <p:val>
                                            <p:strVal val="#ppt_h"/>
                                          </p:val>
                                        </p:tav>
                                      </p:tavLst>
                                    </p:anim>
                                    <p:animEffect filter="fade" transition="in">
                                      <p:cBhvr>
                                        <p:cTn dur="1000" id="38"/>
                                        <p:tgtEl>
                                          <p:spTgt spid="18"/>
                                        </p:tgtEl>
                                      </p:cBhvr>
                                    </p:animEffect>
                                  </p:childTnLst>
                                </p:cTn>
                              </p:par>
                              <p:par>
                                <p:cTn fill="hold" grpId="0" id="39" nodeType="withEffect" presetClass="entr" presetID="55" presetSubtype="0">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p:cTn dur="1000" fill="hold" id="41"/>
                                        <p:tgtEl>
                                          <p:spTgt spid="19"/>
                                        </p:tgtEl>
                                        <p:attrNameLst>
                                          <p:attrName>ppt_w</p:attrName>
                                        </p:attrNameLst>
                                      </p:cBhvr>
                                      <p:tavLst>
                                        <p:tav tm="0">
                                          <p:val>
                                            <p:strVal val="#ppt_w*0.70"/>
                                          </p:val>
                                        </p:tav>
                                        <p:tav tm="100000">
                                          <p:val>
                                            <p:strVal val="#ppt_w"/>
                                          </p:val>
                                        </p:tav>
                                      </p:tavLst>
                                    </p:anim>
                                    <p:anim calcmode="lin" valueType="num">
                                      <p:cBhvr>
                                        <p:cTn dur="1000" fill="hold" id="42"/>
                                        <p:tgtEl>
                                          <p:spTgt spid="19"/>
                                        </p:tgtEl>
                                        <p:attrNameLst>
                                          <p:attrName>ppt_h</p:attrName>
                                        </p:attrNameLst>
                                      </p:cBhvr>
                                      <p:tavLst>
                                        <p:tav tm="0">
                                          <p:val>
                                            <p:strVal val="#ppt_h"/>
                                          </p:val>
                                        </p:tav>
                                        <p:tav tm="100000">
                                          <p:val>
                                            <p:strVal val="#ppt_h"/>
                                          </p:val>
                                        </p:tav>
                                      </p:tavLst>
                                    </p:anim>
                                    <p:animEffect filter="fade" transition="in">
                                      <p:cBhvr>
                                        <p:cTn dur="1000" id="43"/>
                                        <p:tgtEl>
                                          <p:spTgt spid="19"/>
                                        </p:tgtEl>
                                      </p:cBhvr>
                                    </p:animEffect>
                                  </p:childTnLst>
                                </p:cTn>
                              </p:par>
                              <p:par>
                                <p:cTn fill="hold" grpId="0" id="44" nodeType="withEffect" presetClass="entr" presetID="55" presetSubtype="0">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p:cTn dur="1000" fill="hold" id="46"/>
                                        <p:tgtEl>
                                          <p:spTgt spid="20"/>
                                        </p:tgtEl>
                                        <p:attrNameLst>
                                          <p:attrName>ppt_w</p:attrName>
                                        </p:attrNameLst>
                                      </p:cBhvr>
                                      <p:tavLst>
                                        <p:tav tm="0">
                                          <p:val>
                                            <p:strVal val="#ppt_w*0.70"/>
                                          </p:val>
                                        </p:tav>
                                        <p:tav tm="100000">
                                          <p:val>
                                            <p:strVal val="#ppt_w"/>
                                          </p:val>
                                        </p:tav>
                                      </p:tavLst>
                                    </p:anim>
                                    <p:anim calcmode="lin" valueType="num">
                                      <p:cBhvr>
                                        <p:cTn dur="1000" fill="hold" id="47"/>
                                        <p:tgtEl>
                                          <p:spTgt spid="20"/>
                                        </p:tgtEl>
                                        <p:attrNameLst>
                                          <p:attrName>ppt_h</p:attrName>
                                        </p:attrNameLst>
                                      </p:cBhvr>
                                      <p:tavLst>
                                        <p:tav tm="0">
                                          <p:val>
                                            <p:strVal val="#ppt_h"/>
                                          </p:val>
                                        </p:tav>
                                        <p:tav tm="100000">
                                          <p:val>
                                            <p:strVal val="#ppt_h"/>
                                          </p:val>
                                        </p:tav>
                                      </p:tavLst>
                                    </p:anim>
                                    <p:animEffect filter="fade" transition="in">
                                      <p:cBhvr>
                                        <p:cTn dur="1000" id="48"/>
                                        <p:tgtEl>
                                          <p:spTgt spid="20"/>
                                        </p:tgtEl>
                                      </p:cBhvr>
                                    </p:animEffect>
                                  </p:childTnLst>
                                </p:cTn>
                              </p:par>
                              <p:par>
                                <p:cTn fill="hold" grpId="0" id="49" nodeType="withEffect" presetClass="entr" presetID="55" presetSubtype="0">
                                  <p:stCondLst>
                                    <p:cond delay="0"/>
                                  </p:stCondLst>
                                  <p:childTnLst>
                                    <p:set>
                                      <p:cBhvr>
                                        <p:cTn dur="1" fill="hold" id="50">
                                          <p:stCondLst>
                                            <p:cond delay="0"/>
                                          </p:stCondLst>
                                        </p:cTn>
                                        <p:tgtEl>
                                          <p:spTgt spid="5"/>
                                        </p:tgtEl>
                                        <p:attrNameLst>
                                          <p:attrName>style.visibility</p:attrName>
                                        </p:attrNameLst>
                                      </p:cBhvr>
                                      <p:to>
                                        <p:strVal val="visible"/>
                                      </p:to>
                                    </p:set>
                                    <p:anim calcmode="lin" valueType="num">
                                      <p:cBhvr>
                                        <p:cTn dur="1000" fill="hold" id="51"/>
                                        <p:tgtEl>
                                          <p:spTgt spid="5"/>
                                        </p:tgtEl>
                                        <p:attrNameLst>
                                          <p:attrName>ppt_w</p:attrName>
                                        </p:attrNameLst>
                                      </p:cBhvr>
                                      <p:tavLst>
                                        <p:tav tm="0">
                                          <p:val>
                                            <p:strVal val="#ppt_w*0.70"/>
                                          </p:val>
                                        </p:tav>
                                        <p:tav tm="100000">
                                          <p:val>
                                            <p:strVal val="#ppt_w"/>
                                          </p:val>
                                        </p:tav>
                                      </p:tavLst>
                                    </p:anim>
                                    <p:anim calcmode="lin" valueType="num">
                                      <p:cBhvr>
                                        <p:cTn dur="1000" fill="hold" id="52"/>
                                        <p:tgtEl>
                                          <p:spTgt spid="5"/>
                                        </p:tgtEl>
                                        <p:attrNameLst>
                                          <p:attrName>ppt_h</p:attrName>
                                        </p:attrNameLst>
                                      </p:cBhvr>
                                      <p:tavLst>
                                        <p:tav tm="0">
                                          <p:val>
                                            <p:strVal val="#ppt_h"/>
                                          </p:val>
                                        </p:tav>
                                        <p:tav tm="100000">
                                          <p:val>
                                            <p:strVal val="#ppt_h"/>
                                          </p:val>
                                        </p:tav>
                                      </p:tavLst>
                                    </p:anim>
                                    <p:animEffect filter="fade" transition="in">
                                      <p:cBhvr>
                                        <p:cTn dur="1000" id="53"/>
                                        <p:tgtEl>
                                          <p:spTgt spid="5"/>
                                        </p:tgtEl>
                                      </p:cBhvr>
                                    </p:animEffect>
                                  </p:childTnLst>
                                </p:cTn>
                              </p:par>
                              <p:par>
                                <p:cTn fill="hold" grpId="0" id="54" nodeType="withEffect" presetClass="entr" presetID="55" presetSubtype="0">
                                  <p:stCondLst>
                                    <p:cond delay="0"/>
                                  </p:stCondLst>
                                  <p:childTnLst>
                                    <p:set>
                                      <p:cBhvr>
                                        <p:cTn dur="1" fill="hold" id="55">
                                          <p:stCondLst>
                                            <p:cond delay="0"/>
                                          </p:stCondLst>
                                        </p:cTn>
                                        <p:tgtEl>
                                          <p:spTgt spid="7"/>
                                        </p:tgtEl>
                                        <p:attrNameLst>
                                          <p:attrName>style.visibility</p:attrName>
                                        </p:attrNameLst>
                                      </p:cBhvr>
                                      <p:to>
                                        <p:strVal val="visible"/>
                                      </p:to>
                                    </p:set>
                                    <p:anim calcmode="lin" valueType="num">
                                      <p:cBhvr>
                                        <p:cTn dur="1000" fill="hold" id="56"/>
                                        <p:tgtEl>
                                          <p:spTgt spid="7"/>
                                        </p:tgtEl>
                                        <p:attrNameLst>
                                          <p:attrName>ppt_w</p:attrName>
                                        </p:attrNameLst>
                                      </p:cBhvr>
                                      <p:tavLst>
                                        <p:tav tm="0">
                                          <p:val>
                                            <p:strVal val="#ppt_w*0.70"/>
                                          </p:val>
                                        </p:tav>
                                        <p:tav tm="100000">
                                          <p:val>
                                            <p:strVal val="#ppt_w"/>
                                          </p:val>
                                        </p:tav>
                                      </p:tavLst>
                                    </p:anim>
                                    <p:anim calcmode="lin" valueType="num">
                                      <p:cBhvr>
                                        <p:cTn dur="1000" fill="hold" id="57"/>
                                        <p:tgtEl>
                                          <p:spTgt spid="7"/>
                                        </p:tgtEl>
                                        <p:attrNameLst>
                                          <p:attrName>ppt_h</p:attrName>
                                        </p:attrNameLst>
                                      </p:cBhvr>
                                      <p:tavLst>
                                        <p:tav tm="0">
                                          <p:val>
                                            <p:strVal val="#ppt_h"/>
                                          </p:val>
                                        </p:tav>
                                        <p:tav tm="100000">
                                          <p:val>
                                            <p:strVal val="#ppt_h"/>
                                          </p:val>
                                        </p:tav>
                                      </p:tavLst>
                                    </p:anim>
                                    <p:animEffect filter="fade" transition="in">
                                      <p:cBhvr>
                                        <p:cTn dur="1000" id="5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4"/>
      <p:bldP grpId="0" spid="15"/>
      <p:bldP grpId="0" spid="16"/>
      <p:bldP grpId="0" spid="17"/>
      <p:bldP grpId="0" spid="18"/>
      <p:bldP grpId="0" spid="19"/>
      <p:bldP grpId="0" spid="20"/>
      <p:bldP grpId="0" spid="5"/>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4" name="图片 63"/>
          <p:cNvPicPr>
            <a:picLocks noChangeAspect="1"/>
          </p:cNvPicPr>
          <p:nvPr/>
        </p:nvPicPr>
        <p:blipFill>
          <a:blip r:embed="rId2">
            <a:extLst>
              <a:ext uri="{28A0092B-C50C-407E-A947-70E740481C1C}">
                <a14:useLocalDpi val="0"/>
              </a:ext>
            </a:extLst>
          </a:blip>
          <a:srcRect b="15930" l="13607"/>
          <a:stretch>
            <a:fillRect/>
          </a:stretch>
        </p:blipFill>
        <p:spPr>
          <a:xfrm>
            <a:off x="1146175" y="2117090"/>
            <a:ext cx="5634990" cy="3649980"/>
          </a:xfrm>
          <a:prstGeom prst="rect">
            <a:avLst/>
          </a:prstGeom>
        </p:spPr>
      </p:pic>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38"/>
          <p:cNvGrpSpPr/>
          <p:nvPr/>
        </p:nvGrpSpPr>
        <p:grpSpPr>
          <a:xfrm>
            <a:off x="6780956" y="2117379"/>
            <a:ext cx="4889500" cy="1617663"/>
            <a:chOff x="1117600" y="1930400"/>
            <a:chExt cx="4889500" cy="1617663"/>
          </a:xfrm>
        </p:grpSpPr>
        <p:sp>
          <p:nvSpPr>
            <p:cNvPr id="41" name="矩形 40"/>
            <p:cNvSpPr/>
            <p:nvPr/>
          </p:nvSpPr>
          <p:spPr>
            <a:xfrm>
              <a:off x="1117600" y="1930400"/>
              <a:ext cx="4889500" cy="1617663"/>
            </a:xfrm>
            <a:prstGeom prst="rect">
              <a:avLst/>
            </a:prstGeom>
            <a:solidFill>
              <a:srgbClr val="698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仿宋"/>
                <a:ea charset="-122" panose="02010609060101010101" typeface="仿宋"/>
              </a:endParaRPr>
            </a:p>
          </p:txBody>
        </p:sp>
        <p:sp>
          <p:nvSpPr>
            <p:cNvPr id="43" name="椭圆 22"/>
            <p:cNvSpPr/>
            <p:nvPr/>
          </p:nvSpPr>
          <p:spPr>
            <a:xfrm>
              <a:off x="1346200" y="2172080"/>
              <a:ext cx="495300" cy="494540"/>
            </a:xfrm>
            <a:custGeom>
              <a:gdLst>
                <a:gd fmla="*/ 325000 h 606722" name="connsiteX0"/>
                <a:gd fmla="*/ 325000 h 606722" name="connsiteY0"/>
                <a:gd fmla="*/ 325000 h 606722" name="connsiteX1"/>
                <a:gd fmla="*/ 325000 h 606722" name="connsiteY1"/>
                <a:gd fmla="*/ 325000 h 606722" name="connsiteX2"/>
                <a:gd fmla="*/ 325000 h 606722" name="connsiteY2"/>
                <a:gd fmla="*/ 325000 h 606722" name="connsiteX3"/>
                <a:gd fmla="*/ 325000 h 606722" name="connsiteY3"/>
                <a:gd fmla="*/ 325000 h 606722" name="connsiteX4"/>
                <a:gd fmla="*/ 325000 h 606722" name="connsiteY4"/>
                <a:gd fmla="*/ 325000 h 606722" name="connsiteX5"/>
                <a:gd fmla="*/ 325000 h 606722" name="connsiteY5"/>
                <a:gd fmla="*/ 325000 h 606722" name="connsiteX6"/>
                <a:gd fmla="*/ 325000 h 606722" name="connsiteY6"/>
                <a:gd fmla="*/ 325000 h 606722" name="connsiteX7"/>
                <a:gd fmla="*/ 325000 h 606722" name="connsiteY7"/>
                <a:gd fmla="*/ 325000 h 606722" name="connsiteX8"/>
                <a:gd fmla="*/ 325000 h 606722" name="connsiteY8"/>
                <a:gd fmla="*/ 325000 h 606722" name="connsiteX9"/>
                <a:gd fmla="*/ 325000 h 606722" name="connsiteY9"/>
                <a:gd fmla="*/ 325000 h 606722" name="connsiteX10"/>
                <a:gd fmla="*/ 325000 h 606722" name="connsiteY10"/>
                <a:gd fmla="*/ 325000 h 606722" name="connsiteX11"/>
                <a:gd fmla="*/ 325000 h 606722" name="connsiteY11"/>
                <a:gd fmla="*/ 325000 h 606722" name="connsiteX12"/>
                <a:gd fmla="*/ 325000 h 606722" name="connsiteY12"/>
                <a:gd fmla="*/ 325000 h 606722" name="connsiteX13"/>
                <a:gd fmla="*/ 325000 h 606722" name="connsiteY13"/>
                <a:gd fmla="*/ 325000 h 606722" name="connsiteX14"/>
                <a:gd fmla="*/ 325000 h 606722" name="connsiteY14"/>
                <a:gd fmla="*/ 325000 h 606722" name="connsiteX15"/>
                <a:gd fmla="*/ 325000 h 606722" name="connsiteY15"/>
                <a:gd fmla="*/ 325000 h 606722" name="connsiteX16"/>
                <a:gd fmla="*/ 325000 h 606722" name="connsiteY16"/>
                <a:gd fmla="*/ 325000 h 606722" name="connsiteX17"/>
                <a:gd fmla="*/ 325000 h 606722" name="connsiteY17"/>
                <a:gd fmla="*/ 325000 h 606722" name="connsiteX18"/>
                <a:gd fmla="*/ 325000 h 606722" name="connsiteY18"/>
                <a:gd fmla="*/ 325000 h 606722" name="connsiteX19"/>
                <a:gd fmla="*/ 325000 h 606722" name="connsiteY19"/>
                <a:gd fmla="*/ 325000 h 606722" name="connsiteX20"/>
                <a:gd fmla="*/ 325000 h 606722" name="connsiteY20"/>
                <a:gd fmla="*/ 325000 h 606722" name="connsiteX21"/>
                <a:gd fmla="*/ 325000 h 606722" name="connsiteY21"/>
                <a:gd fmla="*/ 325000 h 606722" name="connsiteX22"/>
                <a:gd fmla="*/ 325000 h 606722" name="connsiteY22"/>
                <a:gd fmla="*/ 325000 h 606722" name="connsiteX23"/>
                <a:gd fmla="*/ 325000 h 606722" name="connsiteY23"/>
                <a:gd fmla="*/ 325000 h 606722" name="connsiteX24"/>
                <a:gd fmla="*/ 325000 h 606722" name="connsiteY24"/>
                <a:gd fmla="*/ 325000 h 606722" name="connsiteX25"/>
                <a:gd fmla="*/ 325000 h 606722" name="connsiteY25"/>
                <a:gd fmla="*/ 325000 h 606722" name="connsiteX26"/>
                <a:gd fmla="*/ 325000 h 606722" name="connsiteY26"/>
                <a:gd fmla="*/ 325000 h 606722" name="connsiteX27"/>
                <a:gd fmla="*/ 325000 h 606722" name="connsiteY27"/>
                <a:gd fmla="*/ 325000 h 606722" name="connsiteX28"/>
                <a:gd fmla="*/ 325000 h 606722" name="connsiteY28"/>
                <a:gd fmla="*/ 325000 h 606722" name="connsiteX29"/>
                <a:gd fmla="*/ 325000 h 606722" name="connsiteY29"/>
                <a:gd fmla="*/ 325000 h 606722" name="connsiteX30"/>
                <a:gd fmla="*/ 325000 h 606722" name="connsiteY30"/>
                <a:gd fmla="*/ 325000 h 606722" name="connsiteX31"/>
                <a:gd fmla="*/ 325000 h 606722" name="connsiteY31"/>
                <a:gd fmla="*/ 325000 h 606722" name="connsiteX32"/>
                <a:gd fmla="*/ 325000 h 606722" name="connsiteY32"/>
                <a:gd fmla="*/ 325000 h 606722" name="connsiteX33"/>
                <a:gd fmla="*/ 325000 h 606722" name="connsiteY33"/>
                <a:gd fmla="*/ 325000 h 606722" name="connsiteX34"/>
                <a:gd fmla="*/ 325000 h 606722" name="connsiteY34"/>
                <a:gd fmla="*/ 325000 h 606722" name="connsiteX35"/>
                <a:gd fmla="*/ 325000 h 606722" name="connsiteY35"/>
                <a:gd fmla="*/ 325000 h 606722" name="connsiteX36"/>
                <a:gd fmla="*/ 325000 h 606722" name="connsiteY36"/>
                <a:gd fmla="*/ 325000 h 606722" name="connsiteX37"/>
                <a:gd fmla="*/ 325000 h 606722" name="connsiteY37"/>
                <a:gd fmla="*/ 325000 h 606722" name="connsiteX38"/>
                <a:gd fmla="*/ 325000 h 606722" name="connsiteY38"/>
                <a:gd fmla="*/ 325000 h 606722" name="connsiteX39"/>
                <a:gd fmla="*/ 325000 h 606722" name="connsiteY39"/>
                <a:gd fmla="*/ 325000 h 606722" name="connsiteX40"/>
                <a:gd fmla="*/ 325000 h 606722" name="connsiteY40"/>
                <a:gd fmla="*/ 325000 h 606722" name="connsiteX41"/>
                <a:gd fmla="*/ 325000 h 606722" name="connsiteY41"/>
                <a:gd fmla="*/ 325000 h 606722" name="connsiteX42"/>
                <a:gd fmla="*/ 325000 h 606722" name="connsiteY42"/>
                <a:gd fmla="*/ 325000 h 606722" name="connsiteX43"/>
                <a:gd fmla="*/ 325000 h 606722" name="connsiteY43"/>
                <a:gd fmla="*/ 325000 h 606722" name="connsiteX44"/>
                <a:gd fmla="*/ 325000 h 606722" name="connsiteY44"/>
                <a:gd fmla="*/ 325000 h 606722" name="connsiteX45"/>
                <a:gd fmla="*/ 325000 h 606722" name="connsiteY45"/>
                <a:gd fmla="*/ 325000 h 606722" name="connsiteX46"/>
                <a:gd fmla="*/ 325000 h 606722" name="connsiteY46"/>
                <a:gd fmla="*/ 325000 h 606722" name="connsiteX47"/>
                <a:gd fmla="*/ 325000 h 606722" name="connsiteY47"/>
                <a:gd fmla="*/ 325000 h 606722" name="connsiteX48"/>
                <a:gd fmla="*/ 325000 h 606722" name="connsiteY48"/>
                <a:gd fmla="*/ 325000 h 606722" name="connsiteX49"/>
                <a:gd fmla="*/ 325000 h 606722" name="connsiteY49"/>
                <a:gd fmla="*/ 325000 h 606722" name="connsiteX50"/>
                <a:gd fmla="*/ 325000 h 606722" name="connsiteY50"/>
                <a:gd fmla="*/ 325000 h 606722" name="connsiteX51"/>
                <a:gd fmla="*/ 325000 h 606722" name="connsiteY51"/>
                <a:gd fmla="*/ 325000 h 606722" name="connsiteX52"/>
                <a:gd fmla="*/ 325000 h 606722" name="connsiteY52"/>
                <a:gd fmla="*/ 325000 h 606722" name="connsiteX53"/>
                <a:gd fmla="*/ 325000 h 606722" name="connsiteY53"/>
                <a:gd fmla="*/ 325000 h 606722" name="connsiteX54"/>
                <a:gd fmla="*/ 325000 h 606722" name="connsiteY54"/>
                <a:gd fmla="*/ 325000 h 606722" name="connsiteX55"/>
                <a:gd fmla="*/ 325000 h 606722" name="connsiteY55"/>
                <a:gd fmla="*/ 325000 h 606722" name="connsiteX56"/>
                <a:gd fmla="*/ 325000 h 606722" name="connsiteY56"/>
                <a:gd fmla="*/ 325000 h 606722" name="connsiteX57"/>
                <a:gd fmla="*/ 325000 h 606722" name="connsiteY57"/>
                <a:gd fmla="*/ 325000 h 606722" name="connsiteX58"/>
                <a:gd fmla="*/ 325000 h 606722" name="connsiteY58"/>
                <a:gd fmla="*/ 325000 h 606722" name="connsiteX59"/>
                <a:gd fmla="*/ 325000 h 606722" name="connsiteY59"/>
                <a:gd fmla="*/ 325000 h 606722" name="connsiteX60"/>
                <a:gd fmla="*/ 325000 h 606722" name="connsiteY60"/>
                <a:gd fmla="*/ 325000 h 606722" name="connsiteX61"/>
                <a:gd fmla="*/ 325000 h 606722" name="connsiteY61"/>
                <a:gd fmla="*/ 325000 h 606722" name="connsiteX62"/>
                <a:gd fmla="*/ 325000 h 606722" name="connsiteY62"/>
                <a:gd fmla="*/ 325000 h 606722" name="connsiteX63"/>
                <a:gd fmla="*/ 325000 h 606722" name="connsiteY63"/>
                <a:gd fmla="*/ 325000 h 606722" name="connsiteX64"/>
                <a:gd fmla="*/ 325000 h 606722" name="connsiteY64"/>
                <a:gd fmla="*/ 325000 h 606722" name="connsiteX65"/>
                <a:gd fmla="*/ 325000 h 606722" name="connsiteY65"/>
                <a:gd fmla="*/ 325000 h 606722" name="connsiteX66"/>
                <a:gd fmla="*/ 325000 h 606722" name="connsiteY66"/>
                <a:gd fmla="*/ 325000 h 606722" name="connsiteX67"/>
                <a:gd fmla="*/ 325000 h 606722"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06604" w="607535">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10609060101010101" typeface="仿宋"/>
                <a:ea charset="-122" panose="02010609060101010101" typeface="仿宋"/>
              </a:endParaRPr>
            </a:p>
          </p:txBody>
        </p:sp>
        <p:cxnSp>
          <p:nvCxnSpPr>
            <p:cNvPr id="44" name="直接连接符 25"/>
            <p:cNvCxnSpPr/>
            <p:nvPr/>
          </p:nvCxnSpPr>
          <p:spPr>
            <a:xfrm flipH="1">
              <a:off x="2133600" y="2286000"/>
              <a:ext cx="0" cy="943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 name="组合 27"/>
            <p:cNvGrpSpPr/>
            <p:nvPr/>
          </p:nvGrpSpPr>
          <p:grpSpPr>
            <a:xfrm>
              <a:off x="2323307" y="2097793"/>
              <a:ext cx="3443287" cy="1269194"/>
              <a:chOff x="874713" y="1063625"/>
              <a:chExt cx="3443287" cy="1269194"/>
            </a:xfrm>
          </p:grpSpPr>
          <p:sp>
            <p:nvSpPr>
              <p:cNvPr id="46" name="矩形 45"/>
              <p:cNvSpPr/>
              <p:nvPr/>
            </p:nvSpPr>
            <p:spPr>
              <a:xfrm>
                <a:off x="874712" y="1464889"/>
                <a:ext cx="3443287"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latin charset="-122" panose="02010609060101010101" typeface="仿宋"/>
                    <a:ea charset="-122" panose="02010609060101010101" typeface="仿宋"/>
                  </a:rPr>
                  <a:t>用户可以在投影仪或者计算机上进行演示也可以将演示文稿打印出来，制作成胶片以便应用到更广泛的领域中</a:t>
                </a:r>
              </a:p>
            </p:txBody>
          </p:sp>
          <p:sp>
            <p:nvSpPr>
              <p:cNvPr id="47" name="矩形 46"/>
              <p:cNvSpPr/>
              <p:nvPr/>
            </p:nvSpPr>
            <p:spPr>
              <a:xfrm>
                <a:off x="874712" y="1063626"/>
                <a:ext cx="2084387"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bg1"/>
                    </a:solidFill>
                    <a:latin charset="-122" panose="02010609060101010101" typeface="仿宋"/>
                    <a:ea charset="-122" panose="02010609060101010101" typeface="仿宋"/>
                  </a:rPr>
                  <a:t>标题文字添加</a:t>
                </a:r>
              </a:p>
            </p:txBody>
          </p:sp>
        </p:grpSp>
      </p:grpSp>
      <p:grpSp>
        <p:nvGrpSpPr>
          <p:cNvPr id="48" name="组合 39"/>
          <p:cNvGrpSpPr/>
          <p:nvPr/>
        </p:nvGrpSpPr>
        <p:grpSpPr>
          <a:xfrm>
            <a:off x="6780956" y="4149379"/>
            <a:ext cx="4889500" cy="1617663"/>
            <a:chOff x="1117600" y="3962400"/>
            <a:chExt cx="4889500" cy="1617663"/>
          </a:xfrm>
        </p:grpSpPr>
        <p:sp>
          <p:nvSpPr>
            <p:cNvPr id="49" name="矩形 48"/>
            <p:cNvSpPr/>
            <p:nvPr/>
          </p:nvSpPr>
          <p:spPr>
            <a:xfrm>
              <a:off x="1117600" y="3962400"/>
              <a:ext cx="4889500" cy="1617663"/>
            </a:xfrm>
            <a:prstGeom prst="rect">
              <a:avLst/>
            </a:prstGeom>
            <a:solidFill>
              <a:srgbClr val="698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仿宋"/>
                <a:ea charset="-122" panose="02010609060101010101" typeface="仿宋"/>
              </a:endParaRPr>
            </a:p>
          </p:txBody>
        </p:sp>
        <p:sp>
          <p:nvSpPr>
            <p:cNvPr id="50" name="椭圆 23"/>
            <p:cNvSpPr/>
            <p:nvPr/>
          </p:nvSpPr>
          <p:spPr>
            <a:xfrm>
              <a:off x="1346200" y="4205422"/>
              <a:ext cx="495300" cy="491857"/>
            </a:xfrm>
            <a:custGeom>
              <a:gdLst>
                <a:gd fmla="*/ 4559 w 4624" name="T0"/>
                <a:gd fmla="*/ 1208 h 4600" name="T1"/>
                <a:gd fmla="*/ 3980 w 4624" name="T2"/>
                <a:gd fmla="*/ 629 h 4600" name="T3"/>
                <a:gd fmla="*/ 3980 w 4624" name="T4"/>
                <a:gd fmla="*/ 628 h 4600" name="T5"/>
                <a:gd fmla="*/ 3979 w 4624" name="T6"/>
                <a:gd fmla="*/ 628 h 4600" name="T7"/>
                <a:gd fmla="*/ 3400 w 4624" name="T8"/>
                <a:gd fmla="*/ 49 h 4600" name="T9"/>
                <a:gd fmla="*/ 3282 w 4624" name="T10"/>
                <a:gd fmla="*/ 0 h 4600" name="T11"/>
                <a:gd fmla="*/ 3164 w 4624" name="T12"/>
                <a:gd fmla="*/ 49 h 4600" name="T13"/>
                <a:gd fmla="*/ 358 w 4624" name="T14"/>
                <a:gd fmla="*/ 2855 h 4600" name="T15"/>
                <a:gd fmla="*/ 313 w 4624" name="T16"/>
                <a:gd fmla="*/ 2939 h 4600" name="T17"/>
                <a:gd fmla="*/ 11 w 4624" name="T18"/>
                <a:gd fmla="*/ 4400 h 4600" name="T19"/>
                <a:gd fmla="*/ 57 w 4624" name="T20"/>
                <a:gd fmla="*/ 4551 h 4600" name="T21"/>
                <a:gd fmla="*/ 175 w 4624" name="T22"/>
                <a:gd fmla="*/ 4600 h 4600" name="T23"/>
                <a:gd fmla="*/ 208 w 4624" name="T24"/>
                <a:gd fmla="*/ 4597 h 4600" name="T25"/>
                <a:gd fmla="*/ 1669 w 4624" name="T26"/>
                <a:gd fmla="*/ 4295 h 4600" name="T27"/>
                <a:gd fmla="*/ 1753 w 4624" name="T28"/>
                <a:gd fmla="*/ 4250 h 4600" name="T29"/>
                <a:gd fmla="*/ 4559 w 4624" name="T30"/>
                <a:gd fmla="*/ 1444 h 4600" name="T31"/>
                <a:gd fmla="*/ 4559 w 4624" name="T32"/>
                <a:gd fmla="*/ 1208 h 4600" name="T33"/>
                <a:gd fmla="*/ 577 w 4624" name="T34"/>
                <a:gd fmla="*/ 3309 h 4600" name="T35"/>
                <a:gd fmla="*/ 1299 w 4624" name="T36"/>
                <a:gd fmla="*/ 4031 h 4600" name="T37"/>
                <a:gd fmla="*/ 389 w 4624" name="T38"/>
                <a:gd fmla="*/ 4219 h 4600" name="T39"/>
                <a:gd fmla="*/ 577 w 4624" name="T40"/>
                <a:gd fmla="*/ 3309 h 4600" name="T41"/>
                <a:gd fmla="*/ 1636 w 4624" name="T42"/>
                <a:gd fmla="*/ 3896 h 4600" name="T43"/>
                <a:gd fmla="*/ 712 w 4624" name="T44"/>
                <a:gd fmla="*/ 2972 h 4600" name="T45"/>
                <a:gd fmla="*/ 3282 w 4624" name="T46"/>
                <a:gd fmla="*/ 402 h 4600" name="T47"/>
                <a:gd fmla="*/ 3626 w 4624" name="T48"/>
                <a:gd fmla="*/ 746 h 4600" name="T49"/>
                <a:gd fmla="*/ 2071 w 4624" name="T50"/>
                <a:gd fmla="*/ 2302 h 4600" name="T51"/>
                <a:gd fmla="*/ 2071 w 4624" name="T52"/>
                <a:gd fmla="*/ 2537 h 4600" name="T53"/>
                <a:gd fmla="*/ 2189 w 4624" name="T54"/>
                <a:gd fmla="*/ 2586 h 4600" name="T55"/>
                <a:gd fmla="*/ 2307 w 4624" name="T56"/>
                <a:gd fmla="*/ 2537 h 4600" name="T57"/>
                <a:gd fmla="*/ 3862 w 4624" name="T58"/>
                <a:gd fmla="*/ 982 h 4600" name="T59"/>
                <a:gd fmla="*/ 4206 w 4624" name="T60"/>
                <a:gd fmla="*/ 1326 h 4600" name="T61"/>
                <a:gd fmla="*/ 1636 w 4624" name="T62"/>
                <a:gd fmla="*/ 3896 h 46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00" w="4624">
                  <a:moveTo>
                    <a:pt x="4559" y="1208"/>
                  </a:moveTo>
                  <a:lnTo>
                    <a:pt x="3980" y="629"/>
                  </a:lnTo>
                  <a:cubicBezTo>
                    <a:pt x="3980" y="629"/>
                    <a:pt x="3980" y="629"/>
                    <a:pt x="3980" y="628"/>
                  </a:cubicBezTo>
                  <a:cubicBezTo>
                    <a:pt x="3979" y="628"/>
                    <a:pt x="3979" y="628"/>
                    <a:pt x="3979" y="628"/>
                  </a:cubicBezTo>
                  <a:lnTo>
                    <a:pt x="3400" y="49"/>
                  </a:lnTo>
                  <a:cubicBezTo>
                    <a:pt x="3369" y="18"/>
                    <a:pt x="3326" y="0"/>
                    <a:pt x="3282" y="0"/>
                  </a:cubicBezTo>
                  <a:cubicBezTo>
                    <a:pt x="3238" y="0"/>
                    <a:pt x="3195" y="18"/>
                    <a:pt x="3164" y="49"/>
                  </a:cubicBezTo>
                  <a:lnTo>
                    <a:pt x="358" y="2855"/>
                  </a:lnTo>
                  <a:cubicBezTo>
                    <a:pt x="335" y="2878"/>
                    <a:pt x="320" y="2907"/>
                    <a:pt x="313" y="2939"/>
                  </a:cubicBezTo>
                  <a:lnTo>
                    <a:pt x="11" y="4400"/>
                  </a:lnTo>
                  <a:cubicBezTo>
                    <a:pt x="0" y="4455"/>
                    <a:pt x="17" y="4512"/>
                    <a:pt x="57" y="4551"/>
                  </a:cubicBezTo>
                  <a:cubicBezTo>
                    <a:pt x="88" y="4583"/>
                    <a:pt x="131" y="4600"/>
                    <a:pt x="175" y="4600"/>
                  </a:cubicBezTo>
                  <a:cubicBezTo>
                    <a:pt x="186" y="4600"/>
                    <a:pt x="197" y="4599"/>
                    <a:pt x="208" y="4597"/>
                  </a:cubicBezTo>
                  <a:lnTo>
                    <a:pt x="1669" y="4295"/>
                  </a:lnTo>
                  <a:cubicBezTo>
                    <a:pt x="1701" y="4288"/>
                    <a:pt x="1730" y="4273"/>
                    <a:pt x="1753" y="4250"/>
                  </a:cubicBezTo>
                  <a:lnTo>
                    <a:pt x="4559" y="1444"/>
                  </a:lnTo>
                  <a:cubicBezTo>
                    <a:pt x="4624" y="1379"/>
                    <a:pt x="4624" y="1273"/>
                    <a:pt x="4559" y="1208"/>
                  </a:cubicBezTo>
                  <a:close/>
                  <a:moveTo>
                    <a:pt x="577" y="3309"/>
                  </a:moveTo>
                  <a:lnTo>
                    <a:pt x="1299" y="4031"/>
                  </a:lnTo>
                  <a:lnTo>
                    <a:pt x="389" y="4219"/>
                  </a:lnTo>
                  <a:lnTo>
                    <a:pt x="577" y="3309"/>
                  </a:lnTo>
                  <a:close/>
                  <a:moveTo>
                    <a:pt x="1636" y="3896"/>
                  </a:moveTo>
                  <a:lnTo>
                    <a:pt x="712" y="2972"/>
                  </a:lnTo>
                  <a:lnTo>
                    <a:pt x="3282" y="402"/>
                  </a:lnTo>
                  <a:lnTo>
                    <a:pt x="3626" y="746"/>
                  </a:lnTo>
                  <a:lnTo>
                    <a:pt x="2071" y="2302"/>
                  </a:lnTo>
                  <a:cubicBezTo>
                    <a:pt x="2006" y="2367"/>
                    <a:pt x="2006" y="2472"/>
                    <a:pt x="2071" y="2537"/>
                  </a:cubicBezTo>
                  <a:cubicBezTo>
                    <a:pt x="2103" y="2570"/>
                    <a:pt x="2146" y="2586"/>
                    <a:pt x="2189" y="2586"/>
                  </a:cubicBezTo>
                  <a:cubicBezTo>
                    <a:pt x="2231" y="2586"/>
                    <a:pt x="2274" y="2570"/>
                    <a:pt x="2307" y="2537"/>
                  </a:cubicBezTo>
                  <a:lnTo>
                    <a:pt x="3862" y="982"/>
                  </a:lnTo>
                  <a:lnTo>
                    <a:pt x="4206" y="1326"/>
                  </a:lnTo>
                  <a:lnTo>
                    <a:pt x="1636" y="38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10609060101010101" typeface="仿宋"/>
                <a:ea charset="-122" panose="02010609060101010101" typeface="仿宋"/>
              </a:endParaRPr>
            </a:p>
          </p:txBody>
        </p:sp>
        <p:cxnSp>
          <p:nvCxnSpPr>
            <p:cNvPr id="51" name="直接连接符 26"/>
            <p:cNvCxnSpPr/>
            <p:nvPr/>
          </p:nvCxnSpPr>
          <p:spPr>
            <a:xfrm flipH="1">
              <a:off x="2133600" y="4267200"/>
              <a:ext cx="0" cy="943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2" name="组合 30"/>
            <p:cNvGrpSpPr/>
            <p:nvPr/>
          </p:nvGrpSpPr>
          <p:grpSpPr>
            <a:xfrm>
              <a:off x="2323307" y="4111234"/>
              <a:ext cx="3443287" cy="1269194"/>
              <a:chOff x="874713" y="1063625"/>
              <a:chExt cx="3443287" cy="1269194"/>
            </a:xfrm>
          </p:grpSpPr>
          <p:sp>
            <p:nvSpPr>
              <p:cNvPr id="61" name="矩形 60"/>
              <p:cNvSpPr/>
              <p:nvPr/>
            </p:nvSpPr>
            <p:spPr>
              <a:xfrm>
                <a:off x="874712" y="1464888"/>
                <a:ext cx="3443287"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latin charset="-122" panose="02010609060101010101" typeface="仿宋"/>
                    <a:ea charset="-122" panose="02010609060101010101" typeface="仿宋"/>
                  </a:rPr>
                  <a:t>用户可以在投影仪或者计算机上进行演示也可以将演示文稿打印出来，制作成胶片以便应用到更广泛的领域中</a:t>
                </a:r>
              </a:p>
            </p:txBody>
          </p:sp>
          <p:sp>
            <p:nvSpPr>
              <p:cNvPr id="62" name="矩形 61"/>
              <p:cNvSpPr/>
              <p:nvPr/>
            </p:nvSpPr>
            <p:spPr>
              <a:xfrm>
                <a:off x="874712" y="1063625"/>
                <a:ext cx="2084387"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bg1"/>
                    </a:solidFill>
                    <a:latin charset="-122" panose="02010609060101010101" typeface="仿宋"/>
                    <a:ea charset="-122" panose="02010609060101010101" typeface="仿宋"/>
                  </a:rPr>
                  <a:t>标题文字添加</a:t>
                </a:r>
              </a:p>
            </p:txBody>
          </p:sp>
        </p:grpSp>
      </p:gr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5" presetSubtype="10">
                                  <p:stCondLst>
                                    <p:cond delay="0"/>
                                  </p:stCondLst>
                                  <p:childTnLst>
                                    <p:set>
                                      <p:cBhvr>
                                        <p:cTn dur="1" fill="hold" id="16">
                                          <p:stCondLst>
                                            <p:cond delay="0"/>
                                          </p:stCondLst>
                                        </p:cTn>
                                        <p:tgtEl>
                                          <p:spTgt spid="64"/>
                                        </p:tgtEl>
                                        <p:attrNameLst>
                                          <p:attrName>style.visibility</p:attrName>
                                        </p:attrNameLst>
                                      </p:cBhvr>
                                      <p:to>
                                        <p:strVal val="visible"/>
                                      </p:to>
                                    </p:set>
                                    <p:animEffect filter="checkerboard(across)" transition="in">
                                      <p:cBhvr>
                                        <p:cTn dur="500" id="17"/>
                                        <p:tgtEl>
                                          <p:spTgt spid="64"/>
                                        </p:tgtEl>
                                      </p:cBhvr>
                                    </p:animEffect>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30"/>
                                        </p:tgtEl>
                                        <p:attrNameLst>
                                          <p:attrName>style.visibility</p:attrName>
                                        </p:attrNameLst>
                                      </p:cBhvr>
                                      <p:to>
                                        <p:strVal val="visible"/>
                                      </p:to>
                                    </p:set>
                                    <p:animEffect filter="fade" transition="in">
                                      <p:cBhvr>
                                        <p:cTn dur="1000" id="21"/>
                                        <p:tgtEl>
                                          <p:spTgt spid="30"/>
                                        </p:tgtEl>
                                      </p:cBhvr>
                                    </p:animEffect>
                                    <p:anim calcmode="lin" valueType="num">
                                      <p:cBhvr>
                                        <p:cTn dur="1000" fill="hold" id="22"/>
                                        <p:tgtEl>
                                          <p:spTgt spid="30"/>
                                        </p:tgtEl>
                                        <p:attrNameLst>
                                          <p:attrName>ppt_x</p:attrName>
                                        </p:attrNameLst>
                                      </p:cBhvr>
                                      <p:tavLst>
                                        <p:tav tm="0">
                                          <p:val>
                                            <p:strVal val="#ppt_x"/>
                                          </p:val>
                                        </p:tav>
                                        <p:tav tm="100000">
                                          <p:val>
                                            <p:strVal val="#ppt_x"/>
                                          </p:val>
                                        </p:tav>
                                      </p:tavLst>
                                    </p:anim>
                                    <p:anim calcmode="lin" valueType="num">
                                      <p:cBhvr>
                                        <p:cTn dur="1000" fill="hold" id="23"/>
                                        <p:tgtEl>
                                          <p:spTgt spid="30"/>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0"/>
                                  </p:stCondLst>
                                  <p:childTnLst>
                                    <p:set>
                                      <p:cBhvr>
                                        <p:cTn dur="1" fill="hold" id="25">
                                          <p:stCondLst>
                                            <p:cond delay="0"/>
                                          </p:stCondLst>
                                        </p:cTn>
                                        <p:tgtEl>
                                          <p:spTgt spid="48"/>
                                        </p:tgtEl>
                                        <p:attrNameLst>
                                          <p:attrName>style.visibility</p:attrName>
                                        </p:attrNameLst>
                                      </p:cBhvr>
                                      <p:to>
                                        <p:strVal val="visible"/>
                                      </p:to>
                                    </p:set>
                                    <p:animEffect filter="fade" transition="in">
                                      <p:cBhvr>
                                        <p:cTn dur="1000" id="26"/>
                                        <p:tgtEl>
                                          <p:spTgt spid="48"/>
                                        </p:tgtEl>
                                      </p:cBhvr>
                                    </p:animEffect>
                                    <p:anim calcmode="lin" valueType="num">
                                      <p:cBhvr>
                                        <p:cTn dur="1000" fill="hold" id="27"/>
                                        <p:tgtEl>
                                          <p:spTgt spid="48"/>
                                        </p:tgtEl>
                                        <p:attrNameLst>
                                          <p:attrName>ppt_x</p:attrName>
                                        </p:attrNameLst>
                                      </p:cBhvr>
                                      <p:tavLst>
                                        <p:tav tm="0">
                                          <p:val>
                                            <p:strVal val="#ppt_x"/>
                                          </p:val>
                                        </p:tav>
                                        <p:tav tm="100000">
                                          <p:val>
                                            <p:strVal val="#ppt_x"/>
                                          </p:val>
                                        </p:tav>
                                      </p:tavLst>
                                    </p:anim>
                                    <p:anim calcmode="lin" valueType="num">
                                      <p:cBhvr>
                                        <p:cTn dur="1000" fill="hold" id="28"/>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2">
            <a:extLst>
              <a:ext uri="{28A0092B-C50C-407E-A947-70E740481C1C}">
                <a14:useLocalDpi val="0"/>
              </a:ext>
            </a:extLst>
          </a:blip>
          <a:stretch>
            <a:fillRect/>
          </a:stretch>
        </p:blipFill>
        <p:spPr>
          <a:xfrm flipH="1">
            <a:off x="0" y="0"/>
            <a:ext cx="12233275" cy="6881495"/>
          </a:xfrm>
          <a:prstGeom prst="rect">
            <a:avLst/>
          </a:prstGeom>
        </p:spPr>
      </p:pic>
      <p:sp>
        <p:nvSpPr>
          <p:cNvPr id="4" name="矩形 3"/>
          <p:cNvSpPr/>
          <p:nvPr/>
        </p:nvSpPr>
        <p:spPr bwMode="auto">
          <a:xfrm>
            <a:off x="3451225" y="3264534"/>
            <a:ext cx="5621020" cy="701040"/>
          </a:xfrm>
          <a:prstGeom prst="rect">
            <a:avLst/>
          </a:prstGeom>
        </p:spPr>
        <p:txBody>
          <a:bodyPr wrap="square">
            <a:spAutoFit/>
          </a:body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188970" y="296164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080635" y="410464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5691505" y="1744980"/>
            <a:ext cx="1856740" cy="1188720"/>
          </a:xfrm>
          <a:prstGeom prst="rect">
            <a:avLst/>
          </a:prstGeom>
          <a:noFill/>
        </p:spPr>
        <p:txBody>
          <a:bodyPr anchor="t" rtlCol="0" wrap="square">
            <a:spAutoFit/>
          </a:bodyPr>
          <a:lstStyle/>
          <a:p>
            <a:pPr eaLnBrk="1" hangingPunct="1"/>
            <a:r>
              <a:rPr altLang="zh-CN" b="1" lang="en-US" sz="7200">
                <a:solidFill>
                  <a:srgbClr val="5A6C6A"/>
                </a:solidFill>
                <a:latin charset="-122" typeface="Yuanti SC"/>
                <a:ea charset="-122" typeface="Yuanti SC"/>
                <a:cs charset="-122" typeface="Yuanti SC"/>
                <a:sym typeface="+mn-ea"/>
              </a:rPr>
              <a:t>05</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1000" id="7"/>
                                        <p:tgtEl>
                                          <p:spTgt spid="4"/>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par>
                                <p:cTn fill="hold" grpId="0" id="14" nodeType="withEffect" presetClass="entr" presetID="18" presetSubtype="12">
                                  <p:stCondLst>
                                    <p:cond delay="0"/>
                                  </p:stCondLst>
                                  <p:childTnLst>
                                    <p:set>
                                      <p:cBhvr>
                                        <p:cTn dur="1" fill="hold" id="15">
                                          <p:stCondLst>
                                            <p:cond delay="0"/>
                                          </p:stCondLst>
                                        </p:cTn>
                                        <p:tgtEl>
                                          <p:spTgt spid="11"/>
                                        </p:tgtEl>
                                        <p:attrNameLst>
                                          <p:attrName>style.visibility</p:attrName>
                                        </p:attrNameLst>
                                      </p:cBhvr>
                                      <p:to>
                                        <p:strVal val="visible"/>
                                      </p:to>
                                    </p:set>
                                    <p:animEffect filter="strips(downLeft)" transition="in">
                                      <p:cBhvr>
                                        <p:cTn dur="100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6861811" y="2331720"/>
            <a:ext cx="3905250" cy="1158240"/>
          </a:xfrm>
          <a:prstGeom prst="rect">
            <a:avLst/>
          </a:prstGeom>
          <a:noFill/>
        </p:spPr>
        <p:txBody>
          <a:bodyPr rtlCol="0" wrap="square">
            <a:spAutoFit/>
          </a:bodyPr>
          <a:lstStyle/>
          <a:p>
            <a:pPr algn="just">
              <a:lnSpc>
                <a:spcPct val="125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点击文本框即可进行编辑输入相关内容点击文本框即可进行编辑输入相关内容点击文本框即可进行编辑输入相关内容点击文本框即可进行编辑输入相关内容</a:t>
            </a:r>
          </a:p>
        </p:txBody>
      </p:sp>
      <p:sp>
        <p:nvSpPr>
          <p:cNvPr id="3" name="TextBox 38"/>
          <p:cNvSpPr txBox="1"/>
          <p:nvPr/>
        </p:nvSpPr>
        <p:spPr>
          <a:xfrm>
            <a:off x="6931024" y="3550920"/>
            <a:ext cx="3748405" cy="853440"/>
          </a:xfrm>
          <a:prstGeom prst="rect">
            <a:avLst/>
          </a:prstGeom>
          <a:noFill/>
        </p:spPr>
        <p:txBody>
          <a:bodyPr bIns="0" lIns="0" rIns="0" rtlCol="0" tIns="0" wrap="square">
            <a:spAutoFit/>
          </a:bodyPr>
          <a:lstStyle/>
          <a:p>
            <a:pPr algn="just"/>
            <a:r>
              <a:rPr lang="en-US" smtClean="0" sz="1400">
                <a:solidFill>
                  <a:schemeClr val="tx1">
                    <a:lumMod val="75000"/>
                    <a:lumOff val="25000"/>
                  </a:schemeClr>
                </a:solidFill>
                <a:latin charset="0" panose="020b0604020202020204" pitchFamily="34" typeface="Arial"/>
                <a:cs charset="0" panose="020b0604020202020204" pitchFamily="34" typeface="Arial"/>
              </a:rPr>
              <a:t>PowerPoint offers word processing, outlining, drawing, graphing, and presentation management tools all designed to be easy to use and learn. </a:t>
            </a:r>
          </a:p>
        </p:txBody>
      </p:sp>
      <p:sp>
        <p:nvSpPr>
          <p:cNvPr id="4" name="文本框 3"/>
          <p:cNvSpPr txBox="1"/>
          <p:nvPr/>
        </p:nvSpPr>
        <p:spPr>
          <a:xfrm>
            <a:off x="6931024" y="4480559"/>
            <a:ext cx="3905250" cy="1158240"/>
          </a:xfrm>
          <a:prstGeom prst="rect">
            <a:avLst/>
          </a:prstGeom>
          <a:noFill/>
        </p:spPr>
        <p:txBody>
          <a:bodyPr rtlCol="0" wrap="square">
            <a:spAutoFit/>
          </a:bodyPr>
          <a:lstStyle/>
          <a:p>
            <a:pPr algn="just">
              <a:lnSpc>
                <a:spcPct val="125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点击文本框即可进行编辑输入相关内容点击文本框即可进行编辑输入相关内容点击文本框即可进行编辑输入相关内容点击文本框即可进行编辑输入相关内容</a:t>
            </a:r>
          </a:p>
        </p:txBody>
      </p:sp>
      <p:cxnSp>
        <p:nvCxnSpPr>
          <p:cNvPr id="12" name="直接连接符 11"/>
          <p:cNvCxnSpPr/>
          <p:nvPr/>
        </p:nvCxnSpPr>
        <p:spPr>
          <a:xfrm flipH="1">
            <a:off x="6310335" y="2327270"/>
            <a:ext cx="0" cy="3078694"/>
          </a:xfrm>
          <a:prstGeom prst="line">
            <a:avLst/>
          </a:prstGeom>
          <a:ln w="28575">
            <a:solidFill>
              <a:srgbClr val="5B5A58"/>
            </a:solidFill>
          </a:ln>
        </p:spPr>
        <p:style>
          <a:lnRef idx="1">
            <a:schemeClr val="accent1"/>
          </a:lnRef>
          <a:fillRef idx="0">
            <a:schemeClr val="accent1"/>
          </a:fillRef>
          <a:effectRef idx="0">
            <a:schemeClr val="accent1"/>
          </a:effectRef>
          <a:fontRef idx="minor">
            <a:schemeClr val="tx1"/>
          </a:fontRef>
        </p:style>
      </p:cxnSp>
      <p:sp>
        <p:nvSpPr>
          <p:cNvPr id="5" name="Freeform"/>
          <p:cNvSpPr/>
          <p:nvPr/>
        </p:nvSpPr>
        <p:spPr>
          <a:xfrm>
            <a:off x="1163790" y="2035243"/>
            <a:ext cx="4759279" cy="3746666"/>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grpId="0" id="15" nodeType="afterEffect" presetClass="entr" presetID="5" presetSubtype="10">
                                  <p:stCondLst>
                                    <p:cond delay="0"/>
                                  </p:stCondLst>
                                  <p:childTnLst>
                                    <p:set>
                                      <p:cBhvr>
                                        <p:cTn dur="1" fill="hold" id="16">
                                          <p:stCondLst>
                                            <p:cond delay="0"/>
                                          </p:stCondLst>
                                        </p:cTn>
                                        <p:tgtEl>
                                          <p:spTgt spid="5"/>
                                        </p:tgtEl>
                                        <p:attrNameLst>
                                          <p:attrName>style.visibility</p:attrName>
                                        </p:attrNameLst>
                                      </p:cBhvr>
                                      <p:to>
                                        <p:strVal val="visible"/>
                                      </p:to>
                                    </p:set>
                                    <p:animEffect filter="checkerboard(across)"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1000" id="21"/>
                                        <p:tgtEl>
                                          <p:spTgt spid="2"/>
                                        </p:tgtEl>
                                      </p:cBhvr>
                                    </p:animEffect>
                                    <p:anim calcmode="lin" valueType="num">
                                      <p:cBhvr>
                                        <p:cTn dur="1000" fill="hold" id="22"/>
                                        <p:tgtEl>
                                          <p:spTgt spid="2"/>
                                        </p:tgtEl>
                                        <p:attrNameLst>
                                          <p:attrName>ppt_x</p:attrName>
                                        </p:attrNameLst>
                                      </p:cBhvr>
                                      <p:tavLst>
                                        <p:tav tm="0">
                                          <p:val>
                                            <p:strVal val="#ppt_x"/>
                                          </p:val>
                                        </p:tav>
                                        <p:tav tm="100000">
                                          <p:val>
                                            <p:strVal val="#ppt_x"/>
                                          </p:val>
                                        </p:tav>
                                      </p:tavLst>
                                    </p:anim>
                                    <p:anim calcmode="lin" valueType="num">
                                      <p:cBhvr>
                                        <p:cTn dur="1000" fill="hold" id="23"/>
                                        <p:tgtEl>
                                          <p:spTgt spid="2"/>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3"/>
                                        </p:tgtEl>
                                        <p:attrNameLst>
                                          <p:attrName>style.visibility</p:attrName>
                                        </p:attrNameLst>
                                      </p:cBhvr>
                                      <p:to>
                                        <p:strVal val="visible"/>
                                      </p:to>
                                    </p:set>
                                    <p:animEffect filter="fade" transition="in">
                                      <p:cBhvr>
                                        <p:cTn dur="1000" id="26"/>
                                        <p:tgtEl>
                                          <p:spTgt spid="3"/>
                                        </p:tgtEl>
                                      </p:cBhvr>
                                    </p:animEffect>
                                    <p:anim calcmode="lin" valueType="num">
                                      <p:cBhvr>
                                        <p:cTn dur="1000" fill="hold" id="27"/>
                                        <p:tgtEl>
                                          <p:spTgt spid="3"/>
                                        </p:tgtEl>
                                        <p:attrNameLst>
                                          <p:attrName>ppt_x</p:attrName>
                                        </p:attrNameLst>
                                      </p:cBhvr>
                                      <p:tavLst>
                                        <p:tav tm="0">
                                          <p:val>
                                            <p:strVal val="#ppt_x"/>
                                          </p:val>
                                        </p:tav>
                                        <p:tav tm="100000">
                                          <p:val>
                                            <p:strVal val="#ppt_x"/>
                                          </p:val>
                                        </p:tav>
                                      </p:tavLst>
                                    </p:anim>
                                    <p:anim calcmode="lin" valueType="num">
                                      <p:cBhvr>
                                        <p:cTn dur="1000" fill="hold" id="28"/>
                                        <p:tgtEl>
                                          <p:spTgt spid="3"/>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4"/>
                                        </p:tgtEl>
                                        <p:attrNameLst>
                                          <p:attrName>style.visibility</p:attrName>
                                        </p:attrNameLst>
                                      </p:cBhvr>
                                      <p:to>
                                        <p:strVal val="visible"/>
                                      </p:to>
                                    </p:set>
                                    <p:animEffect filter="fade" transition="in">
                                      <p:cBhvr>
                                        <p:cTn dur="1000" id="31"/>
                                        <p:tgtEl>
                                          <p:spTgt spid="4"/>
                                        </p:tgtEl>
                                      </p:cBhvr>
                                    </p:animEffect>
                                    <p:anim calcmode="lin" valueType="num">
                                      <p:cBhvr>
                                        <p:cTn dur="1000" fill="hold" id="32"/>
                                        <p:tgtEl>
                                          <p:spTgt spid="4"/>
                                        </p:tgtEl>
                                        <p:attrNameLst>
                                          <p:attrName>ppt_x</p:attrName>
                                        </p:attrNameLst>
                                      </p:cBhvr>
                                      <p:tavLst>
                                        <p:tav tm="0">
                                          <p:val>
                                            <p:strVal val="#ppt_x"/>
                                          </p:val>
                                        </p:tav>
                                        <p:tav tm="100000">
                                          <p:val>
                                            <p:strVal val="#ppt_x"/>
                                          </p:val>
                                        </p:tav>
                                      </p:tavLst>
                                    </p:anim>
                                    <p:anim calcmode="lin" valueType="num">
                                      <p:cBhvr>
                                        <p:cTn dur="1000" fill="hold" id="33"/>
                                        <p:tgtEl>
                                          <p:spTgt spid="4"/>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3"/>
      <p:bldP grpId="0" spid="4"/>
      <p:bldP grpId="0" spid="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7038974" y="2609215"/>
            <a:ext cx="2621280" cy="822960"/>
          </a:xfrm>
          <a:prstGeom prst="rect">
            <a:avLst/>
          </a:prstGeom>
          <a:noFill/>
        </p:spPr>
        <p:txBody>
          <a:bodyPr rtlCol="0" wrap="none">
            <a:spAutoFit/>
          </a:bodyPr>
          <a:lstStyle/>
          <a:p>
            <a:pPr algn="dist"/>
            <a:r>
              <a:rPr altLang="en-US" lang="zh-CN" sz="4800">
                <a:solidFill>
                  <a:schemeClr val="tx1">
                    <a:lumMod val="65000"/>
                    <a:lumOff val="35000"/>
                  </a:schemeClr>
                </a:solidFill>
                <a:latin charset="-122" panose="02010600030101010101" pitchFamily="2" typeface="宋体"/>
                <a:ea charset="-122" panose="02010600030101010101" pitchFamily="2" typeface="宋体"/>
                <a:cs charset="-79" panose="02010803020104030203" pitchFamily="2" typeface="Aharoni"/>
                <a:sym typeface="+mn-ea"/>
              </a:rPr>
              <a:t>论文总结</a:t>
            </a:r>
          </a:p>
        </p:txBody>
      </p:sp>
      <p:cxnSp>
        <p:nvCxnSpPr>
          <p:cNvPr id="2" name="直接连接符 1"/>
          <p:cNvCxnSpPr/>
          <p:nvPr/>
        </p:nvCxnSpPr>
        <p:spPr>
          <a:xfrm>
            <a:off x="6192520" y="3617059"/>
            <a:ext cx="476250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718300" y="3687445"/>
            <a:ext cx="3263265" cy="1371600"/>
          </a:xfrm>
          <a:prstGeom prst="rect">
            <a:avLst/>
          </a:prstGeom>
          <a:noFill/>
        </p:spPr>
        <p:txBody>
          <a:bodyPr rtlCol="0" wrap="square">
            <a:spAutoFit/>
          </a:bodyPr>
          <a:lstStyle/>
          <a:p>
            <a:pPr algn="l" fontAlgn="auto">
              <a:lnSpc>
                <a:spcPct val="200000"/>
              </a:lnSpc>
            </a:pPr>
            <a:r>
              <a:rPr altLang="en-US" lang="zh-CN" spc="300" sz="1400">
                <a:solidFill>
                  <a:schemeClr val="tx1">
                    <a:lumMod val="65000"/>
                    <a:lumOff val="35000"/>
                  </a:schemeClr>
                </a:solidFill>
                <a:uFillTx/>
                <a:latin charset="-122" panose="02010600030101010101" pitchFamily="2" typeface="宋体"/>
                <a:ea charset="-122" panose="02010600030101010101" pitchFamily="2" typeface="宋体"/>
                <a:sym typeface="+mn-ea"/>
              </a:rPr>
              <a:t>點擊這裡更換相關內容，增加你的文字描述和相關素材。點擊這裡更換相關內容。</a:t>
            </a:r>
          </a:p>
        </p:txBody>
      </p:sp>
      <p:grpSp>
        <p:nvGrpSpPr>
          <p:cNvPr id="5" name="组合 4"/>
          <p:cNvGrpSpPr/>
          <p:nvPr/>
        </p:nvGrpSpPr>
        <p:grpSpPr>
          <a:xfrm>
            <a:off x="1760220" y="1880235"/>
            <a:ext cx="3676650" cy="3362960"/>
            <a:chOff x="7949" y="4084"/>
            <a:chExt cx="3442" cy="3420"/>
          </a:xfrm>
        </p:grpSpPr>
        <p:sp>
          <p:nvSpPr>
            <p:cNvPr id="12" name="矩形 11"/>
            <p:cNvSpPr/>
            <p:nvPr/>
          </p:nvSpPr>
          <p:spPr>
            <a:xfrm>
              <a:off x="7949" y="4084"/>
              <a:ext cx="1664" cy="1664"/>
            </a:xfrm>
            <a:prstGeom prst="rect">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9727" y="4084"/>
              <a:ext cx="1664" cy="1664"/>
            </a:xfrm>
            <a:prstGeom prst="rect">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7949" y="5840"/>
              <a:ext cx="1664" cy="1664"/>
            </a:xfrm>
            <a:prstGeom prst="rect">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9727" y="5840"/>
              <a:ext cx="1664" cy="1664"/>
            </a:xfrm>
            <a:prstGeom prst="rect">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AutoShape 112"/>
            <p:cNvSpPr/>
            <p:nvPr/>
          </p:nvSpPr>
          <p:spPr bwMode="auto">
            <a:xfrm>
              <a:off x="10275" y="4682"/>
              <a:ext cx="568" cy="56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nvGrpSpPr>
            <p:cNvPr id="55" name="组合 54"/>
            <p:cNvGrpSpPr/>
            <p:nvPr/>
          </p:nvGrpSpPr>
          <p:grpSpPr>
            <a:xfrm>
              <a:off x="10362" y="6387"/>
              <a:ext cx="389" cy="567"/>
              <a:chOff x="2528974" y="2863357"/>
              <a:chExt cx="246811" cy="359779"/>
            </a:xfrm>
            <a:solidFill>
              <a:schemeClr val="bg1"/>
            </a:solidFill>
          </p:grpSpPr>
          <p:sp>
            <p:nvSpPr>
              <p:cNvPr id="56"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57"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grpSp>
          <p:nvGrpSpPr>
            <p:cNvPr id="58" name="Group 124"/>
            <p:cNvGrpSpPr/>
            <p:nvPr/>
          </p:nvGrpSpPr>
          <p:grpSpPr>
            <a:xfrm>
              <a:off x="8498" y="4678"/>
              <a:ext cx="567" cy="477"/>
              <a:chOff x="5368132" y="2625725"/>
              <a:chExt cx="465138" cy="391319"/>
            </a:xfrm>
            <a:solidFill>
              <a:schemeClr val="bg1"/>
            </a:solidFill>
          </p:grpSpPr>
          <p:sp>
            <p:nvSpPr>
              <p:cNvPr id="59"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60"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61"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grpSp>
          <p:nvGrpSpPr>
            <p:cNvPr id="62" name="组合 61"/>
            <p:cNvGrpSpPr/>
            <p:nvPr/>
          </p:nvGrpSpPr>
          <p:grpSpPr>
            <a:xfrm flipH="1">
              <a:off x="8498" y="6389"/>
              <a:ext cx="566" cy="566"/>
              <a:chOff x="2473104" y="2145028"/>
              <a:chExt cx="359165" cy="359165"/>
            </a:xfrm>
            <a:solidFill>
              <a:schemeClr val="bg1"/>
            </a:solidFill>
          </p:grpSpPr>
          <p:sp>
            <p:nvSpPr>
              <p:cNvPr id="63"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sp>
            <p:nvSpPr>
              <p:cNvPr id="64"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sym typeface="Gill Sans"/>
                </a:endParaRPr>
              </a:p>
            </p:txBody>
          </p:sp>
        </p:gr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grpId="0" id="15" nodeType="afterEffect" presetClass="entr" presetID="55"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strVal val="#ppt_w*0.70"/>
                                          </p:val>
                                        </p:tav>
                                        <p:tav tm="100000">
                                          <p:val>
                                            <p:strVal val="#ppt_w"/>
                                          </p:val>
                                        </p:tav>
                                      </p:tavLst>
                                    </p:anim>
                                    <p:anim calcmode="lin" valueType="num">
                                      <p:cBhvr>
                                        <p:cTn dur="1000" fill="hold" id="18"/>
                                        <p:tgtEl>
                                          <p:spTgt spid="4"/>
                                        </p:tgtEl>
                                        <p:attrNameLst>
                                          <p:attrName>ppt_h</p:attrName>
                                        </p:attrNameLst>
                                      </p:cBhvr>
                                      <p:tavLst>
                                        <p:tav tm="0">
                                          <p:val>
                                            <p:strVal val="#ppt_h"/>
                                          </p:val>
                                        </p:tav>
                                        <p:tav tm="100000">
                                          <p:val>
                                            <p:strVal val="#ppt_h"/>
                                          </p:val>
                                        </p:tav>
                                      </p:tavLst>
                                    </p:anim>
                                    <p:animEffect filter="fade" transition="in">
                                      <p:cBhvr>
                                        <p:cTn dur="1000" id="19"/>
                                        <p:tgtEl>
                                          <p:spTgt spid="4"/>
                                        </p:tgtEl>
                                      </p:cBhvr>
                                    </p:animEffect>
                                  </p:childTnLst>
                                </p:cTn>
                              </p:par>
                              <p:par>
                                <p:cTn fill="hold" id="20" nodeType="withEffect" presetClass="entr" presetID="55" presetSubtype="0">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1000" fill="hold" id="22"/>
                                        <p:tgtEl>
                                          <p:spTgt spid="2"/>
                                        </p:tgtEl>
                                        <p:attrNameLst>
                                          <p:attrName>ppt_w</p:attrName>
                                        </p:attrNameLst>
                                      </p:cBhvr>
                                      <p:tavLst>
                                        <p:tav tm="0">
                                          <p:val>
                                            <p:strVal val="#ppt_w*0.70"/>
                                          </p:val>
                                        </p:tav>
                                        <p:tav tm="100000">
                                          <p:val>
                                            <p:strVal val="#ppt_w"/>
                                          </p:val>
                                        </p:tav>
                                      </p:tavLst>
                                    </p:anim>
                                    <p:anim calcmode="lin" valueType="num">
                                      <p:cBhvr>
                                        <p:cTn dur="1000" fill="hold" id="23"/>
                                        <p:tgtEl>
                                          <p:spTgt spid="2"/>
                                        </p:tgtEl>
                                        <p:attrNameLst>
                                          <p:attrName>ppt_h</p:attrName>
                                        </p:attrNameLst>
                                      </p:cBhvr>
                                      <p:tavLst>
                                        <p:tav tm="0">
                                          <p:val>
                                            <p:strVal val="#ppt_h"/>
                                          </p:val>
                                        </p:tav>
                                        <p:tav tm="100000">
                                          <p:val>
                                            <p:strVal val="#ppt_h"/>
                                          </p:val>
                                        </p:tav>
                                      </p:tavLst>
                                    </p:anim>
                                    <p:animEffect filter="fade" transition="in">
                                      <p:cBhvr>
                                        <p:cTn dur="1000" id="24"/>
                                        <p:tgtEl>
                                          <p:spTgt spid="2"/>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p:cTn dur="1000" fill="hold" id="27"/>
                                        <p:tgtEl>
                                          <p:spTgt spid="3"/>
                                        </p:tgtEl>
                                        <p:attrNameLst>
                                          <p:attrName>ppt_w</p:attrName>
                                        </p:attrNameLst>
                                      </p:cBhvr>
                                      <p:tavLst>
                                        <p:tav tm="0">
                                          <p:val>
                                            <p:strVal val="#ppt_w*0.70"/>
                                          </p:val>
                                        </p:tav>
                                        <p:tav tm="100000">
                                          <p:val>
                                            <p:strVal val="#ppt_w"/>
                                          </p:val>
                                        </p:tav>
                                      </p:tavLst>
                                    </p:anim>
                                    <p:anim calcmode="lin" valueType="num">
                                      <p:cBhvr>
                                        <p:cTn dur="1000" fill="hold" id="28"/>
                                        <p:tgtEl>
                                          <p:spTgt spid="3"/>
                                        </p:tgtEl>
                                        <p:attrNameLst>
                                          <p:attrName>ppt_h</p:attrName>
                                        </p:attrNameLst>
                                      </p:cBhvr>
                                      <p:tavLst>
                                        <p:tav tm="0">
                                          <p:val>
                                            <p:strVal val="#ppt_h"/>
                                          </p:val>
                                        </p:tav>
                                        <p:tav tm="100000">
                                          <p:val>
                                            <p:strVal val="#ppt_h"/>
                                          </p:val>
                                        </p:tav>
                                      </p:tavLst>
                                    </p:anim>
                                    <p:animEffect filter="fade" transition="in">
                                      <p:cBhvr>
                                        <p:cTn dur="1000" id="29"/>
                                        <p:tgtEl>
                                          <p:spTgt spid="3"/>
                                        </p:tgtEl>
                                      </p:cBhvr>
                                    </p:animEffect>
                                  </p:childTnLst>
                                </p:cTn>
                              </p:par>
                            </p:childTnLst>
                          </p:cTn>
                        </p:par>
                        <p:par>
                          <p:cTn fill="hold" id="30" nodeType="afterGroup">
                            <p:stCondLst>
                              <p:cond delay="2000"/>
                            </p:stCondLst>
                            <p:childTnLst>
                              <p:par>
                                <p:cTn fill="hold" id="31" nodeType="afterEffect" presetClass="entr" presetID="3" presetSubtype="10">
                                  <p:stCondLst>
                                    <p:cond delay="0"/>
                                  </p:stCondLst>
                                  <p:childTnLst>
                                    <p:set>
                                      <p:cBhvr>
                                        <p:cTn dur="1" fill="hold" id="32">
                                          <p:stCondLst>
                                            <p:cond delay="0"/>
                                          </p:stCondLst>
                                        </p:cTn>
                                        <p:tgtEl>
                                          <p:spTgt spid="5"/>
                                        </p:tgtEl>
                                        <p:attrNameLst>
                                          <p:attrName>style.visibility</p:attrName>
                                        </p:attrNameLst>
                                      </p:cBhvr>
                                      <p:to>
                                        <p:strVal val="visible"/>
                                      </p:to>
                                    </p:set>
                                    <p:animEffect filter="blinds(horizontal)" transition="in">
                                      <p:cBhvr>
                                        <p:cTn dur="500" id="3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3">
            <a:extLst>
              <a:ext uri="{28A0092B-C50C-407E-A947-70E740481C1C}">
                <a14:useLocalDpi val="0"/>
              </a:ext>
            </a:extLst>
          </a:blip>
          <a:stretch>
            <a:fillRect/>
          </a:stretch>
        </p:blipFill>
        <p:spPr>
          <a:xfrm flipH="1">
            <a:off x="0" y="0"/>
            <a:ext cx="12233275" cy="6881495"/>
          </a:xfrm>
          <a:prstGeom prst="rect">
            <a:avLst/>
          </a:prstGeom>
        </p:spPr>
      </p:pic>
      <p:grpSp>
        <p:nvGrpSpPr>
          <p:cNvPr id="11" name="组合 10"/>
          <p:cNvGrpSpPr/>
          <p:nvPr/>
        </p:nvGrpSpPr>
        <p:grpSpPr>
          <a:xfrm>
            <a:off x="4352290" y="519430"/>
            <a:ext cx="3513455" cy="5244465"/>
            <a:chOff x="6854" y="818"/>
            <a:chExt cx="5533" cy="8259"/>
          </a:xfrm>
        </p:grpSpPr>
        <p:grpSp>
          <p:nvGrpSpPr>
            <p:cNvPr id="28" name="组合 27"/>
            <p:cNvGrpSpPr/>
            <p:nvPr/>
          </p:nvGrpSpPr>
          <p:grpSpPr>
            <a:xfrm>
              <a:off x="6854" y="971"/>
              <a:ext cx="5533" cy="7998"/>
              <a:chOff x="4562351" y="826142"/>
              <a:chExt cx="3192664" cy="5078713"/>
            </a:xfrm>
          </p:grpSpPr>
          <p:sp>
            <p:nvSpPr>
              <p:cNvPr id="29" name="文本框 28"/>
              <p:cNvSpPr txBox="1"/>
              <p:nvPr/>
            </p:nvSpPr>
            <p:spPr>
              <a:xfrm>
                <a:off x="4615281" y="1152660"/>
                <a:ext cx="1293255" cy="1844034"/>
              </a:xfrm>
              <a:prstGeom prst="rect">
                <a:avLst/>
              </a:prstGeom>
              <a:noFill/>
            </p:spPr>
            <p:txBody>
              <a:bodyPr rtlCol="0" wrap="square">
                <a:spAutoFit/>
              </a:bodyPr>
              <a:lstStyle/>
              <a:p>
                <a:r>
                  <a:rPr altLang="en-US" lang="zh-CN" sz="11500">
                    <a:solidFill>
                      <a:srgbClr val="161317"/>
                    </a:solidFill>
                    <a:latin charset="-122" panose="02010609060101010101" typeface="仿宋"/>
                    <a:ea charset="-122" panose="02010609060101010101" typeface="仿宋"/>
                  </a:rPr>
                  <a:t>感</a:t>
                </a:r>
              </a:p>
            </p:txBody>
          </p:sp>
          <p:sp>
            <p:nvSpPr>
              <p:cNvPr id="30" name="文本框 29"/>
              <p:cNvSpPr txBox="1"/>
              <p:nvPr/>
            </p:nvSpPr>
            <p:spPr>
              <a:xfrm>
                <a:off x="6461760" y="2270848"/>
                <a:ext cx="1293255" cy="1432555"/>
              </a:xfrm>
              <a:prstGeom prst="rect">
                <a:avLst/>
              </a:prstGeom>
              <a:noFill/>
            </p:spPr>
            <p:txBody>
              <a:bodyPr rtlCol="0" wrap="square">
                <a:spAutoFit/>
              </a:bodyPr>
              <a:lstStyle/>
              <a:p>
                <a:r>
                  <a:rPr altLang="en-US" lang="zh-CN" sz="8800">
                    <a:solidFill>
                      <a:srgbClr val="161317"/>
                    </a:solidFill>
                    <a:latin charset="-122" panose="02010609060101010101" typeface="仿宋"/>
                    <a:ea charset="-122" panose="02010609060101010101" typeface="仿宋"/>
                  </a:rPr>
                  <a:t>谢</a:t>
                </a:r>
              </a:p>
            </p:txBody>
          </p:sp>
          <p:cxnSp>
            <p:nvCxnSpPr>
              <p:cNvPr id="31" name="直接连接符 30"/>
              <p:cNvCxnSpPr/>
              <p:nvPr/>
            </p:nvCxnSpPr>
            <p:spPr>
              <a:xfrm flipH="1">
                <a:off x="5908467" y="826142"/>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562351" y="1483328"/>
                <a:ext cx="3012706" cy="28938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34" name="流程图: 接点 33"/>
              <p:cNvSpPr/>
              <p:nvPr/>
            </p:nvSpPr>
            <p:spPr>
              <a:xfrm>
                <a:off x="5622966" y="3501729"/>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1317"/>
                  </a:solidFill>
                </a:endParaRPr>
              </a:p>
            </p:txBody>
          </p:sp>
          <p:sp>
            <p:nvSpPr>
              <p:cNvPr id="35" name="流程图: 接点 34"/>
              <p:cNvSpPr/>
              <p:nvPr/>
            </p:nvSpPr>
            <p:spPr>
              <a:xfrm>
                <a:off x="5622966" y="4572444"/>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1317"/>
                  </a:solidFill>
                </a:endParaRPr>
              </a:p>
            </p:txBody>
          </p:sp>
          <p:sp>
            <p:nvSpPr>
              <p:cNvPr id="36" name="文本框 35"/>
              <p:cNvSpPr txBox="1"/>
              <p:nvPr/>
            </p:nvSpPr>
            <p:spPr>
              <a:xfrm>
                <a:off x="5706768" y="3502115"/>
                <a:ext cx="866821" cy="914397"/>
              </a:xfrm>
              <a:prstGeom prst="rect">
                <a:avLst/>
              </a:prstGeom>
              <a:noFill/>
            </p:spPr>
            <p:txBody>
              <a:bodyPr rtlCol="0" wrap="square">
                <a:spAutoFit/>
              </a:bodyPr>
              <a:lstStyle/>
              <a:p>
                <a:r>
                  <a:rPr altLang="en-US" lang="zh-CN" smtClean="0" sz="5400">
                    <a:solidFill>
                      <a:schemeClr val="bg1"/>
                    </a:solidFill>
                    <a:latin charset="-122" panose="02010609060101010101" typeface="仿宋"/>
                    <a:ea charset="-122" panose="02010609060101010101" typeface="仿宋"/>
                  </a:rPr>
                  <a:t>聆</a:t>
                </a:r>
              </a:p>
            </p:txBody>
          </p:sp>
          <p:sp>
            <p:nvSpPr>
              <p:cNvPr id="37" name="文本框 36"/>
              <p:cNvSpPr txBox="1"/>
              <p:nvPr/>
            </p:nvSpPr>
            <p:spPr>
              <a:xfrm>
                <a:off x="5721195" y="4638234"/>
                <a:ext cx="866821" cy="914397"/>
              </a:xfrm>
              <a:prstGeom prst="rect">
                <a:avLst/>
              </a:prstGeom>
              <a:noFill/>
            </p:spPr>
            <p:txBody>
              <a:bodyPr rtlCol="0" wrap="square">
                <a:spAutoFit/>
              </a:bodyPr>
              <a:lstStyle/>
              <a:p>
                <a:r>
                  <a:rPr altLang="en-US" lang="zh-CN" sz="5400">
                    <a:solidFill>
                      <a:schemeClr val="bg1"/>
                    </a:solidFill>
                    <a:latin charset="-122" panose="02010609060101010101" typeface="仿宋"/>
                    <a:ea charset="-122" panose="02010609060101010101" typeface="仿宋"/>
                  </a:rPr>
                  <a:t>听</a:t>
                </a:r>
              </a:p>
            </p:txBody>
          </p:sp>
          <p:cxnSp>
            <p:nvCxnSpPr>
              <p:cNvPr id="39" name="直接连接符 38"/>
              <p:cNvCxnSpPr/>
              <p:nvPr/>
            </p:nvCxnSpPr>
            <p:spPr>
              <a:xfrm flipH="1">
                <a:off x="6191333" y="5287896"/>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grpSp>
        <p:sp>
          <p:nvSpPr>
            <p:cNvPr id="6" name="椭圆 5"/>
            <p:cNvSpPr/>
            <p:nvPr/>
          </p:nvSpPr>
          <p:spPr>
            <a:xfrm>
              <a:off x="10249" y="818"/>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979" y="1943"/>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539" y="8863"/>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a:spLocks noChangeArrowheads="1"/>
          </p:cNvSpPr>
          <p:nvPr/>
        </p:nvSpPr>
        <p:spPr bwMode="auto">
          <a:xfrm>
            <a:off x="4909780" y="3771265"/>
            <a:ext cx="914400" cy="41440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5970"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5970"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5970"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5970"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lang="zh-CN" sz="2400">
                <a:latin charset="-122" panose="02010609060101010101" typeface="仿宋"/>
                <a:ea charset="-122" panose="02010609060101010101" typeface="仿宋"/>
              </a:rPr>
              <a:t>汇报人：优页PPT</a:t>
            </a:r>
          </a:p>
        </p:txBody>
      </p:sp>
      <p:cxnSp>
        <p:nvCxnSpPr>
          <p:cNvPr id="13" name="直接连接符 12"/>
          <p:cNvCxnSpPr/>
          <p:nvPr/>
        </p:nvCxnSpPr>
        <p:spPr>
          <a:xfrm flipH="1">
            <a:off x="4043680" y="2139315"/>
            <a:ext cx="2199005" cy="1911985"/>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3956050" y="3983990"/>
            <a:ext cx="119380" cy="135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4">
            <a:extLst>
              <a:ext uri="{28A0092B-C50C-407E-A947-70E740481C1C}">
                <a14:useLocalDpi val="0"/>
              </a:ext>
            </a:extLst>
          </a:blip>
          <a:stretch>
            <a:fillRect/>
          </a:stretch>
        </p:blipFill>
        <p:spPr>
          <a:xfrm>
            <a:off x="433705" y="3608656"/>
            <a:ext cx="3392805" cy="3106517"/>
          </a:xfrm>
          <a:prstGeom prst="rect">
            <a:avLst/>
          </a:prstGeom>
        </p:spPr>
      </p:pic>
    </p:spTree>
    <p:custDataLst>
      <p:tags r:id="rId5"/>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blinds(horizontal)" transition="in">
                                      <p:cBhvr>
                                        <p:cTn dur="1000" id="7"/>
                                        <p:tgtEl>
                                          <p:spTgt spid="11"/>
                                        </p:tgtEl>
                                      </p:cBhvr>
                                    </p:animEffect>
                                  </p:childTnLst>
                                </p:cTn>
                              </p:par>
                            </p:childTnLst>
                          </p:cTn>
                        </p:par>
                        <p:par>
                          <p:cTn fill="hold" id="8" nodeType="afterGroup">
                            <p:stCondLst>
                              <p:cond delay="1000"/>
                            </p:stCondLst>
                            <p:childTnLst>
                              <p:par>
                                <p:cTn fill="hold" grpId="0" id="9" nodeType="after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2">
            <a:extLst>
              <a:ext uri="{28A0092B-C50C-407E-A947-70E740481C1C}">
                <a14:useLocalDpi val="0"/>
              </a:ext>
            </a:extLst>
          </a:blip>
          <a:stretch>
            <a:fillRect/>
          </a:stretch>
        </p:blipFill>
        <p:spPr>
          <a:xfrm flipH="1">
            <a:off x="0" y="0"/>
            <a:ext cx="12233275" cy="6881495"/>
          </a:xfrm>
          <a:prstGeom prst="rect">
            <a:avLst/>
          </a:prstGeom>
        </p:spPr>
      </p:pic>
      <p:sp>
        <p:nvSpPr>
          <p:cNvPr id="4" name="矩形 3"/>
          <p:cNvSpPr/>
          <p:nvPr/>
        </p:nvSpPr>
        <p:spPr bwMode="auto">
          <a:xfrm>
            <a:off x="3451225" y="3264534"/>
            <a:ext cx="5621020" cy="701040"/>
          </a:xfrm>
          <a:prstGeom prst="rect">
            <a:avLst/>
          </a:prstGeom>
        </p:spPr>
        <p:txBody>
          <a:bodyPr wrap="square">
            <a:spAutoFit/>
          </a:body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188970" y="296164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080635" y="410464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5691505" y="1744980"/>
            <a:ext cx="1856740" cy="1188720"/>
          </a:xfrm>
          <a:prstGeom prst="rect">
            <a:avLst/>
          </a:prstGeom>
          <a:noFill/>
        </p:spPr>
        <p:txBody>
          <a:bodyPr anchor="t" rtlCol="0" wrap="square">
            <a:spAutoFit/>
          </a:bodyPr>
          <a:lstStyle/>
          <a:p>
            <a:pPr eaLnBrk="1" hangingPunct="1"/>
            <a:r>
              <a:rPr altLang="zh-CN" b="1" lang="en-US" sz="7200">
                <a:solidFill>
                  <a:srgbClr val="5A6C6A"/>
                </a:solidFill>
                <a:latin charset="-122" typeface="Yuanti SC"/>
                <a:ea charset="-122" typeface="Yuanti SC"/>
                <a:cs charset="-122" typeface="Yuanti SC"/>
                <a:sym typeface="+mn-ea"/>
              </a:rPr>
              <a:t>01</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1000" id="7"/>
                                        <p:tgtEl>
                                          <p:spTgt spid="4"/>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par>
                                <p:cTn fill="hold" grpId="0" id="14" nodeType="withEffect" presetClass="entr" presetID="18" presetSubtype="12">
                                  <p:stCondLst>
                                    <p:cond delay="0"/>
                                  </p:stCondLst>
                                  <p:childTnLst>
                                    <p:set>
                                      <p:cBhvr>
                                        <p:cTn dur="1" fill="hold" id="15">
                                          <p:stCondLst>
                                            <p:cond delay="0"/>
                                          </p:stCondLst>
                                        </p:cTn>
                                        <p:tgtEl>
                                          <p:spTgt spid="11"/>
                                        </p:tgtEl>
                                        <p:attrNameLst>
                                          <p:attrName>style.visibility</p:attrName>
                                        </p:attrNameLst>
                                      </p:cBhvr>
                                      <p:to>
                                        <p:strVal val="visible"/>
                                      </p:to>
                                    </p:set>
                                    <p:animEffect filter="strips(downLeft)" transition="in">
                                      <p:cBhvr>
                                        <p:cTn dur="100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4" name="图片 13"/>
          <p:cNvPicPr>
            <a:picLocks noChangeAspect="1"/>
          </p:cNvPicPr>
          <p:nvPr/>
        </p:nvPicPr>
        <p:blipFill>
          <a:blip r:embed="rId2">
            <a:extLst>
              <a:ext uri="{28A0092B-C50C-407E-A947-70E740481C1C}">
                <a14:useLocalDpi val="0"/>
              </a:ext>
            </a:extLst>
          </a:blip>
          <a:stretch>
            <a:fillRect/>
          </a:stretch>
        </p:blipFill>
        <p:spPr>
          <a:xfrm>
            <a:off x="1482946" y="1533525"/>
            <a:ext cx="3954156" cy="5143500"/>
          </a:xfrm>
          <a:prstGeom prst="rect">
            <a:avLst/>
          </a:prstGeom>
        </p:spPr>
      </p:pic>
      <p:grpSp>
        <p:nvGrpSpPr>
          <p:cNvPr id="37" name="组合 36"/>
          <p:cNvGrpSpPr/>
          <p:nvPr/>
        </p:nvGrpSpPr>
        <p:grpSpPr>
          <a:xfrm>
            <a:off x="6265388" y="2441137"/>
            <a:ext cx="4333614" cy="1211487"/>
            <a:chOff x="1323426" y="4972160"/>
            <a:chExt cx="4333614" cy="1211487"/>
          </a:xfrm>
        </p:grpSpPr>
        <p:grpSp>
          <p:nvGrpSpPr>
            <p:cNvPr id="38" name="Group 35"/>
            <p:cNvGrpSpPr/>
            <p:nvPr/>
          </p:nvGrpSpPr>
          <p:grpSpPr>
            <a:xfrm>
              <a:off x="1323426" y="5243657"/>
              <a:ext cx="590471" cy="590471"/>
              <a:chOff x="633817" y="2071684"/>
              <a:chExt cx="449414" cy="449414"/>
            </a:xfrm>
          </p:grpSpPr>
          <p:sp>
            <p:nvSpPr>
              <p:cNvPr id="41" name="Oval 61"/>
              <p:cNvSpPr/>
              <p:nvPr/>
            </p:nvSpPr>
            <p:spPr>
              <a:xfrm>
                <a:off x="633817" y="2071684"/>
                <a:ext cx="449414" cy="449414"/>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65">
                  <a:solidFill>
                    <a:schemeClr val="tx1">
                      <a:lumMod val="75000"/>
                      <a:lumOff val="25000"/>
                    </a:schemeClr>
                  </a:solidFill>
                  <a:latin charset="-122" panose="02010609060101010101" typeface="仿宋"/>
                  <a:ea charset="-122" panose="02010609060101010101" typeface="仿宋"/>
                </a:endParaRPr>
              </a:p>
            </p:txBody>
          </p:sp>
          <p:sp>
            <p:nvSpPr>
              <p:cNvPr id="42" name="Freeform 26"/>
              <p:cNvSpPr/>
              <p:nvPr/>
            </p:nvSpPr>
            <p:spPr bwMode="auto">
              <a:xfrm>
                <a:off x="785786" y="2214560"/>
                <a:ext cx="166924" cy="17311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5A6C6A"/>
              </a:solidFill>
              <a:ln>
                <a:noFill/>
              </a:ln>
            </p:spPr>
            <p:txBody>
              <a:bodyPr anchor="t" anchorCtr="0" bIns="60070" compatLnSpc="1" lIns="120140" numCol="1" rIns="120140" tIns="60070" vert="horz" wrap="square"/>
              <a:lstStyle/>
              <a:p>
                <a:endParaRPr lang="en-US" sz="2365">
                  <a:solidFill>
                    <a:schemeClr val="tx1">
                      <a:lumMod val="75000"/>
                      <a:lumOff val="25000"/>
                    </a:schemeClr>
                  </a:solidFill>
                  <a:latin charset="-122" panose="02010609060101010101" typeface="仿宋"/>
                  <a:ea charset="-122" panose="02010609060101010101" typeface="仿宋"/>
                </a:endParaRPr>
              </a:p>
            </p:txBody>
          </p:sp>
        </p:grpSp>
        <p:sp>
          <p:nvSpPr>
            <p:cNvPr id="39" name="文本框 38"/>
            <p:cNvSpPr txBox="1"/>
            <p:nvPr/>
          </p:nvSpPr>
          <p:spPr>
            <a:xfrm>
              <a:off x="2113564" y="4972160"/>
              <a:ext cx="1402080" cy="457200"/>
            </a:xfrm>
            <a:prstGeom prst="rect">
              <a:avLst/>
            </a:prstGeom>
            <a:noFill/>
          </p:spPr>
          <p:txBody>
            <a:bodyPr rtlCol="0" wrap="none">
              <a:spAutoFit/>
            </a:bodyPr>
            <a:lstStyle/>
            <a:p>
              <a:r>
                <a:rPr altLang="en-US" b="1" lang="zh-CN" sz="2400">
                  <a:solidFill>
                    <a:schemeClr val="tx1">
                      <a:lumMod val="75000"/>
                      <a:lumOff val="25000"/>
                    </a:schemeClr>
                  </a:solidFill>
                  <a:latin charset="-122" panose="02010609060101010101" typeface="仿宋"/>
                  <a:ea charset="-122" panose="02010609060101010101" typeface="仿宋"/>
                </a:rPr>
                <a:t>研究背景</a:t>
              </a:r>
            </a:p>
          </p:txBody>
        </p:sp>
        <p:sp>
          <p:nvSpPr>
            <p:cNvPr id="40" name="矩形 39"/>
            <p:cNvSpPr/>
            <p:nvPr/>
          </p:nvSpPr>
          <p:spPr>
            <a:xfrm>
              <a:off x="2113563" y="5484609"/>
              <a:ext cx="3543476" cy="692658"/>
            </a:xfrm>
            <a:prstGeom prst="rect">
              <a:avLst/>
            </a:prstGeom>
          </p:spPr>
          <p:txBody>
            <a:bodyPr wrap="square">
              <a:spAutoFit/>
              <a:scene3d>
                <a:camera prst="orthographicFront"/>
                <a:lightRig dir="t" rig="threePt"/>
              </a:scene3d>
              <a:sp3d contourW="12700"/>
            </a:bodyPr>
            <a:lstStyle/>
            <a:p>
              <a:pPr>
                <a:lnSpc>
                  <a:spcPct val="150000"/>
                </a:lnSpc>
              </a:pPr>
              <a:r>
                <a:rPr altLang="en-US" lang="zh-CN" sz="1315">
                  <a:solidFill>
                    <a:schemeClr val="tx1">
                      <a:lumMod val="75000"/>
                      <a:lumOff val="25000"/>
                    </a:schemeClr>
                  </a:solidFill>
                  <a:latin charset="-122" panose="02010609060101010101" typeface="仿宋"/>
                  <a:ea charset="-122" panose="02010609060101010101" typeface="仿宋"/>
                </a:rPr>
                <a:t>单击此处添加段落文本单击此处添加段落文本单击此处添加段落文本</a:t>
              </a:r>
            </a:p>
          </p:txBody>
        </p:sp>
      </p:grpSp>
      <p:grpSp>
        <p:nvGrpSpPr>
          <p:cNvPr id="43" name="组合 42"/>
          <p:cNvGrpSpPr/>
          <p:nvPr/>
        </p:nvGrpSpPr>
        <p:grpSpPr>
          <a:xfrm>
            <a:off x="6265388" y="4027400"/>
            <a:ext cx="4333614" cy="1211487"/>
            <a:chOff x="1323426" y="4972160"/>
            <a:chExt cx="4333614" cy="1211487"/>
          </a:xfrm>
        </p:grpSpPr>
        <p:grpSp>
          <p:nvGrpSpPr>
            <p:cNvPr id="44" name="Group 35"/>
            <p:cNvGrpSpPr/>
            <p:nvPr/>
          </p:nvGrpSpPr>
          <p:grpSpPr>
            <a:xfrm>
              <a:off x="1323426" y="5243657"/>
              <a:ext cx="590471" cy="590471"/>
              <a:chOff x="633817" y="2071684"/>
              <a:chExt cx="449414" cy="449414"/>
            </a:xfrm>
          </p:grpSpPr>
          <p:sp>
            <p:nvSpPr>
              <p:cNvPr id="47" name="Oval 61"/>
              <p:cNvSpPr/>
              <p:nvPr/>
            </p:nvSpPr>
            <p:spPr>
              <a:xfrm>
                <a:off x="633817" y="2071684"/>
                <a:ext cx="449414" cy="449414"/>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65">
                  <a:solidFill>
                    <a:schemeClr val="tx1">
                      <a:lumMod val="75000"/>
                      <a:lumOff val="25000"/>
                    </a:schemeClr>
                  </a:solidFill>
                  <a:latin charset="-122" panose="02010609060101010101" typeface="仿宋"/>
                  <a:ea charset="-122" panose="02010609060101010101" typeface="仿宋"/>
                </a:endParaRPr>
              </a:p>
            </p:txBody>
          </p:sp>
          <p:sp>
            <p:nvSpPr>
              <p:cNvPr id="48" name="Freeform 26"/>
              <p:cNvSpPr/>
              <p:nvPr/>
            </p:nvSpPr>
            <p:spPr bwMode="auto">
              <a:xfrm>
                <a:off x="785786" y="2214560"/>
                <a:ext cx="166924" cy="17311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5A6C6A"/>
              </a:solidFill>
              <a:ln>
                <a:noFill/>
              </a:ln>
            </p:spPr>
            <p:txBody>
              <a:bodyPr anchor="t" anchorCtr="0" bIns="60070" compatLnSpc="1" lIns="120140" numCol="1" rIns="120140" tIns="60070" vert="horz" wrap="square"/>
              <a:lstStyle/>
              <a:p>
                <a:endParaRPr lang="en-US" sz="2365">
                  <a:solidFill>
                    <a:schemeClr val="tx1">
                      <a:lumMod val="75000"/>
                      <a:lumOff val="25000"/>
                    </a:schemeClr>
                  </a:solidFill>
                  <a:latin charset="-122" panose="02010609060101010101" typeface="仿宋"/>
                  <a:ea charset="-122" panose="02010609060101010101" typeface="仿宋"/>
                </a:endParaRPr>
              </a:p>
            </p:txBody>
          </p:sp>
        </p:grpSp>
        <p:sp>
          <p:nvSpPr>
            <p:cNvPr id="45" name="文本框 44"/>
            <p:cNvSpPr txBox="1"/>
            <p:nvPr/>
          </p:nvSpPr>
          <p:spPr>
            <a:xfrm>
              <a:off x="2113564" y="4972160"/>
              <a:ext cx="1402080" cy="457200"/>
            </a:xfrm>
            <a:prstGeom prst="rect">
              <a:avLst/>
            </a:prstGeom>
            <a:noFill/>
          </p:spPr>
          <p:txBody>
            <a:bodyPr rtlCol="0" wrap="none">
              <a:spAutoFit/>
            </a:bodyPr>
            <a:lstStyle/>
            <a:p>
              <a:pPr algn="l"/>
              <a:r>
                <a:rPr altLang="en-US" b="1" lang="zh-CN" sz="2400">
                  <a:solidFill>
                    <a:schemeClr val="tx1">
                      <a:lumMod val="75000"/>
                      <a:lumOff val="25000"/>
                    </a:schemeClr>
                  </a:solidFill>
                  <a:latin charset="-122" panose="02010609060101010101" typeface="仿宋"/>
                  <a:ea charset="-122" panose="02010609060101010101" typeface="仿宋"/>
                  <a:sym typeface="+mn-ea"/>
                </a:rPr>
                <a:t>研究意义</a:t>
              </a:r>
            </a:p>
          </p:txBody>
        </p:sp>
        <p:sp>
          <p:nvSpPr>
            <p:cNvPr id="46" name="矩形 45"/>
            <p:cNvSpPr/>
            <p:nvPr/>
          </p:nvSpPr>
          <p:spPr>
            <a:xfrm>
              <a:off x="2113563" y="5484608"/>
              <a:ext cx="3543476" cy="692658"/>
            </a:xfrm>
            <a:prstGeom prst="rect">
              <a:avLst/>
            </a:prstGeom>
          </p:spPr>
          <p:txBody>
            <a:bodyPr wrap="square">
              <a:spAutoFit/>
              <a:scene3d>
                <a:camera prst="orthographicFront"/>
                <a:lightRig dir="t" rig="threePt"/>
              </a:scene3d>
              <a:sp3d contourW="12700"/>
            </a:bodyPr>
            <a:lstStyle/>
            <a:p>
              <a:pPr>
                <a:lnSpc>
                  <a:spcPct val="150000"/>
                </a:lnSpc>
              </a:pPr>
              <a:r>
                <a:rPr altLang="en-US" lang="zh-CN" sz="1315">
                  <a:solidFill>
                    <a:schemeClr val="tx1">
                      <a:lumMod val="75000"/>
                      <a:lumOff val="25000"/>
                    </a:schemeClr>
                  </a:solidFill>
                  <a:latin charset="-122" panose="02010609060101010101" typeface="仿宋"/>
                  <a:ea charset="-122" panose="02010609060101010101" typeface="仿宋"/>
                </a:rPr>
                <a:t>单击此处添加段落文本单击此处添加段落文本单击此处添加段落文本</a:t>
              </a:r>
            </a:p>
          </p:txBody>
        </p:sp>
      </p:gr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5" presetSubtype="10">
                                  <p:stCondLst>
                                    <p:cond delay="0"/>
                                  </p:stCondLst>
                                  <p:childTnLst>
                                    <p:set>
                                      <p:cBhvr>
                                        <p:cTn dur="1" fill="hold" id="16">
                                          <p:stCondLst>
                                            <p:cond delay="0"/>
                                          </p:stCondLst>
                                        </p:cTn>
                                        <p:tgtEl>
                                          <p:spTgt spid="14"/>
                                        </p:tgtEl>
                                        <p:attrNameLst>
                                          <p:attrName>style.visibility</p:attrName>
                                        </p:attrNameLst>
                                      </p:cBhvr>
                                      <p:to>
                                        <p:strVal val="visible"/>
                                      </p:to>
                                    </p:set>
                                    <p:animEffect filter="checkerboard(across)" transition="in">
                                      <p:cBhvr>
                                        <p:cTn dur="500" id="17"/>
                                        <p:tgtEl>
                                          <p:spTgt spid="14"/>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37"/>
                                        </p:tgtEl>
                                        <p:attrNameLst>
                                          <p:attrName>style.visibility</p:attrName>
                                        </p:attrNameLst>
                                      </p:cBhvr>
                                      <p:to>
                                        <p:strVal val="visible"/>
                                      </p:to>
                                    </p:set>
                                    <p:animEffect filter="wipe(down)" transition="in">
                                      <p:cBhvr>
                                        <p:cTn dur="500" id="21"/>
                                        <p:tgtEl>
                                          <p:spTgt spid="37"/>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43"/>
                                        </p:tgtEl>
                                        <p:attrNameLst>
                                          <p:attrName>style.visibility</p:attrName>
                                        </p:attrNameLst>
                                      </p:cBhvr>
                                      <p:to>
                                        <p:strVal val="visible"/>
                                      </p:to>
                                    </p:set>
                                    <p:animEffect filter="wipe(down)" transition="in">
                                      <p:cBhvr>
                                        <p:cTn dur="500" id="2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4003040" y="1736090"/>
            <a:ext cx="4136390" cy="3865880"/>
            <a:chOff x="6304" y="2734"/>
            <a:chExt cx="6514" cy="6088"/>
          </a:xfrm>
        </p:grpSpPr>
        <p:grpSp>
          <p:nvGrpSpPr>
            <p:cNvPr id="2" name="组合 1"/>
            <p:cNvGrpSpPr/>
            <p:nvPr/>
          </p:nvGrpSpPr>
          <p:grpSpPr>
            <a:xfrm>
              <a:off x="6304" y="2734"/>
              <a:ext cx="6514" cy="6089"/>
              <a:chOff x="9491314" y="3772300"/>
              <a:chExt cx="5177282" cy="4839728"/>
            </a:xfrm>
            <a:solidFill>
              <a:srgbClr val="5A6C6A"/>
            </a:solidFill>
          </p:grpSpPr>
          <p:sp>
            <p:nvSpPr>
              <p:cNvPr id="3" name="Freeform 191"/>
              <p:cNvSpPr>
                <a:spLocks noChangeArrowheads="1"/>
              </p:cNvSpPr>
              <p:nvPr/>
            </p:nvSpPr>
            <p:spPr bwMode="auto">
              <a:xfrm>
                <a:off x="9963365" y="5870581"/>
                <a:ext cx="8681" cy="147483"/>
              </a:xfrm>
              <a:custGeom>
                <a:gdLst>
                  <a:gd fmla="*/ 0 w 7" name="T0"/>
                  <a:gd fmla="*/ 147 h 148" name="T1"/>
                  <a:gd fmla="*/ 0 w 7" name="T2"/>
                  <a:gd fmla="*/ 147 h 148" name="T3"/>
                  <a:gd fmla="*/ 6 w 7" name="T4"/>
                  <a:gd fmla="*/ 147 h 148" name="T5"/>
                  <a:gd fmla="*/ 0 w 7" name="T6"/>
                  <a:gd fmla="*/ 0 h 148" name="T7"/>
                  <a:gd fmla="*/ 0 w 7" name="T8"/>
                  <a:gd fmla="*/ 147 h 148" name="T9"/>
                </a:gdLst>
                <a:cxnLst>
                  <a:cxn ang="0">
                    <a:pos x="T0" y="T1"/>
                  </a:cxn>
                  <a:cxn ang="0">
                    <a:pos x="T2" y="T3"/>
                  </a:cxn>
                  <a:cxn ang="0">
                    <a:pos x="T4" y="T5"/>
                  </a:cxn>
                  <a:cxn ang="0">
                    <a:pos x="T6" y="T7"/>
                  </a:cxn>
                  <a:cxn ang="0">
                    <a:pos x="T8" y="T9"/>
                  </a:cxn>
                </a:cxnLst>
                <a:rect b="b" l="0" r="r" t="0"/>
                <a:pathLst>
                  <a:path h="148" w="7">
                    <a:moveTo>
                      <a:pt x="0" y="147"/>
                    </a:moveTo>
                    <a:lnTo>
                      <a:pt x="0" y="147"/>
                    </a:lnTo>
                    <a:cubicBezTo>
                      <a:pt x="6" y="147"/>
                      <a:pt x="6" y="147"/>
                      <a:pt x="6" y="147"/>
                    </a:cubicBezTo>
                    <a:cubicBezTo>
                      <a:pt x="6" y="100"/>
                      <a:pt x="0" y="47"/>
                      <a:pt x="0" y="0"/>
                    </a:cubicBezTo>
                    <a:lnTo>
                      <a:pt x="0" y="147"/>
                    </a:ln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4" name="Freeform 193"/>
              <p:cNvSpPr>
                <a:spLocks noChangeArrowheads="1"/>
              </p:cNvSpPr>
              <p:nvPr/>
            </p:nvSpPr>
            <p:spPr bwMode="auto">
              <a:xfrm>
                <a:off x="9963365" y="5718762"/>
                <a:ext cx="8681" cy="151819"/>
              </a:xfrm>
              <a:custGeom>
                <a:gdLst>
                  <a:gd fmla="*/ 0 w 7" name="T0"/>
                  <a:gd fmla="*/ 0 h 154" name="T1"/>
                  <a:gd fmla="*/ 0 w 7" name="T2"/>
                  <a:gd fmla="*/ 0 h 154" name="T3"/>
                  <a:gd fmla="*/ 0 w 7" name="T4"/>
                  <a:gd fmla="*/ 153 h 154" name="T5"/>
                  <a:gd fmla="*/ 6 w 7" name="T6"/>
                  <a:gd fmla="*/ 0 h 154" name="T7"/>
                  <a:gd fmla="*/ 0 w 7" name="T8"/>
                  <a:gd fmla="*/ 0 h 154" name="T9"/>
                </a:gdLst>
                <a:cxnLst>
                  <a:cxn ang="0">
                    <a:pos x="T0" y="T1"/>
                  </a:cxn>
                  <a:cxn ang="0">
                    <a:pos x="T2" y="T3"/>
                  </a:cxn>
                  <a:cxn ang="0">
                    <a:pos x="T4" y="T5"/>
                  </a:cxn>
                  <a:cxn ang="0">
                    <a:pos x="T6" y="T7"/>
                  </a:cxn>
                  <a:cxn ang="0">
                    <a:pos x="T8" y="T9"/>
                  </a:cxn>
                </a:cxnLst>
                <a:rect b="b" l="0" r="r" t="0"/>
                <a:pathLst>
                  <a:path h="154" w="7">
                    <a:moveTo>
                      <a:pt x="0" y="0"/>
                    </a:moveTo>
                    <a:lnTo>
                      <a:pt x="0" y="0"/>
                    </a:lnTo>
                    <a:cubicBezTo>
                      <a:pt x="0" y="153"/>
                      <a:pt x="0" y="153"/>
                      <a:pt x="0" y="153"/>
                    </a:cubicBezTo>
                    <a:cubicBezTo>
                      <a:pt x="0" y="100"/>
                      <a:pt x="6" y="53"/>
                      <a:pt x="6" y="0"/>
                    </a:cubicBezTo>
                    <a:lnTo>
                      <a:pt x="0" y="0"/>
                    </a:lnTo>
                  </a:path>
                </a:pathLst>
              </a:custGeom>
              <a:grpFill/>
              <a:ln>
                <a:noFill/>
              </a:ln>
              <a:effectLst/>
            </p:spPr>
            <p:txBody>
              <a:bodyPr anchor="ctr" bIns="60926" lIns="121853" rIns="121853" tIns="60926" wrap="none"/>
              <a:lstStyle/>
              <a:p>
                <a:endParaRPr lang="en-US">
                  <a:latin panose="020f0302020204030204" typeface="Calibri Light"/>
                </a:endParaRPr>
              </a:p>
            </p:txBody>
          </p:sp>
          <p:grpSp>
            <p:nvGrpSpPr>
              <p:cNvPr id="5" name="Group 6"/>
              <p:cNvGrpSpPr/>
              <p:nvPr/>
            </p:nvGrpSpPr>
            <p:grpSpPr>
              <a:xfrm>
                <a:off x="9491314" y="3772300"/>
                <a:ext cx="2533844" cy="1946462"/>
                <a:chOff x="9491314" y="3772300"/>
                <a:chExt cx="2533844" cy="1946462"/>
              </a:xfrm>
              <a:grpFill/>
            </p:grpSpPr>
            <p:sp>
              <p:nvSpPr>
                <p:cNvPr id="12" name="Freeform 190"/>
                <p:cNvSpPr>
                  <a:spLocks noChangeArrowheads="1"/>
                </p:cNvSpPr>
                <p:nvPr/>
              </p:nvSpPr>
              <p:spPr bwMode="auto">
                <a:xfrm>
                  <a:off x="10267206" y="3961978"/>
                  <a:ext cx="1757952" cy="1756784"/>
                </a:xfrm>
                <a:custGeom>
                  <a:gdLst>
                    <a:gd fmla="*/ 1784 w 1785" name="T0"/>
                    <a:gd fmla="*/ 618 h 1785" name="T1"/>
                    <a:gd fmla="*/ 1784 w 1785" name="T2"/>
                    <a:gd fmla="*/ 618 h 1785" name="T3"/>
                    <a:gd fmla="*/ 1784 w 1785" name="T4"/>
                    <a:gd fmla="*/ 0 h 1785" name="T5"/>
                    <a:gd fmla="*/ 0 w 1785" name="T6"/>
                    <a:gd fmla="*/ 1784 h 1785" name="T7"/>
                    <a:gd fmla="*/ 606 w 1785" name="T8"/>
                    <a:gd fmla="*/ 1784 h 1785" name="T9"/>
                    <a:gd fmla="*/ 1784 w 1785" name="T10"/>
                    <a:gd fmla="*/ 618 h 1785" name="T11"/>
                  </a:gdLst>
                  <a:cxnLst>
                    <a:cxn ang="0">
                      <a:pos x="T0" y="T1"/>
                    </a:cxn>
                    <a:cxn ang="0">
                      <a:pos x="T2" y="T3"/>
                    </a:cxn>
                    <a:cxn ang="0">
                      <a:pos x="T4" y="T5"/>
                    </a:cxn>
                    <a:cxn ang="0">
                      <a:pos x="T6" y="T7"/>
                    </a:cxn>
                    <a:cxn ang="0">
                      <a:pos x="T8" y="T9"/>
                    </a:cxn>
                    <a:cxn ang="0">
                      <a:pos x="T10" y="T11"/>
                    </a:cxn>
                  </a:cxnLst>
                  <a:rect b="b" l="0" r="r" t="0"/>
                  <a:pathLst>
                    <a:path h="1785" w="1785">
                      <a:moveTo>
                        <a:pt x="1784" y="618"/>
                      </a:moveTo>
                      <a:lnTo>
                        <a:pt x="1784" y="618"/>
                      </a:lnTo>
                      <a:cubicBezTo>
                        <a:pt x="1784" y="0"/>
                        <a:pt x="1784" y="0"/>
                        <a:pt x="1784" y="0"/>
                      </a:cubicBezTo>
                      <a:cubicBezTo>
                        <a:pt x="836" y="77"/>
                        <a:pt x="76" y="836"/>
                        <a:pt x="0" y="1784"/>
                      </a:cubicBezTo>
                      <a:cubicBezTo>
                        <a:pt x="606" y="1784"/>
                        <a:pt x="606" y="1784"/>
                        <a:pt x="606" y="1784"/>
                      </a:cubicBezTo>
                      <a:cubicBezTo>
                        <a:pt x="665" y="1166"/>
                        <a:pt x="1166" y="677"/>
                        <a:pt x="1784" y="618"/>
                      </a:cubicBez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23" name="Freeform 197"/>
                <p:cNvSpPr>
                  <a:spLocks noChangeArrowheads="1"/>
                </p:cNvSpPr>
                <p:nvPr/>
              </p:nvSpPr>
              <p:spPr bwMode="auto">
                <a:xfrm>
                  <a:off x="9708345" y="3997859"/>
                  <a:ext cx="894169" cy="728738"/>
                </a:xfrm>
                <a:custGeom>
                  <a:gdLst>
                    <a:gd fmla="*/ 907 w 908" name="T0"/>
                    <a:gd fmla="*/ 742 h 743" name="T1"/>
                    <a:gd fmla="*/ 842 w 908" name="T2"/>
                    <a:gd fmla="*/ 742 h 743" name="T3"/>
                    <a:gd fmla="*/ 842 w 908" name="T4"/>
                    <a:gd fmla="*/ 59 h 743" name="T5"/>
                    <a:gd fmla="*/ 0 w 908" name="T6"/>
                    <a:gd fmla="*/ 59 h 743" name="T7"/>
                    <a:gd fmla="*/ 0 w 908" name="T8"/>
                    <a:gd fmla="*/ 0 h 743" name="T9"/>
                    <a:gd fmla="*/ 907 w 908" name="T10"/>
                    <a:gd fmla="*/ 0 h 743" name="T11"/>
                    <a:gd fmla="*/ 907 w 908" name="T12"/>
                    <a:gd fmla="*/ 742 h 743" name="T13"/>
                  </a:gdLst>
                  <a:cxnLst>
                    <a:cxn ang="0">
                      <a:pos x="T0" y="T1"/>
                    </a:cxn>
                    <a:cxn ang="0">
                      <a:pos x="T2" y="T3"/>
                    </a:cxn>
                    <a:cxn ang="0">
                      <a:pos x="T4" y="T5"/>
                    </a:cxn>
                    <a:cxn ang="0">
                      <a:pos x="T6" y="T7"/>
                    </a:cxn>
                    <a:cxn ang="0">
                      <a:pos x="T8" y="T9"/>
                    </a:cxn>
                    <a:cxn ang="0">
                      <a:pos x="T10" y="T11"/>
                    </a:cxn>
                    <a:cxn ang="0">
                      <a:pos x="T12" y="T13"/>
                    </a:cxn>
                  </a:cxnLst>
                  <a:rect b="b" l="0" r="r" t="0"/>
                  <a:pathLst>
                    <a:path h="743" w="907">
                      <a:moveTo>
                        <a:pt x="907" y="742"/>
                      </a:moveTo>
                      <a:lnTo>
                        <a:pt x="842" y="742"/>
                      </a:lnTo>
                      <a:lnTo>
                        <a:pt x="842" y="59"/>
                      </a:lnTo>
                      <a:lnTo>
                        <a:pt x="0" y="59"/>
                      </a:lnTo>
                      <a:lnTo>
                        <a:pt x="0" y="0"/>
                      </a:lnTo>
                      <a:lnTo>
                        <a:pt x="907" y="0"/>
                      </a:lnTo>
                      <a:lnTo>
                        <a:pt x="907" y="742"/>
                      </a:ln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24" name="Freeform 212"/>
                <p:cNvSpPr>
                  <a:spLocks noChangeArrowheads="1"/>
                </p:cNvSpPr>
                <p:nvPr/>
              </p:nvSpPr>
              <p:spPr bwMode="auto">
                <a:xfrm>
                  <a:off x="9491314" y="3772300"/>
                  <a:ext cx="529554" cy="529203"/>
                </a:xfrm>
                <a:custGeom>
                  <a:gdLst>
                    <a:gd fmla="*/ 536 w 537" name="T0"/>
                    <a:gd fmla="*/ 265 h 537" name="T1"/>
                    <a:gd fmla="*/ 536 w 537" name="T2"/>
                    <a:gd fmla="*/ 265 h 537" name="T3"/>
                    <a:gd fmla="*/ 265 w 537" name="T4"/>
                    <a:gd fmla="*/ 536 h 537" name="T5"/>
                    <a:gd fmla="*/ 0 w 537" name="T6"/>
                    <a:gd fmla="*/ 265 h 537" name="T7"/>
                    <a:gd fmla="*/ 265 w 537" name="T8"/>
                    <a:gd fmla="*/ 0 h 537" name="T9"/>
                    <a:gd fmla="*/ 536 w 537" name="T10"/>
                    <a:gd fmla="*/ 265 h 537" name="T11"/>
                  </a:gdLst>
                  <a:cxnLst>
                    <a:cxn ang="0">
                      <a:pos x="T0" y="T1"/>
                    </a:cxn>
                    <a:cxn ang="0">
                      <a:pos x="T2" y="T3"/>
                    </a:cxn>
                    <a:cxn ang="0">
                      <a:pos x="T4" y="T5"/>
                    </a:cxn>
                    <a:cxn ang="0">
                      <a:pos x="T6" y="T7"/>
                    </a:cxn>
                    <a:cxn ang="0">
                      <a:pos x="T8" y="T9"/>
                    </a:cxn>
                    <a:cxn ang="0">
                      <a:pos x="T10" y="T11"/>
                    </a:cxn>
                  </a:cxnLst>
                  <a:rect b="b" l="0" r="r" t="0"/>
                  <a:pathLst>
                    <a:path h="537" w="537">
                      <a:moveTo>
                        <a:pt x="536" y="265"/>
                      </a:moveTo>
                      <a:lnTo>
                        <a:pt x="536" y="265"/>
                      </a:lnTo>
                      <a:cubicBezTo>
                        <a:pt x="536" y="418"/>
                        <a:pt x="413" y="536"/>
                        <a:pt x="265" y="536"/>
                      </a:cubicBezTo>
                      <a:cubicBezTo>
                        <a:pt x="118" y="536"/>
                        <a:pt x="0" y="418"/>
                        <a:pt x="0" y="265"/>
                      </a:cubicBezTo>
                      <a:cubicBezTo>
                        <a:pt x="0" y="118"/>
                        <a:pt x="118" y="0"/>
                        <a:pt x="265" y="0"/>
                      </a:cubicBezTo>
                      <a:cubicBezTo>
                        <a:pt x="413" y="0"/>
                        <a:pt x="536" y="118"/>
                        <a:pt x="536" y="265"/>
                      </a:cubicBezTo>
                    </a:path>
                  </a:pathLst>
                </a:custGeom>
                <a:grpFill/>
                <a:ln>
                  <a:noFill/>
                </a:ln>
                <a:effectLst/>
              </p:spPr>
              <p:txBody>
                <a:bodyPr anchor="ctr" bIns="60926" lIns="121853" rIns="121853" tIns="60926" wrap="none"/>
                <a:lstStyle/>
                <a:p>
                  <a:endParaRPr lang="en-US">
                    <a:latin panose="020f0302020204030204" typeface="Calibri Light"/>
                  </a:endParaRPr>
                </a:p>
              </p:txBody>
            </p:sp>
          </p:grpSp>
          <p:grpSp>
            <p:nvGrpSpPr>
              <p:cNvPr id="13" name="Group 3"/>
              <p:cNvGrpSpPr/>
              <p:nvPr/>
            </p:nvGrpSpPr>
            <p:grpSpPr>
              <a:xfrm>
                <a:off x="12315980" y="6013728"/>
                <a:ext cx="2309211" cy="2598300"/>
                <a:chOff x="12315980" y="6013728"/>
                <a:chExt cx="2309211" cy="2598300"/>
              </a:xfrm>
              <a:grpFill/>
            </p:grpSpPr>
            <p:sp>
              <p:nvSpPr>
                <p:cNvPr id="19" name="Freeform 194"/>
                <p:cNvSpPr>
                  <a:spLocks noChangeArrowheads="1"/>
                </p:cNvSpPr>
                <p:nvPr/>
              </p:nvSpPr>
              <p:spPr bwMode="auto">
                <a:xfrm>
                  <a:off x="12315980" y="6013728"/>
                  <a:ext cx="1757952" cy="1756780"/>
                </a:xfrm>
                <a:custGeom>
                  <a:gdLst>
                    <a:gd fmla="*/ 0 w 1785" name="T0"/>
                    <a:gd fmla="*/ 1131 h 1784" name="T1"/>
                    <a:gd fmla="*/ 0 w 1785" name="T2"/>
                    <a:gd fmla="*/ 1131 h 1784" name="T3"/>
                    <a:gd fmla="*/ 0 w 1785" name="T4"/>
                    <a:gd fmla="*/ 1783 h 1784" name="T5"/>
                    <a:gd fmla="*/ 1784 w 1785" name="T6"/>
                    <a:gd fmla="*/ 0 h 1784" name="T7"/>
                    <a:gd fmla="*/ 1113 w 1785" name="T8"/>
                    <a:gd fmla="*/ 0 h 1784" name="T9"/>
                    <a:gd fmla="*/ 0 w 1785" name="T10"/>
                    <a:gd fmla="*/ 1131 h 1784" name="T11"/>
                  </a:gdLst>
                  <a:cxnLst>
                    <a:cxn ang="0">
                      <a:pos x="T0" y="T1"/>
                    </a:cxn>
                    <a:cxn ang="0">
                      <a:pos x="T2" y="T3"/>
                    </a:cxn>
                    <a:cxn ang="0">
                      <a:pos x="T4" y="T5"/>
                    </a:cxn>
                    <a:cxn ang="0">
                      <a:pos x="T6" y="T7"/>
                    </a:cxn>
                    <a:cxn ang="0">
                      <a:pos x="T8" y="T9"/>
                    </a:cxn>
                    <a:cxn ang="0">
                      <a:pos x="T10" y="T11"/>
                    </a:cxn>
                  </a:cxnLst>
                  <a:rect b="b" l="0" r="r" t="0"/>
                  <a:pathLst>
                    <a:path h="1784" w="1785">
                      <a:moveTo>
                        <a:pt x="0" y="1131"/>
                      </a:moveTo>
                      <a:lnTo>
                        <a:pt x="0" y="1131"/>
                      </a:lnTo>
                      <a:cubicBezTo>
                        <a:pt x="0" y="1783"/>
                        <a:pt x="0" y="1783"/>
                        <a:pt x="0" y="1783"/>
                      </a:cubicBezTo>
                      <a:cubicBezTo>
                        <a:pt x="948" y="1713"/>
                        <a:pt x="1713" y="954"/>
                        <a:pt x="1784" y="0"/>
                      </a:cubicBezTo>
                      <a:cubicBezTo>
                        <a:pt x="1113" y="0"/>
                        <a:pt x="1113" y="0"/>
                        <a:pt x="1113" y="0"/>
                      </a:cubicBezTo>
                      <a:cubicBezTo>
                        <a:pt x="1042" y="583"/>
                        <a:pt x="583" y="1048"/>
                        <a:pt x="0" y="1131"/>
                      </a:cubicBez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20" name="Freeform 199"/>
                <p:cNvSpPr>
                  <a:spLocks noChangeArrowheads="1"/>
                </p:cNvSpPr>
                <p:nvPr/>
              </p:nvSpPr>
              <p:spPr bwMode="auto">
                <a:xfrm>
                  <a:off x="13492290" y="7401801"/>
                  <a:ext cx="859443" cy="971653"/>
                </a:xfrm>
                <a:custGeom>
                  <a:gdLst>
                    <a:gd fmla="*/ 872 w 873" name="T0"/>
                    <a:gd fmla="*/ 988 h 989" name="T1"/>
                    <a:gd fmla="*/ 0 w 873" name="T2"/>
                    <a:gd fmla="*/ 988 h 989" name="T3"/>
                    <a:gd fmla="*/ 0 w 873" name="T4"/>
                    <a:gd fmla="*/ 0 h 989" name="T5"/>
                    <a:gd fmla="*/ 65 w 873" name="T6"/>
                    <a:gd fmla="*/ 0 h 989" name="T7"/>
                    <a:gd fmla="*/ 65 w 873" name="T8"/>
                    <a:gd fmla="*/ 930 h 989" name="T9"/>
                    <a:gd fmla="*/ 872 w 873" name="T10"/>
                    <a:gd fmla="*/ 930 h 989" name="T11"/>
                    <a:gd fmla="*/ 872 w 873" name="T12"/>
                    <a:gd fmla="*/ 988 h 989" name="T13"/>
                  </a:gdLst>
                  <a:cxnLst>
                    <a:cxn ang="0">
                      <a:pos x="T0" y="T1"/>
                    </a:cxn>
                    <a:cxn ang="0">
                      <a:pos x="T2" y="T3"/>
                    </a:cxn>
                    <a:cxn ang="0">
                      <a:pos x="T4" y="T5"/>
                    </a:cxn>
                    <a:cxn ang="0">
                      <a:pos x="T6" y="T7"/>
                    </a:cxn>
                    <a:cxn ang="0">
                      <a:pos x="T8" y="T9"/>
                    </a:cxn>
                    <a:cxn ang="0">
                      <a:pos x="T10" y="T11"/>
                    </a:cxn>
                    <a:cxn ang="0">
                      <a:pos x="T12" y="T13"/>
                    </a:cxn>
                  </a:cxnLst>
                  <a:rect b="b" l="0" r="r" t="0"/>
                  <a:pathLst>
                    <a:path h="989" w="873">
                      <a:moveTo>
                        <a:pt x="872" y="988"/>
                      </a:moveTo>
                      <a:lnTo>
                        <a:pt x="0" y="988"/>
                      </a:lnTo>
                      <a:lnTo>
                        <a:pt x="0" y="0"/>
                      </a:lnTo>
                      <a:lnTo>
                        <a:pt x="65" y="0"/>
                      </a:lnTo>
                      <a:lnTo>
                        <a:pt x="65" y="930"/>
                      </a:lnTo>
                      <a:lnTo>
                        <a:pt x="872" y="930"/>
                      </a:lnTo>
                      <a:lnTo>
                        <a:pt x="872" y="988"/>
                      </a:ln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21" name="Freeform 213"/>
                <p:cNvSpPr>
                  <a:spLocks noChangeArrowheads="1"/>
                </p:cNvSpPr>
                <p:nvPr/>
              </p:nvSpPr>
              <p:spPr bwMode="auto">
                <a:xfrm>
                  <a:off x="14095636" y="8078489"/>
                  <a:ext cx="529555" cy="533539"/>
                </a:xfrm>
                <a:custGeom>
                  <a:gdLst>
                    <a:gd fmla="*/ 0 w 536" name="T0"/>
                    <a:gd fmla="*/ 271 h 543" name="T1"/>
                    <a:gd fmla="*/ 0 w 536" name="T2"/>
                    <a:gd fmla="*/ 271 h 543" name="T3"/>
                    <a:gd fmla="*/ 265 w 536" name="T4"/>
                    <a:gd fmla="*/ 542 h 543" name="T5"/>
                    <a:gd fmla="*/ 535 w 536" name="T6"/>
                    <a:gd fmla="*/ 271 h 543" name="T7"/>
                    <a:gd fmla="*/ 265 w 536" name="T8"/>
                    <a:gd fmla="*/ 0 h 543" name="T9"/>
                    <a:gd fmla="*/ 0 w 536" name="T10"/>
                    <a:gd fmla="*/ 271 h 543" name="T11"/>
                  </a:gdLst>
                  <a:cxnLst>
                    <a:cxn ang="0">
                      <a:pos x="T0" y="T1"/>
                    </a:cxn>
                    <a:cxn ang="0">
                      <a:pos x="T2" y="T3"/>
                    </a:cxn>
                    <a:cxn ang="0">
                      <a:pos x="T4" y="T5"/>
                    </a:cxn>
                    <a:cxn ang="0">
                      <a:pos x="T6" y="T7"/>
                    </a:cxn>
                    <a:cxn ang="0">
                      <a:pos x="T8" y="T9"/>
                    </a:cxn>
                    <a:cxn ang="0">
                      <a:pos x="T10" y="T11"/>
                    </a:cxn>
                  </a:cxnLst>
                  <a:rect b="b" l="0" r="r" t="0"/>
                  <a:pathLst>
                    <a:path h="543" w="536">
                      <a:moveTo>
                        <a:pt x="0" y="271"/>
                      </a:moveTo>
                      <a:lnTo>
                        <a:pt x="0" y="271"/>
                      </a:lnTo>
                      <a:cubicBezTo>
                        <a:pt x="0" y="418"/>
                        <a:pt x="117" y="542"/>
                        <a:pt x="265" y="542"/>
                      </a:cubicBezTo>
                      <a:cubicBezTo>
                        <a:pt x="412" y="542"/>
                        <a:pt x="535" y="418"/>
                        <a:pt x="535" y="271"/>
                      </a:cubicBezTo>
                      <a:cubicBezTo>
                        <a:pt x="535" y="124"/>
                        <a:pt x="412" y="0"/>
                        <a:pt x="265" y="0"/>
                      </a:cubicBezTo>
                      <a:cubicBezTo>
                        <a:pt x="117" y="0"/>
                        <a:pt x="0" y="124"/>
                        <a:pt x="0" y="271"/>
                      </a:cubicBezTo>
                    </a:path>
                  </a:pathLst>
                </a:custGeom>
                <a:grpFill/>
                <a:ln>
                  <a:noFill/>
                </a:ln>
                <a:effectLst/>
              </p:spPr>
              <p:txBody>
                <a:bodyPr anchor="ctr" bIns="60926" lIns="121853" rIns="121853" tIns="60926" wrap="none"/>
                <a:lstStyle/>
                <a:p>
                  <a:endParaRPr lang="en-US">
                    <a:latin panose="020f0302020204030204" typeface="Calibri Light"/>
                  </a:endParaRPr>
                </a:p>
              </p:txBody>
            </p:sp>
          </p:grpSp>
          <p:grpSp>
            <p:nvGrpSpPr>
              <p:cNvPr id="14" name="Group 2"/>
              <p:cNvGrpSpPr/>
              <p:nvPr/>
            </p:nvGrpSpPr>
            <p:grpSpPr>
              <a:xfrm>
                <a:off x="12315980" y="3866549"/>
                <a:ext cx="2352616" cy="1852213"/>
                <a:chOff x="12315980" y="3866549"/>
                <a:chExt cx="2352616" cy="1852213"/>
              </a:xfrm>
              <a:grpFill/>
            </p:grpSpPr>
            <p:sp>
              <p:nvSpPr>
                <p:cNvPr id="16" name="Freeform 195"/>
                <p:cNvSpPr>
                  <a:spLocks noChangeArrowheads="1"/>
                </p:cNvSpPr>
                <p:nvPr/>
              </p:nvSpPr>
              <p:spPr bwMode="auto">
                <a:xfrm>
                  <a:off x="12315980" y="3961978"/>
                  <a:ext cx="1757952" cy="1756784"/>
                </a:xfrm>
                <a:custGeom>
                  <a:gdLst>
                    <a:gd fmla="*/ 1119 w 1785" name="T0"/>
                    <a:gd fmla="*/ 1784 h 1785" name="T1"/>
                    <a:gd fmla="*/ 1119 w 1785" name="T2"/>
                    <a:gd fmla="*/ 1784 h 1785" name="T3"/>
                    <a:gd fmla="*/ 1784 w 1785" name="T4"/>
                    <a:gd fmla="*/ 1784 h 1785" name="T5"/>
                    <a:gd fmla="*/ 0 w 1785" name="T6"/>
                    <a:gd fmla="*/ 0 h 1785" name="T7"/>
                    <a:gd fmla="*/ 0 w 1785" name="T8"/>
                    <a:gd fmla="*/ 630 h 1785" name="T9"/>
                    <a:gd fmla="*/ 1119 w 1785" name="T10"/>
                    <a:gd fmla="*/ 1784 h 1785" name="T11"/>
                  </a:gdLst>
                  <a:cxnLst>
                    <a:cxn ang="0">
                      <a:pos x="T0" y="T1"/>
                    </a:cxn>
                    <a:cxn ang="0">
                      <a:pos x="T2" y="T3"/>
                    </a:cxn>
                    <a:cxn ang="0">
                      <a:pos x="T4" y="T5"/>
                    </a:cxn>
                    <a:cxn ang="0">
                      <a:pos x="T6" y="T7"/>
                    </a:cxn>
                    <a:cxn ang="0">
                      <a:pos x="T8" y="T9"/>
                    </a:cxn>
                    <a:cxn ang="0">
                      <a:pos x="T10" y="T11"/>
                    </a:cxn>
                  </a:cxnLst>
                  <a:rect b="b" l="0" r="r" t="0"/>
                  <a:pathLst>
                    <a:path h="1785" w="1785">
                      <a:moveTo>
                        <a:pt x="1119" y="1784"/>
                      </a:moveTo>
                      <a:lnTo>
                        <a:pt x="1119" y="1784"/>
                      </a:lnTo>
                      <a:cubicBezTo>
                        <a:pt x="1784" y="1784"/>
                        <a:pt x="1784" y="1784"/>
                        <a:pt x="1784" y="1784"/>
                      </a:cubicBezTo>
                      <a:cubicBezTo>
                        <a:pt x="1713" y="836"/>
                        <a:pt x="948" y="77"/>
                        <a:pt x="0" y="0"/>
                      </a:cubicBezTo>
                      <a:cubicBezTo>
                        <a:pt x="0" y="630"/>
                        <a:pt x="0" y="630"/>
                        <a:pt x="0" y="630"/>
                      </a:cubicBezTo>
                      <a:cubicBezTo>
                        <a:pt x="595" y="706"/>
                        <a:pt x="1060" y="1189"/>
                        <a:pt x="1119" y="1784"/>
                      </a:cubicBez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17" name="Freeform 196"/>
                <p:cNvSpPr>
                  <a:spLocks noChangeArrowheads="1"/>
                </p:cNvSpPr>
                <p:nvPr/>
              </p:nvSpPr>
              <p:spPr bwMode="auto">
                <a:xfrm>
                  <a:off x="13948053" y="4322010"/>
                  <a:ext cx="486150" cy="537879"/>
                </a:xfrm>
                <a:custGeom>
                  <a:gdLst>
                    <a:gd fmla="*/ 494 w 495" name="T0"/>
                    <a:gd fmla="*/ 548 h 549" name="T1"/>
                    <a:gd fmla="*/ 0 w 495" name="T2"/>
                    <a:gd fmla="*/ 548 h 549" name="T3"/>
                    <a:gd fmla="*/ 0 w 495" name="T4"/>
                    <a:gd fmla="*/ 489 h 549" name="T5"/>
                    <a:gd fmla="*/ 429 w 495" name="T6"/>
                    <a:gd fmla="*/ 489 h 549" name="T7"/>
                    <a:gd fmla="*/ 429 w 495" name="T8"/>
                    <a:gd fmla="*/ 0 h 549" name="T9"/>
                    <a:gd fmla="*/ 494 w 495" name="T10"/>
                    <a:gd fmla="*/ 0 h 549" name="T11"/>
                    <a:gd fmla="*/ 494 w 495" name="T12"/>
                    <a:gd fmla="*/ 548 h 549" name="T13"/>
                  </a:gdLst>
                  <a:cxnLst>
                    <a:cxn ang="0">
                      <a:pos x="T0" y="T1"/>
                    </a:cxn>
                    <a:cxn ang="0">
                      <a:pos x="T2" y="T3"/>
                    </a:cxn>
                    <a:cxn ang="0">
                      <a:pos x="T4" y="T5"/>
                    </a:cxn>
                    <a:cxn ang="0">
                      <a:pos x="T6" y="T7"/>
                    </a:cxn>
                    <a:cxn ang="0">
                      <a:pos x="T8" y="T9"/>
                    </a:cxn>
                    <a:cxn ang="0">
                      <a:pos x="T10" y="T11"/>
                    </a:cxn>
                    <a:cxn ang="0">
                      <a:pos x="T12" y="T13"/>
                    </a:cxn>
                  </a:cxnLst>
                  <a:rect b="b" l="0" r="r" t="0"/>
                  <a:pathLst>
                    <a:path h="549" w="495">
                      <a:moveTo>
                        <a:pt x="494" y="548"/>
                      </a:moveTo>
                      <a:lnTo>
                        <a:pt x="0" y="548"/>
                      </a:lnTo>
                      <a:lnTo>
                        <a:pt x="0" y="489"/>
                      </a:lnTo>
                      <a:lnTo>
                        <a:pt x="429" y="489"/>
                      </a:lnTo>
                      <a:lnTo>
                        <a:pt x="429" y="0"/>
                      </a:lnTo>
                      <a:lnTo>
                        <a:pt x="494" y="0"/>
                      </a:lnTo>
                      <a:lnTo>
                        <a:pt x="494" y="548"/>
                      </a:ln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18" name="Freeform 214"/>
                <p:cNvSpPr>
                  <a:spLocks noChangeArrowheads="1"/>
                </p:cNvSpPr>
                <p:nvPr/>
              </p:nvSpPr>
              <p:spPr bwMode="auto">
                <a:xfrm>
                  <a:off x="14139041" y="3866549"/>
                  <a:ext cx="529555" cy="529203"/>
                </a:xfrm>
                <a:custGeom>
                  <a:gdLst>
                    <a:gd fmla="*/ 536 w 537" name="T0"/>
                    <a:gd fmla="*/ 265 h 537" name="T1"/>
                    <a:gd fmla="*/ 536 w 537" name="T2"/>
                    <a:gd fmla="*/ 265 h 537" name="T3"/>
                    <a:gd fmla="*/ 265 w 537" name="T4"/>
                    <a:gd fmla="*/ 536 h 537" name="T5"/>
                    <a:gd fmla="*/ 0 w 537" name="T6"/>
                    <a:gd fmla="*/ 265 h 537" name="T7"/>
                    <a:gd fmla="*/ 265 w 537" name="T8"/>
                    <a:gd fmla="*/ 0 h 537" name="T9"/>
                    <a:gd fmla="*/ 536 w 537" name="T10"/>
                    <a:gd fmla="*/ 265 h 537" name="T11"/>
                  </a:gdLst>
                  <a:cxnLst>
                    <a:cxn ang="0">
                      <a:pos x="T0" y="T1"/>
                    </a:cxn>
                    <a:cxn ang="0">
                      <a:pos x="T2" y="T3"/>
                    </a:cxn>
                    <a:cxn ang="0">
                      <a:pos x="T4" y="T5"/>
                    </a:cxn>
                    <a:cxn ang="0">
                      <a:pos x="T6" y="T7"/>
                    </a:cxn>
                    <a:cxn ang="0">
                      <a:pos x="T8" y="T9"/>
                    </a:cxn>
                    <a:cxn ang="0">
                      <a:pos x="T10" y="T11"/>
                    </a:cxn>
                  </a:cxnLst>
                  <a:rect b="b" l="0" r="r" t="0"/>
                  <a:pathLst>
                    <a:path h="537" w="537">
                      <a:moveTo>
                        <a:pt x="536" y="265"/>
                      </a:moveTo>
                      <a:lnTo>
                        <a:pt x="536" y="265"/>
                      </a:lnTo>
                      <a:cubicBezTo>
                        <a:pt x="536" y="418"/>
                        <a:pt x="418" y="536"/>
                        <a:pt x="265" y="536"/>
                      </a:cubicBezTo>
                      <a:cubicBezTo>
                        <a:pt x="118" y="536"/>
                        <a:pt x="0" y="418"/>
                        <a:pt x="0" y="265"/>
                      </a:cubicBezTo>
                      <a:cubicBezTo>
                        <a:pt x="0" y="118"/>
                        <a:pt x="118" y="0"/>
                        <a:pt x="265" y="0"/>
                      </a:cubicBezTo>
                      <a:cubicBezTo>
                        <a:pt x="418" y="0"/>
                        <a:pt x="536" y="118"/>
                        <a:pt x="536" y="265"/>
                      </a:cubicBezTo>
                    </a:path>
                  </a:pathLst>
                </a:custGeom>
                <a:grpFill/>
                <a:ln>
                  <a:noFill/>
                </a:ln>
                <a:effectLst/>
              </p:spPr>
              <p:txBody>
                <a:bodyPr anchor="ctr" bIns="60926" lIns="121853" rIns="121853" tIns="60926" wrap="none"/>
                <a:lstStyle/>
                <a:p>
                  <a:endParaRPr lang="en-US">
                    <a:latin panose="020f0302020204030204" typeface="Calibri Light"/>
                  </a:endParaRPr>
                </a:p>
              </p:txBody>
            </p:sp>
          </p:grpSp>
          <p:grpSp>
            <p:nvGrpSpPr>
              <p:cNvPr id="15" name="Group 4"/>
              <p:cNvGrpSpPr/>
              <p:nvPr/>
            </p:nvGrpSpPr>
            <p:grpSpPr>
              <a:xfrm>
                <a:off x="10267206" y="6013728"/>
                <a:ext cx="1757952" cy="2468168"/>
                <a:chOff x="10267206" y="6013728"/>
                <a:chExt cx="1757952" cy="2468168"/>
              </a:xfrm>
              <a:grpFill/>
            </p:grpSpPr>
            <p:sp>
              <p:nvSpPr>
                <p:cNvPr id="25" name="Freeform 192"/>
                <p:cNvSpPr>
                  <a:spLocks noChangeArrowheads="1"/>
                </p:cNvSpPr>
                <p:nvPr/>
              </p:nvSpPr>
              <p:spPr bwMode="auto">
                <a:xfrm>
                  <a:off x="10267206" y="6013728"/>
                  <a:ext cx="1757952" cy="1756780"/>
                </a:xfrm>
                <a:custGeom>
                  <a:gdLst>
                    <a:gd fmla="*/ 606 w 1785" name="T0"/>
                    <a:gd fmla="*/ 0 h 1784" name="T1"/>
                    <a:gd fmla="*/ 606 w 1785" name="T2"/>
                    <a:gd fmla="*/ 0 h 1784" name="T3"/>
                    <a:gd fmla="*/ 0 w 1785" name="T4"/>
                    <a:gd fmla="*/ 0 h 1784" name="T5"/>
                    <a:gd fmla="*/ 1784 w 1785" name="T6"/>
                    <a:gd fmla="*/ 1783 h 1784" name="T7"/>
                    <a:gd fmla="*/ 1784 w 1785" name="T8"/>
                    <a:gd fmla="*/ 1137 h 1784" name="T9"/>
                    <a:gd fmla="*/ 606 w 1785" name="T10"/>
                    <a:gd fmla="*/ 0 h 1784" name="T11"/>
                  </a:gdLst>
                  <a:cxnLst>
                    <a:cxn ang="0">
                      <a:pos x="T0" y="T1"/>
                    </a:cxn>
                    <a:cxn ang="0">
                      <a:pos x="T2" y="T3"/>
                    </a:cxn>
                    <a:cxn ang="0">
                      <a:pos x="T4" y="T5"/>
                    </a:cxn>
                    <a:cxn ang="0">
                      <a:pos x="T6" y="T7"/>
                    </a:cxn>
                    <a:cxn ang="0">
                      <a:pos x="T8" y="T9"/>
                    </a:cxn>
                    <a:cxn ang="0">
                      <a:pos x="T10" y="T11"/>
                    </a:cxn>
                  </a:cxnLst>
                  <a:rect b="b" l="0" r="r" t="0"/>
                  <a:pathLst>
                    <a:path h="1784" w="1785">
                      <a:moveTo>
                        <a:pt x="606" y="0"/>
                      </a:moveTo>
                      <a:lnTo>
                        <a:pt x="606" y="0"/>
                      </a:lnTo>
                      <a:cubicBezTo>
                        <a:pt x="0" y="0"/>
                        <a:pt x="0" y="0"/>
                        <a:pt x="0" y="0"/>
                      </a:cubicBezTo>
                      <a:cubicBezTo>
                        <a:pt x="76" y="954"/>
                        <a:pt x="836" y="1713"/>
                        <a:pt x="1784" y="1783"/>
                      </a:cubicBezTo>
                      <a:cubicBezTo>
                        <a:pt x="1784" y="1137"/>
                        <a:pt x="1784" y="1137"/>
                        <a:pt x="1784" y="1137"/>
                      </a:cubicBezTo>
                      <a:cubicBezTo>
                        <a:pt x="1171" y="1084"/>
                        <a:pt x="683" y="607"/>
                        <a:pt x="606" y="0"/>
                      </a:cubicBez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26" name="Freeform 198"/>
                <p:cNvSpPr>
                  <a:spLocks noChangeArrowheads="1"/>
                </p:cNvSpPr>
                <p:nvPr/>
              </p:nvSpPr>
              <p:spPr bwMode="auto">
                <a:xfrm>
                  <a:off x="10636161" y="7783523"/>
                  <a:ext cx="894168" cy="451125"/>
                </a:xfrm>
                <a:custGeom>
                  <a:gdLst>
                    <a:gd fmla="*/ 907 w 908" name="T0"/>
                    <a:gd fmla="*/ 459 h 460" name="T1"/>
                    <a:gd fmla="*/ 0 w 908" name="T2"/>
                    <a:gd fmla="*/ 459 h 460" name="T3"/>
                    <a:gd fmla="*/ 0 w 908" name="T4"/>
                    <a:gd fmla="*/ 394 h 460" name="T5"/>
                    <a:gd fmla="*/ 842 w 908" name="T6"/>
                    <a:gd fmla="*/ 394 h 460" name="T7"/>
                    <a:gd fmla="*/ 842 w 908" name="T8"/>
                    <a:gd fmla="*/ 0 h 460" name="T9"/>
                    <a:gd fmla="*/ 907 w 908" name="T10"/>
                    <a:gd fmla="*/ 0 h 460" name="T11"/>
                    <a:gd fmla="*/ 907 w 908" name="T12"/>
                    <a:gd fmla="*/ 459 h 460" name="T13"/>
                  </a:gdLst>
                  <a:cxnLst>
                    <a:cxn ang="0">
                      <a:pos x="T0" y="T1"/>
                    </a:cxn>
                    <a:cxn ang="0">
                      <a:pos x="T2" y="T3"/>
                    </a:cxn>
                    <a:cxn ang="0">
                      <a:pos x="T4" y="T5"/>
                    </a:cxn>
                    <a:cxn ang="0">
                      <a:pos x="T6" y="T7"/>
                    </a:cxn>
                    <a:cxn ang="0">
                      <a:pos x="T8" y="T9"/>
                    </a:cxn>
                    <a:cxn ang="0">
                      <a:pos x="T10" y="T11"/>
                    </a:cxn>
                    <a:cxn ang="0">
                      <a:pos x="T12" y="T13"/>
                    </a:cxn>
                  </a:cxnLst>
                  <a:rect b="b" l="0" r="r" t="0"/>
                  <a:pathLst>
                    <a:path h="460" w="907">
                      <a:moveTo>
                        <a:pt x="907" y="459"/>
                      </a:moveTo>
                      <a:lnTo>
                        <a:pt x="0" y="459"/>
                      </a:lnTo>
                      <a:lnTo>
                        <a:pt x="0" y="394"/>
                      </a:lnTo>
                      <a:lnTo>
                        <a:pt x="842" y="394"/>
                      </a:lnTo>
                      <a:lnTo>
                        <a:pt x="842" y="0"/>
                      </a:lnTo>
                      <a:lnTo>
                        <a:pt x="907" y="0"/>
                      </a:lnTo>
                      <a:lnTo>
                        <a:pt x="907" y="459"/>
                      </a:lnTo>
                    </a:path>
                  </a:pathLst>
                </a:custGeom>
                <a:grpFill/>
                <a:ln>
                  <a:noFill/>
                </a:ln>
                <a:effectLst/>
              </p:spPr>
              <p:txBody>
                <a:bodyPr anchor="ctr" bIns="60926" lIns="121853" rIns="121853" tIns="60926" wrap="none"/>
                <a:lstStyle/>
                <a:p>
                  <a:endParaRPr lang="en-US">
                    <a:latin panose="020f0302020204030204" typeface="Calibri Light"/>
                  </a:endParaRPr>
                </a:p>
              </p:txBody>
            </p:sp>
            <p:sp>
              <p:nvSpPr>
                <p:cNvPr id="27" name="Freeform 215"/>
                <p:cNvSpPr>
                  <a:spLocks noChangeArrowheads="1"/>
                </p:cNvSpPr>
                <p:nvPr/>
              </p:nvSpPr>
              <p:spPr bwMode="auto">
                <a:xfrm>
                  <a:off x="10340999" y="7948357"/>
                  <a:ext cx="529555" cy="533539"/>
                </a:xfrm>
                <a:custGeom>
                  <a:gdLst>
                    <a:gd fmla="*/ 536 w 537" name="T0"/>
                    <a:gd fmla="*/ 271 h 542" name="T1"/>
                    <a:gd fmla="*/ 536 w 537" name="T2"/>
                    <a:gd fmla="*/ 271 h 542" name="T3"/>
                    <a:gd fmla="*/ 271 w 537" name="T4"/>
                    <a:gd fmla="*/ 541 h 542" name="T5"/>
                    <a:gd fmla="*/ 0 w 537" name="T6"/>
                    <a:gd fmla="*/ 271 h 542" name="T7"/>
                    <a:gd fmla="*/ 271 w 537" name="T8"/>
                    <a:gd fmla="*/ 0 h 542" name="T9"/>
                    <a:gd fmla="*/ 536 w 537" name="T10"/>
                    <a:gd fmla="*/ 271 h 542" name="T11"/>
                  </a:gdLst>
                  <a:cxnLst>
                    <a:cxn ang="0">
                      <a:pos x="T0" y="T1"/>
                    </a:cxn>
                    <a:cxn ang="0">
                      <a:pos x="T2" y="T3"/>
                    </a:cxn>
                    <a:cxn ang="0">
                      <a:pos x="T4" y="T5"/>
                    </a:cxn>
                    <a:cxn ang="0">
                      <a:pos x="T6" y="T7"/>
                    </a:cxn>
                    <a:cxn ang="0">
                      <a:pos x="T8" y="T9"/>
                    </a:cxn>
                    <a:cxn ang="0">
                      <a:pos x="T10" y="T11"/>
                    </a:cxn>
                  </a:cxnLst>
                  <a:rect b="b" l="0" r="r" t="0"/>
                  <a:pathLst>
                    <a:path h="542" w="537">
                      <a:moveTo>
                        <a:pt x="536" y="271"/>
                      </a:moveTo>
                      <a:lnTo>
                        <a:pt x="536" y="271"/>
                      </a:lnTo>
                      <a:cubicBezTo>
                        <a:pt x="536" y="418"/>
                        <a:pt x="418" y="541"/>
                        <a:pt x="271" y="541"/>
                      </a:cubicBezTo>
                      <a:cubicBezTo>
                        <a:pt x="118" y="541"/>
                        <a:pt x="0" y="418"/>
                        <a:pt x="0" y="271"/>
                      </a:cubicBezTo>
                      <a:cubicBezTo>
                        <a:pt x="0" y="123"/>
                        <a:pt x="118" y="0"/>
                        <a:pt x="271" y="0"/>
                      </a:cubicBezTo>
                      <a:cubicBezTo>
                        <a:pt x="418" y="0"/>
                        <a:pt x="536" y="123"/>
                        <a:pt x="536" y="271"/>
                      </a:cubicBezTo>
                    </a:path>
                  </a:pathLst>
                </a:custGeom>
                <a:grpFill/>
                <a:ln>
                  <a:noFill/>
                </a:ln>
                <a:effectLst/>
              </p:spPr>
              <p:txBody>
                <a:bodyPr anchor="ctr" bIns="60926" lIns="121853" rIns="121853" tIns="60926" wrap="none"/>
                <a:lstStyle/>
                <a:p>
                  <a:endParaRPr lang="en-US">
                    <a:latin panose="020f0302020204030204" typeface="Calibri Light"/>
                  </a:endParaRPr>
                </a:p>
              </p:txBody>
            </p:sp>
          </p:grpSp>
        </p:grpSp>
        <p:sp>
          <p:nvSpPr>
            <p:cNvPr id="37" name="Freeform 178"/>
            <p:cNvSpPr>
              <a:spLocks noEditPoints="1"/>
            </p:cNvSpPr>
            <p:nvPr/>
          </p:nvSpPr>
          <p:spPr bwMode="auto">
            <a:xfrm>
              <a:off x="8849" y="4297"/>
              <a:ext cx="1773" cy="1336"/>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3B4746"/>
            </a:solidFill>
            <a:ln w="9525">
              <a:noFill/>
              <a:round/>
            </a:ln>
          </p:spPr>
          <p:txBody>
            <a:bodyPr anchor="t" anchorCtr="0" bIns="45720" compatLnSpc="1" lIns="91440" numCol="1" rIns="91440" tIns="45720" vert="horz" wrap="square"/>
            <a:lstStyle/>
            <a:p>
              <a:endParaRPr lang="en-US"/>
            </a:p>
          </p:txBody>
        </p:sp>
      </p:grpSp>
      <p:grpSp>
        <p:nvGrpSpPr>
          <p:cNvPr id="28" name="组合 27"/>
          <p:cNvGrpSpPr/>
          <p:nvPr/>
        </p:nvGrpSpPr>
        <p:grpSpPr>
          <a:xfrm>
            <a:off x="1981835" y="1666240"/>
            <a:ext cx="1981200" cy="711835"/>
            <a:chOff x="2408" y="3190"/>
            <a:chExt cx="3120" cy="1121"/>
          </a:xfrm>
        </p:grpSpPr>
        <p:sp>
          <p:nvSpPr>
            <p:cNvPr id="29"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0"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1" name="组合 30"/>
          <p:cNvGrpSpPr/>
          <p:nvPr/>
        </p:nvGrpSpPr>
        <p:grpSpPr>
          <a:xfrm>
            <a:off x="1936750" y="4635500"/>
            <a:ext cx="1981200" cy="711835"/>
            <a:chOff x="2408" y="3190"/>
            <a:chExt cx="3120" cy="1121"/>
          </a:xfrm>
        </p:grpSpPr>
        <p:sp>
          <p:nvSpPr>
            <p:cNvPr id="3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4" name="组合 33"/>
          <p:cNvGrpSpPr/>
          <p:nvPr/>
        </p:nvGrpSpPr>
        <p:grpSpPr>
          <a:xfrm>
            <a:off x="8484235" y="1736090"/>
            <a:ext cx="1981200" cy="711835"/>
            <a:chOff x="2408" y="3190"/>
            <a:chExt cx="3120" cy="1121"/>
          </a:xfrm>
        </p:grpSpPr>
        <p:sp>
          <p:nvSpPr>
            <p:cNvPr id="3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6"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8" name="组合 37"/>
          <p:cNvGrpSpPr/>
          <p:nvPr/>
        </p:nvGrpSpPr>
        <p:grpSpPr>
          <a:xfrm>
            <a:off x="8484235" y="4764405"/>
            <a:ext cx="1981200" cy="711835"/>
            <a:chOff x="2408" y="3190"/>
            <a:chExt cx="3120" cy="1121"/>
          </a:xfrm>
        </p:grpSpPr>
        <p:sp>
          <p:nvSpPr>
            <p:cNvPr id="39"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0"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41"/>
                                        </p:tgtEl>
                                        <p:attrNameLst>
                                          <p:attrName>style.visibility</p:attrName>
                                        </p:attrNameLst>
                                      </p:cBhvr>
                                      <p:to>
                                        <p:strVal val="visible"/>
                                      </p:to>
                                    </p:set>
                                    <p:animEffect filter="fade" transition="in">
                                      <p:cBhvr>
                                        <p:cTn dur="1000" id="17"/>
                                        <p:tgtEl>
                                          <p:spTgt spid="41"/>
                                        </p:tgtEl>
                                      </p:cBhvr>
                                    </p:animEffect>
                                    <p:anim calcmode="lin" valueType="num">
                                      <p:cBhvr>
                                        <p:cTn dur="1000" fill="hold" id="18"/>
                                        <p:tgtEl>
                                          <p:spTgt spid="41"/>
                                        </p:tgtEl>
                                        <p:attrNameLst>
                                          <p:attrName>ppt_x</p:attrName>
                                        </p:attrNameLst>
                                      </p:cBhvr>
                                      <p:tavLst>
                                        <p:tav tm="0">
                                          <p:val>
                                            <p:strVal val="#ppt_x"/>
                                          </p:val>
                                        </p:tav>
                                        <p:tav tm="100000">
                                          <p:val>
                                            <p:strVal val="#ppt_x"/>
                                          </p:val>
                                        </p:tav>
                                      </p:tavLst>
                                    </p:anim>
                                    <p:anim calcmode="lin" valueType="num">
                                      <p:cBhvr>
                                        <p:cTn dur="1000" fill="hold" id="19"/>
                                        <p:tgtEl>
                                          <p:spTgt spid="4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5" presetSubtype="10">
                                  <p:stCondLst>
                                    <p:cond delay="0"/>
                                  </p:stCondLst>
                                  <p:childTnLst>
                                    <p:set>
                                      <p:cBhvr>
                                        <p:cTn dur="1" fill="hold" id="22">
                                          <p:stCondLst>
                                            <p:cond delay="0"/>
                                          </p:stCondLst>
                                        </p:cTn>
                                        <p:tgtEl>
                                          <p:spTgt spid="28"/>
                                        </p:tgtEl>
                                        <p:attrNameLst>
                                          <p:attrName>style.visibility</p:attrName>
                                        </p:attrNameLst>
                                      </p:cBhvr>
                                      <p:to>
                                        <p:strVal val="visible"/>
                                      </p:to>
                                    </p:set>
                                    <p:animEffect filter="checkerboard(across)" transition="in">
                                      <p:cBhvr>
                                        <p:cTn dur="500" id="23"/>
                                        <p:tgtEl>
                                          <p:spTgt spid="28"/>
                                        </p:tgtEl>
                                      </p:cBhvr>
                                    </p:animEffect>
                                  </p:childTnLst>
                                </p:cTn>
                              </p:par>
                            </p:childTnLst>
                          </p:cTn>
                        </p:par>
                        <p:par>
                          <p:cTn fill="hold" id="24" nodeType="afterGroup">
                            <p:stCondLst>
                              <p:cond delay="2500"/>
                            </p:stCondLst>
                            <p:childTnLst>
                              <p:par>
                                <p:cTn fill="hold" id="25" nodeType="afterEffect" presetClass="entr" presetID="5" presetSubtype="10">
                                  <p:stCondLst>
                                    <p:cond delay="0"/>
                                  </p:stCondLst>
                                  <p:childTnLst>
                                    <p:set>
                                      <p:cBhvr>
                                        <p:cTn dur="1" fill="hold" id="26">
                                          <p:stCondLst>
                                            <p:cond delay="0"/>
                                          </p:stCondLst>
                                        </p:cTn>
                                        <p:tgtEl>
                                          <p:spTgt spid="31"/>
                                        </p:tgtEl>
                                        <p:attrNameLst>
                                          <p:attrName>style.visibility</p:attrName>
                                        </p:attrNameLst>
                                      </p:cBhvr>
                                      <p:to>
                                        <p:strVal val="visible"/>
                                      </p:to>
                                    </p:set>
                                    <p:animEffect filter="checkerboard(across)" transition="in">
                                      <p:cBhvr>
                                        <p:cTn dur="500" id="27"/>
                                        <p:tgtEl>
                                          <p:spTgt spid="31"/>
                                        </p:tgtEl>
                                      </p:cBhvr>
                                    </p:animEffect>
                                  </p:childTnLst>
                                </p:cTn>
                              </p:par>
                            </p:childTnLst>
                          </p:cTn>
                        </p:par>
                        <p:par>
                          <p:cTn fill="hold" id="28" nodeType="afterGroup">
                            <p:stCondLst>
                              <p:cond delay="3000"/>
                            </p:stCondLst>
                            <p:childTnLst>
                              <p:par>
                                <p:cTn fill="hold" id="29" nodeType="afterEffect" presetClass="entr" presetID="5" presetSubtype="10">
                                  <p:stCondLst>
                                    <p:cond delay="0"/>
                                  </p:stCondLst>
                                  <p:childTnLst>
                                    <p:set>
                                      <p:cBhvr>
                                        <p:cTn dur="1" fill="hold" id="30">
                                          <p:stCondLst>
                                            <p:cond delay="0"/>
                                          </p:stCondLst>
                                        </p:cTn>
                                        <p:tgtEl>
                                          <p:spTgt spid="34"/>
                                        </p:tgtEl>
                                        <p:attrNameLst>
                                          <p:attrName>style.visibility</p:attrName>
                                        </p:attrNameLst>
                                      </p:cBhvr>
                                      <p:to>
                                        <p:strVal val="visible"/>
                                      </p:to>
                                    </p:set>
                                    <p:animEffect filter="checkerboard(across)" transition="in">
                                      <p:cBhvr>
                                        <p:cTn dur="500" id="31"/>
                                        <p:tgtEl>
                                          <p:spTgt spid="34"/>
                                        </p:tgtEl>
                                      </p:cBhvr>
                                    </p:animEffect>
                                  </p:childTnLst>
                                </p:cTn>
                              </p:par>
                            </p:childTnLst>
                          </p:cTn>
                        </p:par>
                        <p:par>
                          <p:cTn fill="hold" id="32" nodeType="afterGroup">
                            <p:stCondLst>
                              <p:cond delay="3500"/>
                            </p:stCondLst>
                            <p:childTnLst>
                              <p:par>
                                <p:cTn fill="hold" id="33" nodeType="afterEffect" presetClass="entr" presetID="5" presetSubtype="10">
                                  <p:stCondLst>
                                    <p:cond delay="0"/>
                                  </p:stCondLst>
                                  <p:childTnLst>
                                    <p:set>
                                      <p:cBhvr>
                                        <p:cTn dur="1" fill="hold" id="34">
                                          <p:stCondLst>
                                            <p:cond delay="0"/>
                                          </p:stCondLst>
                                        </p:cTn>
                                        <p:tgtEl>
                                          <p:spTgt spid="38"/>
                                        </p:tgtEl>
                                        <p:attrNameLst>
                                          <p:attrName>style.visibility</p:attrName>
                                        </p:attrNameLst>
                                      </p:cBhvr>
                                      <p:to>
                                        <p:strVal val="visible"/>
                                      </p:to>
                                    </p:set>
                                    <p:animEffect filter="checkerboard(across)" transition="in">
                                      <p:cBhvr>
                                        <p:cTn dur="500" id="35"/>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0"/>
          <p:cNvSpPr/>
          <p:nvPr/>
        </p:nvSpPr>
        <p:spPr>
          <a:xfrm>
            <a:off x="6325235" y="1768475"/>
            <a:ext cx="5431155" cy="4117340"/>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a:spLocks noChangeArrowheads="1"/>
          </p:cNvSpPr>
          <p:nvPr/>
        </p:nvSpPr>
        <p:spPr bwMode="auto">
          <a:xfrm>
            <a:off x="1744332" y="2978401"/>
            <a:ext cx="4465620" cy="2317404"/>
          </a:xfrm>
          <a:prstGeom prst="rect">
            <a:avLst/>
          </a:prstGeom>
          <a:noFill/>
          <a:ln w="9525">
            <a:noFill/>
            <a:prstDash val="sysDash"/>
            <a:miter lim="800000"/>
          </a:ln>
          <a:extLst>
            <a:ext uri="{909E8E84-426E-40DD-AFC4-6F175D3DCCD1}">
              <a14:hiddenFill>
                <a:solidFill>
                  <a:srgbClr val="FFFFFF"/>
                </a:solidFill>
              </a14:hiddenFill>
            </a:ext>
          </a:extLst>
        </p:spPr>
        <p:txBody>
          <a:bodyPr bIns="61422" lIns="122843" rIns="122843" tIns="61422" wrap="square">
            <a:spAutoFit/>
          </a:bodyPr>
          <a:lstStyle/>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p:txBody>
      </p:sp>
      <p:sp>
        <p:nvSpPr>
          <p:cNvPr id="5" name="文本框 4"/>
          <p:cNvSpPr txBox="1"/>
          <p:nvPr/>
        </p:nvSpPr>
        <p:spPr>
          <a:xfrm>
            <a:off x="2193290" y="2098040"/>
            <a:ext cx="2621280" cy="822960"/>
          </a:xfrm>
          <a:prstGeom prst="rect">
            <a:avLst/>
          </a:prstGeom>
          <a:noFill/>
        </p:spPr>
        <p:txBody>
          <a:bodyPr anchor="t" rtlCol="0" wrap="none">
            <a:spAutoFit/>
          </a:bodyPr>
          <a:lstStyle/>
          <a:p>
            <a:r>
              <a:rPr altLang="en-US" lang="zh-CN" sz="4800">
                <a:solidFill>
                  <a:schemeClr val="tx1">
                    <a:lumMod val="75000"/>
                    <a:lumOff val="25000"/>
                  </a:schemeClr>
                </a:solidFill>
                <a:latin charset="-122" panose="02010609060101010101" typeface="仿宋"/>
                <a:ea charset="-122" panose="02010609060101010101" typeface="仿宋"/>
                <a:sym typeface="+mn-ea"/>
              </a:rPr>
              <a:t>研究背景</a:t>
            </a:r>
          </a:p>
        </p:txBody>
      </p:sp>
      <p:sp>
        <p:nvSpPr>
          <p:cNvPr id="12" name="L 形 11"/>
          <p:cNvSpPr/>
          <p:nvPr/>
        </p:nvSpPr>
        <p:spPr>
          <a:xfrm rot="5400000">
            <a:off x="1493206" y="2953416"/>
            <a:ext cx="457385" cy="407148"/>
          </a:xfrm>
          <a:prstGeom prst="corner">
            <a:avLst>
              <a:gd fmla="val 25014" name="adj1"/>
              <a:gd fmla="val 23544" name="adj2"/>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solidFill>
                <a:schemeClr val="bg1">
                  <a:lumMod val="50000"/>
                </a:schemeClr>
              </a:solidFill>
            </a:endParaRPr>
          </a:p>
        </p:txBody>
      </p:sp>
      <p:sp>
        <p:nvSpPr>
          <p:cNvPr id="13" name="L 形 12"/>
          <p:cNvSpPr/>
          <p:nvPr/>
        </p:nvSpPr>
        <p:spPr>
          <a:xfrm rot="16200000">
            <a:off x="5412020" y="5123616"/>
            <a:ext cx="457385" cy="407148"/>
          </a:xfrm>
          <a:prstGeom prst="corner">
            <a:avLst>
              <a:gd fmla="val 25014" name="adj1"/>
              <a:gd fmla="val 23544" name="adj2"/>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000" id="17"/>
                                        <p:tgtEl>
                                          <p:spTgt spid="14"/>
                                        </p:tgtEl>
                                      </p:cBhvr>
                                    </p:animEffect>
                                    <p:anim calcmode="lin" valueType="num">
                                      <p:cBhvr>
                                        <p:cTn dur="1000" fill="hold" id="18"/>
                                        <p:tgtEl>
                                          <p:spTgt spid="14"/>
                                        </p:tgtEl>
                                        <p:attrNameLst>
                                          <p:attrName>ppt_x</p:attrName>
                                        </p:attrNameLst>
                                      </p:cBhvr>
                                      <p:tavLst>
                                        <p:tav tm="0">
                                          <p:val>
                                            <p:strVal val="#ppt_x"/>
                                          </p:val>
                                        </p:tav>
                                        <p:tav tm="100000">
                                          <p:val>
                                            <p:strVal val="#ppt_x"/>
                                          </p:val>
                                        </p:tav>
                                      </p:tavLst>
                                    </p:anim>
                                    <p:anim calcmode="lin" valueType="num">
                                      <p:cBhvr>
                                        <p:cTn dur="1000" fill="hold" id="19"/>
                                        <p:tgtEl>
                                          <p:spTgt spid="1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p:cTn dur="500" fill="hold" id="23"/>
                                        <p:tgtEl>
                                          <p:spTgt spid="2"/>
                                        </p:tgtEl>
                                        <p:attrNameLst>
                                          <p:attrName>ppt_w</p:attrName>
                                        </p:attrNameLst>
                                      </p:cBhvr>
                                      <p:tavLst>
                                        <p:tav tm="0">
                                          <p:val>
                                            <p:fltVal val="0"/>
                                          </p:val>
                                        </p:tav>
                                        <p:tav tm="100000">
                                          <p:val>
                                            <p:strVal val="#ppt_w"/>
                                          </p:val>
                                        </p:tav>
                                      </p:tavLst>
                                    </p:anim>
                                    <p:anim calcmode="lin" valueType="num">
                                      <p:cBhvr>
                                        <p:cTn dur="500" fill="hold" id="24"/>
                                        <p:tgtEl>
                                          <p:spTgt spid="2"/>
                                        </p:tgtEl>
                                        <p:attrNameLst>
                                          <p:attrName>ppt_h</p:attrName>
                                        </p:attrNameLst>
                                      </p:cBhvr>
                                      <p:tavLst>
                                        <p:tav tm="0">
                                          <p:val>
                                            <p:fltVal val="0"/>
                                          </p:val>
                                        </p:tav>
                                        <p:tav tm="100000">
                                          <p:val>
                                            <p:strVal val="#ppt_h"/>
                                          </p:val>
                                        </p:tav>
                                      </p:tavLst>
                                    </p:anim>
                                    <p:animEffect filter="fade" transition="in">
                                      <p:cBhvr>
                                        <p:cTn dur="500" id="25"/>
                                        <p:tgtEl>
                                          <p:spTgt spid="2"/>
                                        </p:tgtEl>
                                      </p:cBhvr>
                                    </p:animEffect>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9">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0-#ppt_w/2"/>
                                          </p:val>
                                        </p:tav>
                                        <p:tav tm="100000">
                                          <p:val>
                                            <p:strVal val="#ppt_x"/>
                                          </p:val>
                                        </p:tav>
                                      </p:tavLst>
                                    </p:anim>
                                    <p:anim calcmode="lin" valueType="num">
                                      <p:cBhvr additive="base">
                                        <p:cTn dur="500" fill="hold" id="36"/>
                                        <p:tgtEl>
                                          <p:spTgt spid="12"/>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2" presetSubtype="6">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additive="base">
                                        <p:cTn dur="500" fill="hold" id="40"/>
                                        <p:tgtEl>
                                          <p:spTgt spid="13"/>
                                        </p:tgtEl>
                                        <p:attrNameLst>
                                          <p:attrName>ppt_x</p:attrName>
                                        </p:attrNameLst>
                                      </p:cBhvr>
                                      <p:tavLst>
                                        <p:tav tm="0">
                                          <p:val>
                                            <p:strVal val="1+#ppt_w/2"/>
                                          </p:val>
                                        </p:tav>
                                        <p:tav tm="100000">
                                          <p:val>
                                            <p:strVal val="#ppt_x"/>
                                          </p:val>
                                        </p:tav>
                                      </p:tavLst>
                                    </p:anim>
                                    <p:anim calcmode="lin" valueType="num">
                                      <p:cBhvr additive="base">
                                        <p:cTn dur="500" fill="hold" id="41"/>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4"/>
      <p:bldP grpId="0" spid="2"/>
      <p:bldP grpId="0" spid="5"/>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2006766" y="2265875"/>
            <a:ext cx="8750177" cy="1476700"/>
            <a:chOff x="3557" y="3900"/>
            <a:chExt cx="11022" cy="1860"/>
          </a:xfrm>
        </p:grpSpPr>
        <p:sp>
          <p:nvSpPr>
            <p:cNvPr id="2" name="椭圆 1"/>
            <p:cNvSpPr/>
            <p:nvPr/>
          </p:nvSpPr>
          <p:spPr>
            <a:xfrm>
              <a:off x="6689" y="3904"/>
              <a:ext cx="1854" cy="185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9636" y="3904"/>
              <a:ext cx="1854" cy="1854"/>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12725" y="3906"/>
              <a:ext cx="1854" cy="185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557" y="3900"/>
              <a:ext cx="1854" cy="1854"/>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5"/>
            <p:cNvSpPr>
              <a:spLocks noEditPoints="1"/>
            </p:cNvSpPr>
            <p:nvPr/>
          </p:nvSpPr>
          <p:spPr bwMode="auto">
            <a:xfrm>
              <a:off x="4054" y="4377"/>
              <a:ext cx="861" cy="901"/>
            </a:xfrm>
            <a:custGeom>
              <a:gdLst>
                <a:gd fmla="*/ 153 w 244" name="T0"/>
                <a:gd fmla="*/ 76 h 256" name="T1"/>
                <a:gd fmla="*/ 99 w 244" name="T2"/>
                <a:gd fmla="*/ 111 h 256" name="T3"/>
                <a:gd fmla="*/ 105 w 244" name="T4"/>
                <a:gd fmla="*/ 99 h 256" name="T5"/>
                <a:gd fmla="*/ 142 w 244" name="T6"/>
                <a:gd fmla="*/ 99 h 256" name="T7"/>
                <a:gd fmla="*/ 146 w 244" name="T8"/>
                <a:gd fmla="*/ 111 h 256" name="T9"/>
                <a:gd fmla="*/ 162 w 244" name="T10"/>
                <a:gd fmla="*/ 61 h 256" name="T11"/>
                <a:gd fmla="*/ 82 w 244" name="T12"/>
                <a:gd fmla="*/ 73 h 256" name="T13"/>
                <a:gd fmla="*/ 123 w 244" name="T14"/>
                <a:gd fmla="*/ 0 h 256" name="T15"/>
                <a:gd fmla="*/ 123 w 244" name="T16"/>
                <a:gd fmla="*/ 25 h 256" name="T17"/>
                <a:gd fmla="*/ 123 w 244" name="T18"/>
                <a:gd fmla="*/ 0 h 256" name="T19"/>
                <a:gd fmla="*/ 103 w 244" name="T20"/>
                <a:gd fmla="*/ 59 h 256" name="T21"/>
                <a:gd fmla="*/ 107 w 244" name="T22"/>
                <a:gd fmla="*/ 44 h 256" name="T23"/>
                <a:gd fmla="*/ 137 w 244" name="T24"/>
                <a:gd fmla="*/ 59 h 256" name="T25"/>
                <a:gd fmla="*/ 141 w 244" name="T26"/>
                <a:gd fmla="*/ 44 h 256" name="T27"/>
                <a:gd fmla="*/ 151 w 244" name="T28"/>
                <a:gd fmla="*/ 59 h 256" name="T29"/>
                <a:gd fmla="*/ 134 w 244" name="T30"/>
                <a:gd fmla="*/ 29 h 256" name="T31"/>
                <a:gd fmla="*/ 123 w 244" name="T32"/>
                <a:gd fmla="*/ 34 h 256" name="T33"/>
                <a:gd fmla="*/ 110 w 244" name="T34"/>
                <a:gd fmla="*/ 29 h 256" name="T35"/>
                <a:gd fmla="*/ 93 w 244" name="T36"/>
                <a:gd fmla="*/ 59 h 256" name="T37"/>
                <a:gd fmla="*/ 69 w 244" name="T38"/>
                <a:gd fmla="*/ 99 h 256" name="T39"/>
                <a:gd fmla="*/ 42 w 244" name="T40"/>
                <a:gd fmla="*/ 99 h 256" name="T41"/>
                <a:gd fmla="*/ 123 w 244" name="T42"/>
                <a:gd fmla="*/ 85 h 256" name="T43"/>
                <a:gd fmla="*/ 123 w 244" name="T44"/>
                <a:gd fmla="*/ 113 h 256" name="T45"/>
                <a:gd fmla="*/ 123 w 244" name="T46"/>
                <a:gd fmla="*/ 85 h 256" name="T47"/>
                <a:gd fmla="*/ 204 w 244" name="T48"/>
                <a:gd fmla="*/ 97 h 256" name="T49"/>
                <a:gd fmla="*/ 177 w 244" name="T50"/>
                <a:gd fmla="*/ 97 h 256" name="T51"/>
                <a:gd fmla="*/ 101 w 244" name="T52"/>
                <a:gd fmla="*/ 145 h 256" name="T53"/>
                <a:gd fmla="*/ 140 w 244" name="T54"/>
                <a:gd fmla="*/ 145 h 256" name="T55"/>
                <a:gd fmla="*/ 155 w 244" name="T56"/>
                <a:gd fmla="*/ 145 h 256" name="T57"/>
                <a:gd fmla="*/ 136 w 244" name="T58"/>
                <a:gd fmla="*/ 117 h 256" name="T59"/>
                <a:gd fmla="*/ 89 w 244" name="T60"/>
                <a:gd fmla="*/ 132 h 256" name="T61"/>
                <a:gd fmla="*/ 101 w 244" name="T62"/>
                <a:gd fmla="*/ 145 h 256" name="T63"/>
                <a:gd fmla="*/ 34 w 244" name="T64"/>
                <a:gd fmla="*/ 145 h 256" name="T65"/>
                <a:gd fmla="*/ 72 w 244" name="T66"/>
                <a:gd fmla="*/ 145 h 256" name="T67"/>
                <a:gd fmla="*/ 88 w 244" name="T68"/>
                <a:gd fmla="*/ 145 h 256" name="T69"/>
                <a:gd fmla="*/ 69 w 244" name="T70"/>
                <a:gd fmla="*/ 117 h 256" name="T71"/>
                <a:gd fmla="*/ 22 w 244" name="T72"/>
                <a:gd fmla="*/ 132 h 256" name="T73"/>
                <a:gd fmla="*/ 244 w 244" name="T74"/>
                <a:gd fmla="*/ 174 h 256" name="T75"/>
                <a:gd fmla="*/ 223 w 244" name="T76"/>
                <a:gd fmla="*/ 151 h 256" name="T77"/>
                <a:gd fmla="*/ 207 w 244" name="T78"/>
                <a:gd fmla="*/ 151 h 256" name="T79"/>
                <a:gd fmla="*/ 169 w 244" name="T80"/>
                <a:gd fmla="*/ 151 h 256" name="T81"/>
                <a:gd fmla="*/ 155 w 244" name="T82"/>
                <a:gd fmla="*/ 151 h 256" name="T83"/>
                <a:gd fmla="*/ 140 w 244" name="T84"/>
                <a:gd fmla="*/ 151 h 256" name="T85"/>
                <a:gd fmla="*/ 101 w 244" name="T86"/>
                <a:gd fmla="*/ 151 h 256" name="T87"/>
                <a:gd fmla="*/ 88 w 244" name="T88"/>
                <a:gd fmla="*/ 151 h 256" name="T89"/>
                <a:gd fmla="*/ 72 w 244" name="T90"/>
                <a:gd fmla="*/ 151 h 256" name="T91"/>
                <a:gd fmla="*/ 34 w 244" name="T92"/>
                <a:gd fmla="*/ 151 h 256" name="T93"/>
                <a:gd fmla="*/ 0 w 244" name="T94"/>
                <a:gd fmla="*/ 151 h 256" name="T95"/>
                <a:gd fmla="*/ 26 w 244" name="T96"/>
                <a:gd fmla="*/ 174 h 256" name="T97"/>
                <a:gd fmla="*/ 16 w 244" name="T98"/>
                <a:gd fmla="*/ 243 h 256" name="T99"/>
                <a:gd fmla="*/ 227 w 244" name="T100"/>
                <a:gd fmla="*/ 256 h 256" name="T101"/>
                <a:gd fmla="*/ 219 w 244" name="T102"/>
                <a:gd fmla="*/ 243 h 256" name="T103"/>
                <a:gd fmla="*/ 244 w 244" name="T104"/>
                <a:gd fmla="*/ 174 h 256" name="T105"/>
                <a:gd fmla="*/ 157 w 244" name="T106"/>
                <a:gd fmla="*/ 145 h 256" name="T107"/>
                <a:gd fmla="*/ 172 w 244" name="T108"/>
                <a:gd fmla="*/ 145 h 256" name="T109"/>
                <a:gd fmla="*/ 211 w 244" name="T110"/>
                <a:gd fmla="*/ 145 h 256" name="T111"/>
                <a:gd fmla="*/ 223 w 244" name="T112"/>
                <a:gd fmla="*/ 130 h 256" name="T113"/>
                <a:gd fmla="*/ 176 w 244" name="T114"/>
                <a:gd fmla="*/ 116 h 25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6" w="244">
                  <a:moveTo>
                    <a:pt x="146" y="111"/>
                  </a:moveTo>
                  <a:cubicBezTo>
                    <a:pt x="153" y="76"/>
                    <a:pt x="153" y="76"/>
                    <a:pt x="153" y="76"/>
                  </a:cubicBezTo>
                  <a:cubicBezTo>
                    <a:pt x="92" y="76"/>
                    <a:pt x="92" y="76"/>
                    <a:pt x="92" y="76"/>
                  </a:cubicBezTo>
                  <a:cubicBezTo>
                    <a:pt x="99" y="111"/>
                    <a:pt x="99" y="111"/>
                    <a:pt x="99" y="111"/>
                  </a:cubicBezTo>
                  <a:cubicBezTo>
                    <a:pt x="101" y="110"/>
                    <a:pt x="104" y="109"/>
                    <a:pt x="108" y="109"/>
                  </a:cubicBezTo>
                  <a:cubicBezTo>
                    <a:pt x="106" y="106"/>
                    <a:pt x="105" y="103"/>
                    <a:pt x="105" y="99"/>
                  </a:cubicBezTo>
                  <a:cubicBezTo>
                    <a:pt x="105" y="89"/>
                    <a:pt x="113" y="80"/>
                    <a:pt x="123" y="80"/>
                  </a:cubicBezTo>
                  <a:cubicBezTo>
                    <a:pt x="133" y="80"/>
                    <a:pt x="142" y="89"/>
                    <a:pt x="142" y="99"/>
                  </a:cubicBezTo>
                  <a:cubicBezTo>
                    <a:pt x="142" y="103"/>
                    <a:pt x="141" y="106"/>
                    <a:pt x="139" y="109"/>
                  </a:cubicBezTo>
                  <a:cubicBezTo>
                    <a:pt x="141" y="109"/>
                    <a:pt x="143" y="110"/>
                    <a:pt x="146" y="111"/>
                  </a:cubicBezTo>
                  <a:close/>
                  <a:moveTo>
                    <a:pt x="82" y="61"/>
                  </a:moveTo>
                  <a:cubicBezTo>
                    <a:pt x="162" y="61"/>
                    <a:pt x="162" y="61"/>
                    <a:pt x="162" y="61"/>
                  </a:cubicBezTo>
                  <a:cubicBezTo>
                    <a:pt x="162" y="73"/>
                    <a:pt x="162" y="73"/>
                    <a:pt x="162" y="73"/>
                  </a:cubicBezTo>
                  <a:cubicBezTo>
                    <a:pt x="82" y="73"/>
                    <a:pt x="82" y="73"/>
                    <a:pt x="82" y="73"/>
                  </a:cubicBezTo>
                  <a:lnTo>
                    <a:pt x="82" y="61"/>
                  </a:lnTo>
                  <a:close/>
                  <a:moveTo>
                    <a:pt x="123" y="0"/>
                  </a:moveTo>
                  <a:cubicBezTo>
                    <a:pt x="130" y="0"/>
                    <a:pt x="135" y="6"/>
                    <a:pt x="135" y="13"/>
                  </a:cubicBezTo>
                  <a:cubicBezTo>
                    <a:pt x="135" y="19"/>
                    <a:pt x="130" y="25"/>
                    <a:pt x="123" y="25"/>
                  </a:cubicBezTo>
                  <a:cubicBezTo>
                    <a:pt x="116" y="25"/>
                    <a:pt x="111" y="19"/>
                    <a:pt x="111" y="13"/>
                  </a:cubicBezTo>
                  <a:cubicBezTo>
                    <a:pt x="111" y="6"/>
                    <a:pt x="116" y="0"/>
                    <a:pt x="123" y="0"/>
                  </a:cubicBezTo>
                  <a:close/>
                  <a:moveTo>
                    <a:pt x="93" y="59"/>
                  </a:moveTo>
                  <a:cubicBezTo>
                    <a:pt x="103" y="59"/>
                    <a:pt x="103" y="59"/>
                    <a:pt x="103" y="59"/>
                  </a:cubicBezTo>
                  <a:cubicBezTo>
                    <a:pt x="103" y="44"/>
                    <a:pt x="103" y="44"/>
                    <a:pt x="103" y="44"/>
                  </a:cubicBezTo>
                  <a:cubicBezTo>
                    <a:pt x="107" y="44"/>
                    <a:pt x="107" y="44"/>
                    <a:pt x="107" y="44"/>
                  </a:cubicBezTo>
                  <a:cubicBezTo>
                    <a:pt x="107" y="59"/>
                    <a:pt x="107" y="59"/>
                    <a:pt x="107" y="59"/>
                  </a:cubicBezTo>
                  <a:cubicBezTo>
                    <a:pt x="137" y="59"/>
                    <a:pt x="137" y="59"/>
                    <a:pt x="137" y="59"/>
                  </a:cubicBezTo>
                  <a:cubicBezTo>
                    <a:pt x="137" y="44"/>
                    <a:pt x="137" y="44"/>
                    <a:pt x="137" y="44"/>
                  </a:cubicBezTo>
                  <a:cubicBezTo>
                    <a:pt x="141" y="44"/>
                    <a:pt x="141" y="44"/>
                    <a:pt x="141" y="44"/>
                  </a:cubicBezTo>
                  <a:cubicBezTo>
                    <a:pt x="141" y="59"/>
                    <a:pt x="141" y="59"/>
                    <a:pt x="141" y="59"/>
                  </a:cubicBezTo>
                  <a:cubicBezTo>
                    <a:pt x="151" y="59"/>
                    <a:pt x="151" y="59"/>
                    <a:pt x="151" y="59"/>
                  </a:cubicBezTo>
                  <a:cubicBezTo>
                    <a:pt x="151" y="42"/>
                    <a:pt x="151" y="42"/>
                    <a:pt x="151" y="42"/>
                  </a:cubicBezTo>
                  <a:cubicBezTo>
                    <a:pt x="150" y="28"/>
                    <a:pt x="134" y="29"/>
                    <a:pt x="134" y="29"/>
                  </a:cubicBezTo>
                  <a:cubicBezTo>
                    <a:pt x="126" y="29"/>
                    <a:pt x="126" y="29"/>
                    <a:pt x="126" y="29"/>
                  </a:cubicBezTo>
                  <a:cubicBezTo>
                    <a:pt x="123" y="34"/>
                    <a:pt x="123" y="34"/>
                    <a:pt x="123" y="34"/>
                  </a:cubicBezTo>
                  <a:cubicBezTo>
                    <a:pt x="120" y="29"/>
                    <a:pt x="120" y="29"/>
                    <a:pt x="120" y="29"/>
                  </a:cubicBezTo>
                  <a:cubicBezTo>
                    <a:pt x="110" y="29"/>
                    <a:pt x="110" y="29"/>
                    <a:pt x="110" y="29"/>
                  </a:cubicBezTo>
                  <a:cubicBezTo>
                    <a:pt x="93" y="29"/>
                    <a:pt x="93" y="42"/>
                    <a:pt x="93" y="42"/>
                  </a:cubicBezTo>
                  <a:lnTo>
                    <a:pt x="93" y="59"/>
                  </a:lnTo>
                  <a:close/>
                  <a:moveTo>
                    <a:pt x="56" y="85"/>
                  </a:moveTo>
                  <a:cubicBezTo>
                    <a:pt x="63" y="85"/>
                    <a:pt x="69" y="91"/>
                    <a:pt x="69" y="99"/>
                  </a:cubicBezTo>
                  <a:cubicBezTo>
                    <a:pt x="69" y="107"/>
                    <a:pt x="63" y="113"/>
                    <a:pt x="56" y="113"/>
                  </a:cubicBezTo>
                  <a:cubicBezTo>
                    <a:pt x="48" y="113"/>
                    <a:pt x="42" y="107"/>
                    <a:pt x="42" y="99"/>
                  </a:cubicBezTo>
                  <a:cubicBezTo>
                    <a:pt x="42" y="91"/>
                    <a:pt x="48" y="85"/>
                    <a:pt x="56" y="85"/>
                  </a:cubicBezTo>
                  <a:close/>
                  <a:moveTo>
                    <a:pt x="123" y="85"/>
                  </a:moveTo>
                  <a:cubicBezTo>
                    <a:pt x="131" y="85"/>
                    <a:pt x="137" y="91"/>
                    <a:pt x="137" y="99"/>
                  </a:cubicBezTo>
                  <a:cubicBezTo>
                    <a:pt x="137" y="107"/>
                    <a:pt x="131" y="113"/>
                    <a:pt x="123" y="113"/>
                  </a:cubicBezTo>
                  <a:cubicBezTo>
                    <a:pt x="115" y="113"/>
                    <a:pt x="109" y="107"/>
                    <a:pt x="109" y="99"/>
                  </a:cubicBezTo>
                  <a:cubicBezTo>
                    <a:pt x="109" y="91"/>
                    <a:pt x="115" y="85"/>
                    <a:pt x="123" y="85"/>
                  </a:cubicBezTo>
                  <a:close/>
                  <a:moveTo>
                    <a:pt x="191" y="111"/>
                  </a:moveTo>
                  <a:cubicBezTo>
                    <a:pt x="198" y="111"/>
                    <a:pt x="204" y="105"/>
                    <a:pt x="204" y="97"/>
                  </a:cubicBezTo>
                  <a:cubicBezTo>
                    <a:pt x="204" y="90"/>
                    <a:pt x="198" y="83"/>
                    <a:pt x="191" y="83"/>
                  </a:cubicBezTo>
                  <a:cubicBezTo>
                    <a:pt x="183" y="83"/>
                    <a:pt x="177" y="90"/>
                    <a:pt x="177" y="97"/>
                  </a:cubicBezTo>
                  <a:cubicBezTo>
                    <a:pt x="177" y="105"/>
                    <a:pt x="183" y="111"/>
                    <a:pt x="191" y="111"/>
                  </a:cubicBezTo>
                  <a:close/>
                  <a:moveTo>
                    <a:pt x="101" y="145"/>
                  </a:moveTo>
                  <a:cubicBezTo>
                    <a:pt x="105" y="145"/>
                    <a:pt x="105" y="145"/>
                    <a:pt x="105" y="145"/>
                  </a:cubicBezTo>
                  <a:cubicBezTo>
                    <a:pt x="140" y="145"/>
                    <a:pt x="140" y="145"/>
                    <a:pt x="140" y="145"/>
                  </a:cubicBezTo>
                  <a:cubicBezTo>
                    <a:pt x="143" y="145"/>
                    <a:pt x="143" y="145"/>
                    <a:pt x="143" y="145"/>
                  </a:cubicBezTo>
                  <a:cubicBezTo>
                    <a:pt x="155" y="145"/>
                    <a:pt x="155" y="145"/>
                    <a:pt x="155" y="145"/>
                  </a:cubicBezTo>
                  <a:cubicBezTo>
                    <a:pt x="155" y="132"/>
                    <a:pt x="155" y="132"/>
                    <a:pt x="155" y="132"/>
                  </a:cubicBezTo>
                  <a:cubicBezTo>
                    <a:pt x="154" y="117"/>
                    <a:pt x="136" y="117"/>
                    <a:pt x="136" y="117"/>
                  </a:cubicBezTo>
                  <a:cubicBezTo>
                    <a:pt x="109" y="117"/>
                    <a:pt x="109" y="117"/>
                    <a:pt x="109" y="117"/>
                  </a:cubicBezTo>
                  <a:cubicBezTo>
                    <a:pt x="89" y="118"/>
                    <a:pt x="89" y="132"/>
                    <a:pt x="89" y="132"/>
                  </a:cubicBezTo>
                  <a:cubicBezTo>
                    <a:pt x="89" y="145"/>
                    <a:pt x="89" y="145"/>
                    <a:pt x="89" y="145"/>
                  </a:cubicBezTo>
                  <a:lnTo>
                    <a:pt x="101" y="145"/>
                  </a:lnTo>
                  <a:close/>
                  <a:moveTo>
                    <a:pt x="22" y="145"/>
                  </a:moveTo>
                  <a:cubicBezTo>
                    <a:pt x="34" y="145"/>
                    <a:pt x="34" y="145"/>
                    <a:pt x="34" y="145"/>
                  </a:cubicBezTo>
                  <a:cubicBezTo>
                    <a:pt x="37" y="145"/>
                    <a:pt x="37" y="145"/>
                    <a:pt x="37" y="145"/>
                  </a:cubicBezTo>
                  <a:cubicBezTo>
                    <a:pt x="72" y="145"/>
                    <a:pt x="72" y="145"/>
                    <a:pt x="72" y="145"/>
                  </a:cubicBezTo>
                  <a:cubicBezTo>
                    <a:pt x="76" y="145"/>
                    <a:pt x="76" y="145"/>
                    <a:pt x="76" y="145"/>
                  </a:cubicBezTo>
                  <a:cubicBezTo>
                    <a:pt x="88" y="145"/>
                    <a:pt x="88" y="145"/>
                    <a:pt x="88" y="145"/>
                  </a:cubicBezTo>
                  <a:cubicBezTo>
                    <a:pt x="88" y="132"/>
                    <a:pt x="88" y="132"/>
                    <a:pt x="88" y="132"/>
                  </a:cubicBezTo>
                  <a:cubicBezTo>
                    <a:pt x="86" y="117"/>
                    <a:pt x="69" y="117"/>
                    <a:pt x="69" y="117"/>
                  </a:cubicBezTo>
                  <a:cubicBezTo>
                    <a:pt x="41" y="117"/>
                    <a:pt x="41" y="117"/>
                    <a:pt x="41" y="117"/>
                  </a:cubicBezTo>
                  <a:cubicBezTo>
                    <a:pt x="21" y="118"/>
                    <a:pt x="22" y="132"/>
                    <a:pt x="22" y="132"/>
                  </a:cubicBezTo>
                  <a:cubicBezTo>
                    <a:pt x="22" y="145"/>
                    <a:pt x="22" y="145"/>
                    <a:pt x="22" y="145"/>
                  </a:cubicBezTo>
                  <a:close/>
                  <a:moveTo>
                    <a:pt x="244" y="174"/>
                  </a:moveTo>
                  <a:cubicBezTo>
                    <a:pt x="244" y="151"/>
                    <a:pt x="244" y="151"/>
                    <a:pt x="244" y="151"/>
                  </a:cubicBezTo>
                  <a:cubicBezTo>
                    <a:pt x="223" y="151"/>
                    <a:pt x="223" y="151"/>
                    <a:pt x="223" y="151"/>
                  </a:cubicBezTo>
                  <a:cubicBezTo>
                    <a:pt x="211" y="151"/>
                    <a:pt x="211" y="151"/>
                    <a:pt x="211" y="151"/>
                  </a:cubicBezTo>
                  <a:cubicBezTo>
                    <a:pt x="207" y="151"/>
                    <a:pt x="207" y="151"/>
                    <a:pt x="207" y="151"/>
                  </a:cubicBezTo>
                  <a:cubicBezTo>
                    <a:pt x="172" y="151"/>
                    <a:pt x="172" y="151"/>
                    <a:pt x="172" y="151"/>
                  </a:cubicBezTo>
                  <a:cubicBezTo>
                    <a:pt x="169" y="151"/>
                    <a:pt x="169" y="151"/>
                    <a:pt x="169" y="151"/>
                  </a:cubicBezTo>
                  <a:cubicBezTo>
                    <a:pt x="157" y="151"/>
                    <a:pt x="157" y="151"/>
                    <a:pt x="157" y="151"/>
                  </a:cubicBezTo>
                  <a:cubicBezTo>
                    <a:pt x="155" y="151"/>
                    <a:pt x="155" y="151"/>
                    <a:pt x="155" y="151"/>
                  </a:cubicBezTo>
                  <a:cubicBezTo>
                    <a:pt x="143" y="151"/>
                    <a:pt x="143" y="151"/>
                    <a:pt x="143" y="151"/>
                  </a:cubicBezTo>
                  <a:cubicBezTo>
                    <a:pt x="140" y="151"/>
                    <a:pt x="140" y="151"/>
                    <a:pt x="140" y="151"/>
                  </a:cubicBezTo>
                  <a:cubicBezTo>
                    <a:pt x="105" y="151"/>
                    <a:pt x="105" y="151"/>
                    <a:pt x="105" y="151"/>
                  </a:cubicBezTo>
                  <a:cubicBezTo>
                    <a:pt x="101" y="151"/>
                    <a:pt x="101" y="151"/>
                    <a:pt x="101" y="151"/>
                  </a:cubicBezTo>
                  <a:cubicBezTo>
                    <a:pt x="89" y="151"/>
                    <a:pt x="89" y="151"/>
                    <a:pt x="89" y="151"/>
                  </a:cubicBezTo>
                  <a:cubicBezTo>
                    <a:pt x="88" y="151"/>
                    <a:pt x="88" y="151"/>
                    <a:pt x="88" y="151"/>
                  </a:cubicBezTo>
                  <a:cubicBezTo>
                    <a:pt x="76" y="151"/>
                    <a:pt x="76" y="151"/>
                    <a:pt x="76" y="151"/>
                  </a:cubicBezTo>
                  <a:cubicBezTo>
                    <a:pt x="72" y="151"/>
                    <a:pt x="72" y="151"/>
                    <a:pt x="72" y="151"/>
                  </a:cubicBezTo>
                  <a:cubicBezTo>
                    <a:pt x="37" y="151"/>
                    <a:pt x="37" y="151"/>
                    <a:pt x="37" y="151"/>
                  </a:cubicBezTo>
                  <a:cubicBezTo>
                    <a:pt x="34" y="151"/>
                    <a:pt x="34" y="151"/>
                    <a:pt x="34" y="151"/>
                  </a:cubicBezTo>
                  <a:cubicBezTo>
                    <a:pt x="22" y="151"/>
                    <a:pt x="22" y="151"/>
                    <a:pt x="22" y="151"/>
                  </a:cubicBezTo>
                  <a:cubicBezTo>
                    <a:pt x="0" y="151"/>
                    <a:pt x="0" y="151"/>
                    <a:pt x="0" y="151"/>
                  </a:cubicBezTo>
                  <a:cubicBezTo>
                    <a:pt x="0" y="174"/>
                    <a:pt x="0" y="174"/>
                    <a:pt x="0" y="174"/>
                  </a:cubicBezTo>
                  <a:cubicBezTo>
                    <a:pt x="26" y="174"/>
                    <a:pt x="26" y="174"/>
                    <a:pt x="26" y="174"/>
                  </a:cubicBezTo>
                  <a:cubicBezTo>
                    <a:pt x="26" y="243"/>
                    <a:pt x="26" y="243"/>
                    <a:pt x="26" y="243"/>
                  </a:cubicBezTo>
                  <a:cubicBezTo>
                    <a:pt x="16" y="243"/>
                    <a:pt x="16" y="243"/>
                    <a:pt x="16" y="243"/>
                  </a:cubicBezTo>
                  <a:cubicBezTo>
                    <a:pt x="16" y="256"/>
                    <a:pt x="16" y="256"/>
                    <a:pt x="16" y="256"/>
                  </a:cubicBezTo>
                  <a:cubicBezTo>
                    <a:pt x="227" y="256"/>
                    <a:pt x="227" y="256"/>
                    <a:pt x="227" y="256"/>
                  </a:cubicBezTo>
                  <a:cubicBezTo>
                    <a:pt x="227" y="243"/>
                    <a:pt x="227" y="243"/>
                    <a:pt x="227" y="243"/>
                  </a:cubicBezTo>
                  <a:cubicBezTo>
                    <a:pt x="219" y="243"/>
                    <a:pt x="219" y="243"/>
                    <a:pt x="219" y="243"/>
                  </a:cubicBezTo>
                  <a:cubicBezTo>
                    <a:pt x="219" y="174"/>
                    <a:pt x="219" y="174"/>
                    <a:pt x="219" y="174"/>
                  </a:cubicBezTo>
                  <a:lnTo>
                    <a:pt x="244" y="174"/>
                  </a:lnTo>
                  <a:close/>
                  <a:moveTo>
                    <a:pt x="157" y="130"/>
                  </a:moveTo>
                  <a:cubicBezTo>
                    <a:pt x="157" y="145"/>
                    <a:pt x="157" y="145"/>
                    <a:pt x="157" y="145"/>
                  </a:cubicBezTo>
                  <a:cubicBezTo>
                    <a:pt x="169" y="145"/>
                    <a:pt x="169" y="145"/>
                    <a:pt x="169" y="145"/>
                  </a:cubicBezTo>
                  <a:cubicBezTo>
                    <a:pt x="172" y="145"/>
                    <a:pt x="172" y="145"/>
                    <a:pt x="172" y="145"/>
                  </a:cubicBezTo>
                  <a:cubicBezTo>
                    <a:pt x="207" y="145"/>
                    <a:pt x="207" y="145"/>
                    <a:pt x="207" y="145"/>
                  </a:cubicBezTo>
                  <a:cubicBezTo>
                    <a:pt x="211" y="145"/>
                    <a:pt x="211" y="145"/>
                    <a:pt x="211" y="145"/>
                  </a:cubicBezTo>
                  <a:cubicBezTo>
                    <a:pt x="223" y="145"/>
                    <a:pt x="223" y="145"/>
                    <a:pt x="223" y="145"/>
                  </a:cubicBezTo>
                  <a:cubicBezTo>
                    <a:pt x="223" y="130"/>
                    <a:pt x="223" y="130"/>
                    <a:pt x="223" y="130"/>
                  </a:cubicBezTo>
                  <a:cubicBezTo>
                    <a:pt x="221" y="115"/>
                    <a:pt x="204" y="116"/>
                    <a:pt x="204" y="116"/>
                  </a:cubicBezTo>
                  <a:cubicBezTo>
                    <a:pt x="176" y="116"/>
                    <a:pt x="176" y="116"/>
                    <a:pt x="176" y="116"/>
                  </a:cubicBezTo>
                  <a:cubicBezTo>
                    <a:pt x="156" y="116"/>
                    <a:pt x="157" y="130"/>
                    <a:pt x="157" y="13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3" name="Freeform 6"/>
            <p:cNvSpPr>
              <a:spLocks noEditPoints="1"/>
            </p:cNvSpPr>
            <p:nvPr/>
          </p:nvSpPr>
          <p:spPr bwMode="auto">
            <a:xfrm>
              <a:off x="7248" y="4377"/>
              <a:ext cx="737" cy="855"/>
            </a:xfrm>
            <a:custGeom>
              <a:gdLst>
                <a:gd fmla="*/ 204 w 209" name="T0"/>
                <a:gd fmla="*/ 122 h 243" name="T1"/>
                <a:gd fmla="*/ 198 w 209" name="T2"/>
                <a:gd fmla="*/ 105 h 243" name="T3"/>
                <a:gd fmla="*/ 199 w 209" name="T4"/>
                <a:gd fmla="*/ 94 h 243" name="T5"/>
                <a:gd fmla="*/ 196 w 209" name="T6"/>
                <a:gd fmla="*/ 80 h 243" name="T7"/>
                <a:gd fmla="*/ 191 w 209" name="T8"/>
                <a:gd fmla="*/ 65 h 243" name="T9"/>
                <a:gd fmla="*/ 184 w 209" name="T10"/>
                <a:gd fmla="*/ 50 h 243" name="T11"/>
                <a:gd fmla="*/ 183 w 209" name="T12"/>
                <a:gd fmla="*/ 37 h 243" name="T13"/>
                <a:gd fmla="*/ 175 w 209" name="T14"/>
                <a:gd fmla="*/ 27 h 243" name="T15"/>
                <a:gd fmla="*/ 173 w 209" name="T16"/>
                <a:gd fmla="*/ 19 h 243" name="T17"/>
                <a:gd fmla="*/ 162 w 209" name="T18"/>
                <a:gd fmla="*/ 13 h 243" name="T19"/>
                <a:gd fmla="*/ 151 w 209" name="T20"/>
                <a:gd fmla="*/ 8 h 243" name="T21"/>
                <a:gd fmla="*/ 137 w 209" name="T22"/>
                <a:gd fmla="*/ 4 h 243" name="T23"/>
                <a:gd fmla="*/ 122 w 209" name="T24"/>
                <a:gd fmla="*/ 1 h 243" name="T25"/>
                <a:gd fmla="*/ 107 w 209" name="T26"/>
                <a:gd fmla="*/ 0 h 243" name="T27"/>
                <a:gd fmla="*/ 92 w 209" name="T28"/>
                <a:gd fmla="*/ 1 h 243" name="T29"/>
                <a:gd fmla="*/ 77 w 209" name="T30"/>
                <a:gd fmla="*/ 4 h 243" name="T31"/>
                <a:gd fmla="*/ 61 w 209" name="T32"/>
                <a:gd fmla="*/ 8 h 243" name="T33"/>
                <a:gd fmla="*/ 47 w 209" name="T34"/>
                <a:gd fmla="*/ 14 h 243" name="T35"/>
                <a:gd fmla="*/ 33 w 209" name="T36"/>
                <a:gd fmla="*/ 22 h 243" name="T37"/>
                <a:gd fmla="*/ 22 w 209" name="T38"/>
                <a:gd fmla="*/ 32 h 243" name="T39"/>
                <a:gd fmla="*/ 13 w 209" name="T40"/>
                <a:gd fmla="*/ 44 h 243" name="T41"/>
                <a:gd fmla="*/ 6 w 209" name="T42"/>
                <a:gd fmla="*/ 57 h 243" name="T43"/>
                <a:gd fmla="*/ 2 w 209" name="T44"/>
                <a:gd fmla="*/ 71 h 243" name="T45"/>
                <a:gd fmla="*/ 0 w 209" name="T46"/>
                <a:gd fmla="*/ 97 h 243" name="T47"/>
                <a:gd fmla="*/ 6 w 209" name="T48"/>
                <a:gd fmla="*/ 125 h 243" name="T49"/>
                <a:gd fmla="*/ 54 w 209" name="T50"/>
                <a:gd fmla="*/ 243 h 243" name="T51"/>
                <a:gd fmla="*/ 159 w 209" name="T52"/>
                <a:gd fmla="*/ 229 h 243" name="T53"/>
                <a:gd fmla="*/ 161 w 209" name="T54"/>
                <a:gd fmla="*/ 205 h 243" name="T55"/>
                <a:gd fmla="*/ 166 w 209" name="T56"/>
                <a:gd fmla="*/ 202 h 243" name="T57"/>
                <a:gd fmla="*/ 173 w 209" name="T58"/>
                <a:gd fmla="*/ 201 h 243" name="T59"/>
                <a:gd fmla="*/ 180 w 209" name="T60"/>
                <a:gd fmla="*/ 201 h 243" name="T61"/>
                <a:gd fmla="*/ 181 w 209" name="T62"/>
                <a:gd fmla="*/ 202 h 243" name="T63"/>
                <a:gd fmla="*/ 189 w 209" name="T64"/>
                <a:gd fmla="*/ 203 h 243" name="T65"/>
                <a:gd fmla="*/ 195 w 209" name="T66"/>
                <a:gd fmla="*/ 200 h 243" name="T67"/>
                <a:gd fmla="*/ 199 w 209" name="T68"/>
                <a:gd fmla="*/ 194 h 243" name="T69"/>
                <a:gd fmla="*/ 199 w 209" name="T70"/>
                <a:gd fmla="*/ 184 h 243" name="T71"/>
                <a:gd fmla="*/ 201 w 209" name="T72"/>
                <a:gd fmla="*/ 180 h 243" name="T73"/>
                <a:gd fmla="*/ 202 w 209" name="T74"/>
                <a:gd fmla="*/ 175 h 243" name="T75"/>
                <a:gd fmla="*/ 200 w 209" name="T76"/>
                <a:gd fmla="*/ 171 h 243" name="T77"/>
                <a:gd fmla="*/ 198 w 209" name="T78"/>
                <a:gd fmla="*/ 167 h 243" name="T79"/>
                <a:gd fmla="*/ 203 w 209" name="T80"/>
                <a:gd fmla="*/ 163 h 243" name="T81"/>
                <a:gd fmla="*/ 202 w 209" name="T82"/>
                <a:gd fmla="*/ 155 h 243" name="T83"/>
                <a:gd fmla="*/ 203 w 209" name="T84"/>
                <a:gd fmla="*/ 144 h 243" name="T85"/>
                <a:gd fmla="*/ 208 w 209" name="T86"/>
                <a:gd fmla="*/ 140 h 243" name="T87"/>
                <a:gd fmla="*/ 98 w 209" name="T88"/>
                <a:gd fmla="*/ 144 h 243" name="T89"/>
                <a:gd fmla="*/ 98 w 209" name="T90"/>
                <a:gd fmla="*/ 144 h 243" name="T91"/>
                <a:gd fmla="*/ 90 w 209" name="T92"/>
                <a:gd fmla="*/ 110 h 243" name="T93"/>
                <a:gd fmla="*/ 96 w 209" name="T94"/>
                <a:gd fmla="*/ 51 h 243" name="T95"/>
                <a:gd fmla="*/ 129 w 209" name="T96"/>
                <a:gd fmla="*/ 59 h 24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43" w="209">
                  <a:moveTo>
                    <a:pt x="209" y="136"/>
                  </a:moveTo>
                  <a:cubicBezTo>
                    <a:pt x="208" y="132"/>
                    <a:pt x="208" y="132"/>
                    <a:pt x="208" y="132"/>
                  </a:cubicBezTo>
                  <a:cubicBezTo>
                    <a:pt x="206" y="127"/>
                    <a:pt x="206" y="127"/>
                    <a:pt x="206" y="127"/>
                  </a:cubicBezTo>
                  <a:cubicBezTo>
                    <a:pt x="204" y="122"/>
                    <a:pt x="204" y="122"/>
                    <a:pt x="204" y="122"/>
                  </a:cubicBezTo>
                  <a:cubicBezTo>
                    <a:pt x="203" y="118"/>
                    <a:pt x="203" y="118"/>
                    <a:pt x="203" y="118"/>
                  </a:cubicBezTo>
                  <a:cubicBezTo>
                    <a:pt x="201" y="113"/>
                    <a:pt x="201" y="113"/>
                    <a:pt x="201" y="113"/>
                  </a:cubicBezTo>
                  <a:cubicBezTo>
                    <a:pt x="199" y="109"/>
                    <a:pt x="199" y="109"/>
                    <a:pt x="199" y="109"/>
                  </a:cubicBezTo>
                  <a:cubicBezTo>
                    <a:pt x="198" y="105"/>
                    <a:pt x="198" y="105"/>
                    <a:pt x="198" y="105"/>
                  </a:cubicBezTo>
                  <a:cubicBezTo>
                    <a:pt x="197" y="100"/>
                    <a:pt x="197" y="100"/>
                    <a:pt x="197" y="100"/>
                  </a:cubicBezTo>
                  <a:cubicBezTo>
                    <a:pt x="197" y="98"/>
                    <a:pt x="197" y="98"/>
                    <a:pt x="197" y="98"/>
                  </a:cubicBezTo>
                  <a:cubicBezTo>
                    <a:pt x="198" y="96"/>
                    <a:pt x="198" y="96"/>
                    <a:pt x="198" y="96"/>
                  </a:cubicBezTo>
                  <a:cubicBezTo>
                    <a:pt x="199" y="94"/>
                    <a:pt x="199" y="94"/>
                    <a:pt x="199" y="94"/>
                  </a:cubicBezTo>
                  <a:cubicBezTo>
                    <a:pt x="199" y="92"/>
                    <a:pt x="199" y="92"/>
                    <a:pt x="199" y="92"/>
                  </a:cubicBezTo>
                  <a:cubicBezTo>
                    <a:pt x="198" y="88"/>
                    <a:pt x="198" y="88"/>
                    <a:pt x="198" y="88"/>
                  </a:cubicBezTo>
                  <a:cubicBezTo>
                    <a:pt x="197" y="84"/>
                    <a:pt x="197" y="84"/>
                    <a:pt x="197" y="84"/>
                  </a:cubicBezTo>
                  <a:cubicBezTo>
                    <a:pt x="196" y="80"/>
                    <a:pt x="196" y="80"/>
                    <a:pt x="196" y="80"/>
                  </a:cubicBezTo>
                  <a:cubicBezTo>
                    <a:pt x="195" y="77"/>
                    <a:pt x="195" y="77"/>
                    <a:pt x="195" y="77"/>
                  </a:cubicBezTo>
                  <a:cubicBezTo>
                    <a:pt x="194" y="73"/>
                    <a:pt x="194" y="73"/>
                    <a:pt x="194" y="73"/>
                  </a:cubicBezTo>
                  <a:cubicBezTo>
                    <a:pt x="193" y="69"/>
                    <a:pt x="193" y="69"/>
                    <a:pt x="193" y="69"/>
                  </a:cubicBezTo>
                  <a:cubicBezTo>
                    <a:pt x="191" y="65"/>
                    <a:pt x="191" y="65"/>
                    <a:pt x="191" y="65"/>
                  </a:cubicBezTo>
                  <a:cubicBezTo>
                    <a:pt x="190" y="61"/>
                    <a:pt x="190" y="61"/>
                    <a:pt x="190" y="61"/>
                  </a:cubicBezTo>
                  <a:cubicBezTo>
                    <a:pt x="188" y="58"/>
                    <a:pt x="188" y="58"/>
                    <a:pt x="188" y="58"/>
                  </a:cubicBezTo>
                  <a:cubicBezTo>
                    <a:pt x="186" y="54"/>
                    <a:pt x="186" y="54"/>
                    <a:pt x="186" y="54"/>
                  </a:cubicBezTo>
                  <a:cubicBezTo>
                    <a:pt x="184" y="50"/>
                    <a:pt x="184" y="50"/>
                    <a:pt x="184" y="50"/>
                  </a:cubicBezTo>
                  <a:cubicBezTo>
                    <a:pt x="190" y="47"/>
                    <a:pt x="190" y="47"/>
                    <a:pt x="190" y="47"/>
                  </a:cubicBezTo>
                  <a:cubicBezTo>
                    <a:pt x="188" y="44"/>
                    <a:pt x="188" y="44"/>
                    <a:pt x="188" y="44"/>
                  </a:cubicBezTo>
                  <a:cubicBezTo>
                    <a:pt x="186" y="41"/>
                    <a:pt x="186" y="41"/>
                    <a:pt x="186" y="41"/>
                  </a:cubicBezTo>
                  <a:cubicBezTo>
                    <a:pt x="183" y="37"/>
                    <a:pt x="183" y="37"/>
                    <a:pt x="183" y="37"/>
                  </a:cubicBezTo>
                  <a:cubicBezTo>
                    <a:pt x="181" y="34"/>
                    <a:pt x="181" y="34"/>
                    <a:pt x="181" y="34"/>
                  </a:cubicBezTo>
                  <a:cubicBezTo>
                    <a:pt x="179" y="32"/>
                    <a:pt x="179" y="32"/>
                    <a:pt x="179" y="32"/>
                  </a:cubicBezTo>
                  <a:cubicBezTo>
                    <a:pt x="177" y="30"/>
                    <a:pt x="177" y="30"/>
                    <a:pt x="177" y="30"/>
                  </a:cubicBezTo>
                  <a:cubicBezTo>
                    <a:pt x="175" y="27"/>
                    <a:pt x="175" y="27"/>
                    <a:pt x="175" y="27"/>
                  </a:cubicBezTo>
                  <a:cubicBezTo>
                    <a:pt x="173" y="25"/>
                    <a:pt x="173" y="25"/>
                    <a:pt x="173" y="25"/>
                  </a:cubicBezTo>
                  <a:cubicBezTo>
                    <a:pt x="170" y="23"/>
                    <a:pt x="170" y="23"/>
                    <a:pt x="170" y="23"/>
                  </a:cubicBezTo>
                  <a:cubicBezTo>
                    <a:pt x="175" y="21"/>
                    <a:pt x="175" y="21"/>
                    <a:pt x="175" y="21"/>
                  </a:cubicBezTo>
                  <a:cubicBezTo>
                    <a:pt x="173" y="19"/>
                    <a:pt x="173" y="19"/>
                    <a:pt x="173" y="19"/>
                  </a:cubicBezTo>
                  <a:cubicBezTo>
                    <a:pt x="170" y="18"/>
                    <a:pt x="170" y="18"/>
                    <a:pt x="170" y="18"/>
                  </a:cubicBezTo>
                  <a:cubicBezTo>
                    <a:pt x="168" y="16"/>
                    <a:pt x="168" y="16"/>
                    <a:pt x="168" y="16"/>
                  </a:cubicBezTo>
                  <a:cubicBezTo>
                    <a:pt x="165" y="14"/>
                    <a:pt x="165" y="14"/>
                    <a:pt x="165" y="14"/>
                  </a:cubicBezTo>
                  <a:cubicBezTo>
                    <a:pt x="162" y="13"/>
                    <a:pt x="162" y="13"/>
                    <a:pt x="162" y="13"/>
                  </a:cubicBezTo>
                  <a:cubicBezTo>
                    <a:pt x="159" y="12"/>
                    <a:pt x="159" y="12"/>
                    <a:pt x="159" y="12"/>
                  </a:cubicBezTo>
                  <a:cubicBezTo>
                    <a:pt x="157" y="10"/>
                    <a:pt x="157" y="10"/>
                    <a:pt x="157" y="10"/>
                  </a:cubicBezTo>
                  <a:cubicBezTo>
                    <a:pt x="154" y="9"/>
                    <a:pt x="154" y="9"/>
                    <a:pt x="154" y="9"/>
                  </a:cubicBezTo>
                  <a:cubicBezTo>
                    <a:pt x="151" y="8"/>
                    <a:pt x="151" y="8"/>
                    <a:pt x="151" y="8"/>
                  </a:cubicBezTo>
                  <a:cubicBezTo>
                    <a:pt x="148" y="7"/>
                    <a:pt x="148" y="7"/>
                    <a:pt x="148" y="7"/>
                  </a:cubicBezTo>
                  <a:cubicBezTo>
                    <a:pt x="144" y="6"/>
                    <a:pt x="144" y="6"/>
                    <a:pt x="144" y="6"/>
                  </a:cubicBezTo>
                  <a:cubicBezTo>
                    <a:pt x="140" y="5"/>
                    <a:pt x="140" y="5"/>
                    <a:pt x="140" y="5"/>
                  </a:cubicBezTo>
                  <a:cubicBezTo>
                    <a:pt x="137" y="4"/>
                    <a:pt x="137" y="4"/>
                    <a:pt x="137" y="4"/>
                  </a:cubicBezTo>
                  <a:cubicBezTo>
                    <a:pt x="133" y="3"/>
                    <a:pt x="133" y="3"/>
                    <a:pt x="133" y="3"/>
                  </a:cubicBezTo>
                  <a:cubicBezTo>
                    <a:pt x="129" y="2"/>
                    <a:pt x="129" y="2"/>
                    <a:pt x="129" y="2"/>
                  </a:cubicBezTo>
                  <a:cubicBezTo>
                    <a:pt x="126" y="2"/>
                    <a:pt x="126" y="2"/>
                    <a:pt x="126" y="2"/>
                  </a:cubicBezTo>
                  <a:cubicBezTo>
                    <a:pt x="122" y="1"/>
                    <a:pt x="122" y="1"/>
                    <a:pt x="122" y="1"/>
                  </a:cubicBezTo>
                  <a:cubicBezTo>
                    <a:pt x="118" y="1"/>
                    <a:pt x="118" y="1"/>
                    <a:pt x="118" y="1"/>
                  </a:cubicBezTo>
                  <a:cubicBezTo>
                    <a:pt x="114" y="1"/>
                    <a:pt x="114" y="1"/>
                    <a:pt x="114" y="1"/>
                  </a:cubicBezTo>
                  <a:cubicBezTo>
                    <a:pt x="111" y="0"/>
                    <a:pt x="111" y="0"/>
                    <a:pt x="111" y="0"/>
                  </a:cubicBezTo>
                  <a:cubicBezTo>
                    <a:pt x="107" y="0"/>
                    <a:pt x="107" y="0"/>
                    <a:pt x="107" y="0"/>
                  </a:cubicBezTo>
                  <a:cubicBezTo>
                    <a:pt x="103" y="0"/>
                    <a:pt x="103" y="0"/>
                    <a:pt x="103" y="0"/>
                  </a:cubicBezTo>
                  <a:cubicBezTo>
                    <a:pt x="99" y="1"/>
                    <a:pt x="99" y="1"/>
                    <a:pt x="99" y="1"/>
                  </a:cubicBezTo>
                  <a:cubicBezTo>
                    <a:pt x="96" y="1"/>
                    <a:pt x="96" y="1"/>
                    <a:pt x="96" y="1"/>
                  </a:cubicBezTo>
                  <a:cubicBezTo>
                    <a:pt x="92" y="1"/>
                    <a:pt x="92" y="1"/>
                    <a:pt x="92" y="1"/>
                  </a:cubicBezTo>
                  <a:cubicBezTo>
                    <a:pt x="88" y="2"/>
                    <a:pt x="88" y="2"/>
                    <a:pt x="88" y="2"/>
                  </a:cubicBezTo>
                  <a:cubicBezTo>
                    <a:pt x="84" y="2"/>
                    <a:pt x="84" y="2"/>
                    <a:pt x="84" y="2"/>
                  </a:cubicBezTo>
                  <a:cubicBezTo>
                    <a:pt x="81" y="3"/>
                    <a:pt x="81" y="3"/>
                    <a:pt x="81" y="3"/>
                  </a:cubicBezTo>
                  <a:cubicBezTo>
                    <a:pt x="77" y="4"/>
                    <a:pt x="77" y="4"/>
                    <a:pt x="77" y="4"/>
                  </a:cubicBezTo>
                  <a:cubicBezTo>
                    <a:pt x="73" y="4"/>
                    <a:pt x="73" y="4"/>
                    <a:pt x="73" y="4"/>
                  </a:cubicBezTo>
                  <a:cubicBezTo>
                    <a:pt x="69" y="6"/>
                    <a:pt x="69" y="6"/>
                    <a:pt x="69" y="6"/>
                  </a:cubicBezTo>
                  <a:cubicBezTo>
                    <a:pt x="65" y="7"/>
                    <a:pt x="65" y="7"/>
                    <a:pt x="65" y="7"/>
                  </a:cubicBezTo>
                  <a:cubicBezTo>
                    <a:pt x="61" y="8"/>
                    <a:pt x="61" y="8"/>
                    <a:pt x="61" y="8"/>
                  </a:cubicBezTo>
                  <a:cubicBezTo>
                    <a:pt x="58" y="9"/>
                    <a:pt x="58" y="9"/>
                    <a:pt x="58" y="9"/>
                  </a:cubicBezTo>
                  <a:cubicBezTo>
                    <a:pt x="54" y="11"/>
                    <a:pt x="54" y="11"/>
                    <a:pt x="54" y="11"/>
                  </a:cubicBezTo>
                  <a:cubicBezTo>
                    <a:pt x="50" y="12"/>
                    <a:pt x="50" y="12"/>
                    <a:pt x="50" y="12"/>
                  </a:cubicBezTo>
                  <a:cubicBezTo>
                    <a:pt x="47" y="14"/>
                    <a:pt x="47" y="14"/>
                    <a:pt x="47" y="14"/>
                  </a:cubicBezTo>
                  <a:cubicBezTo>
                    <a:pt x="43" y="16"/>
                    <a:pt x="43" y="16"/>
                    <a:pt x="43" y="16"/>
                  </a:cubicBezTo>
                  <a:cubicBezTo>
                    <a:pt x="40" y="18"/>
                    <a:pt x="40" y="18"/>
                    <a:pt x="40" y="18"/>
                  </a:cubicBezTo>
                  <a:cubicBezTo>
                    <a:pt x="37" y="20"/>
                    <a:pt x="37" y="20"/>
                    <a:pt x="37" y="20"/>
                  </a:cubicBezTo>
                  <a:cubicBezTo>
                    <a:pt x="33" y="22"/>
                    <a:pt x="33" y="22"/>
                    <a:pt x="33" y="22"/>
                  </a:cubicBezTo>
                  <a:cubicBezTo>
                    <a:pt x="30" y="25"/>
                    <a:pt x="30" y="25"/>
                    <a:pt x="30" y="25"/>
                  </a:cubicBezTo>
                  <a:cubicBezTo>
                    <a:pt x="28" y="27"/>
                    <a:pt x="28" y="27"/>
                    <a:pt x="28" y="27"/>
                  </a:cubicBezTo>
                  <a:cubicBezTo>
                    <a:pt x="25" y="30"/>
                    <a:pt x="25" y="30"/>
                    <a:pt x="25" y="30"/>
                  </a:cubicBezTo>
                  <a:cubicBezTo>
                    <a:pt x="22" y="32"/>
                    <a:pt x="22" y="32"/>
                    <a:pt x="22" y="32"/>
                  </a:cubicBezTo>
                  <a:cubicBezTo>
                    <a:pt x="20" y="35"/>
                    <a:pt x="20" y="35"/>
                    <a:pt x="20" y="35"/>
                  </a:cubicBezTo>
                  <a:cubicBezTo>
                    <a:pt x="18" y="38"/>
                    <a:pt x="18" y="38"/>
                    <a:pt x="18" y="38"/>
                  </a:cubicBezTo>
                  <a:cubicBezTo>
                    <a:pt x="15" y="41"/>
                    <a:pt x="15" y="41"/>
                    <a:pt x="15" y="41"/>
                  </a:cubicBezTo>
                  <a:cubicBezTo>
                    <a:pt x="13" y="44"/>
                    <a:pt x="13" y="44"/>
                    <a:pt x="13" y="44"/>
                  </a:cubicBezTo>
                  <a:cubicBezTo>
                    <a:pt x="11" y="47"/>
                    <a:pt x="11" y="47"/>
                    <a:pt x="11" y="47"/>
                  </a:cubicBezTo>
                  <a:cubicBezTo>
                    <a:pt x="10" y="50"/>
                    <a:pt x="10" y="50"/>
                    <a:pt x="10" y="50"/>
                  </a:cubicBezTo>
                  <a:cubicBezTo>
                    <a:pt x="8" y="54"/>
                    <a:pt x="8" y="54"/>
                    <a:pt x="8" y="54"/>
                  </a:cubicBezTo>
                  <a:cubicBezTo>
                    <a:pt x="6" y="57"/>
                    <a:pt x="6" y="57"/>
                    <a:pt x="6" y="57"/>
                  </a:cubicBezTo>
                  <a:cubicBezTo>
                    <a:pt x="5" y="61"/>
                    <a:pt x="5" y="61"/>
                    <a:pt x="5" y="61"/>
                  </a:cubicBezTo>
                  <a:cubicBezTo>
                    <a:pt x="4" y="64"/>
                    <a:pt x="4" y="64"/>
                    <a:pt x="4" y="64"/>
                  </a:cubicBezTo>
                  <a:cubicBezTo>
                    <a:pt x="3" y="68"/>
                    <a:pt x="3" y="68"/>
                    <a:pt x="3" y="68"/>
                  </a:cubicBezTo>
                  <a:cubicBezTo>
                    <a:pt x="2" y="71"/>
                    <a:pt x="2" y="71"/>
                    <a:pt x="2" y="71"/>
                  </a:cubicBezTo>
                  <a:cubicBezTo>
                    <a:pt x="1" y="75"/>
                    <a:pt x="1" y="75"/>
                    <a:pt x="1" y="75"/>
                  </a:cubicBezTo>
                  <a:cubicBezTo>
                    <a:pt x="0" y="82"/>
                    <a:pt x="0" y="82"/>
                    <a:pt x="0" y="82"/>
                  </a:cubicBezTo>
                  <a:cubicBezTo>
                    <a:pt x="0" y="89"/>
                    <a:pt x="0" y="89"/>
                    <a:pt x="0" y="89"/>
                  </a:cubicBezTo>
                  <a:cubicBezTo>
                    <a:pt x="0" y="97"/>
                    <a:pt x="0" y="97"/>
                    <a:pt x="0" y="97"/>
                  </a:cubicBezTo>
                  <a:cubicBezTo>
                    <a:pt x="1" y="104"/>
                    <a:pt x="1" y="104"/>
                    <a:pt x="1" y="104"/>
                  </a:cubicBezTo>
                  <a:cubicBezTo>
                    <a:pt x="2" y="111"/>
                    <a:pt x="2" y="111"/>
                    <a:pt x="2" y="111"/>
                  </a:cubicBezTo>
                  <a:cubicBezTo>
                    <a:pt x="4" y="118"/>
                    <a:pt x="4" y="118"/>
                    <a:pt x="4" y="118"/>
                  </a:cubicBezTo>
                  <a:cubicBezTo>
                    <a:pt x="6" y="125"/>
                    <a:pt x="6" y="125"/>
                    <a:pt x="6" y="125"/>
                  </a:cubicBezTo>
                  <a:cubicBezTo>
                    <a:pt x="24" y="155"/>
                    <a:pt x="24" y="155"/>
                    <a:pt x="24" y="155"/>
                  </a:cubicBezTo>
                  <a:cubicBezTo>
                    <a:pt x="55" y="186"/>
                    <a:pt x="54" y="218"/>
                    <a:pt x="54" y="218"/>
                  </a:cubicBezTo>
                  <a:cubicBezTo>
                    <a:pt x="54" y="224"/>
                    <a:pt x="54" y="224"/>
                    <a:pt x="54" y="224"/>
                  </a:cubicBezTo>
                  <a:cubicBezTo>
                    <a:pt x="54" y="243"/>
                    <a:pt x="54" y="243"/>
                    <a:pt x="54" y="243"/>
                  </a:cubicBezTo>
                  <a:cubicBezTo>
                    <a:pt x="159" y="243"/>
                    <a:pt x="159" y="243"/>
                    <a:pt x="159" y="243"/>
                  </a:cubicBezTo>
                  <a:cubicBezTo>
                    <a:pt x="159" y="241"/>
                    <a:pt x="159" y="241"/>
                    <a:pt x="159" y="241"/>
                  </a:cubicBezTo>
                  <a:cubicBezTo>
                    <a:pt x="159" y="235"/>
                    <a:pt x="159" y="235"/>
                    <a:pt x="159" y="235"/>
                  </a:cubicBezTo>
                  <a:cubicBezTo>
                    <a:pt x="159" y="229"/>
                    <a:pt x="159" y="229"/>
                    <a:pt x="159" y="229"/>
                  </a:cubicBezTo>
                  <a:cubicBezTo>
                    <a:pt x="160" y="215"/>
                    <a:pt x="160" y="215"/>
                    <a:pt x="160" y="215"/>
                  </a:cubicBezTo>
                  <a:cubicBezTo>
                    <a:pt x="160" y="208"/>
                    <a:pt x="160" y="208"/>
                    <a:pt x="160" y="208"/>
                  </a:cubicBezTo>
                  <a:cubicBezTo>
                    <a:pt x="161" y="207"/>
                    <a:pt x="161" y="207"/>
                    <a:pt x="161" y="207"/>
                  </a:cubicBezTo>
                  <a:cubicBezTo>
                    <a:pt x="161" y="205"/>
                    <a:pt x="161" y="205"/>
                    <a:pt x="161" y="205"/>
                  </a:cubicBezTo>
                  <a:cubicBezTo>
                    <a:pt x="162" y="204"/>
                    <a:pt x="162" y="204"/>
                    <a:pt x="162" y="204"/>
                  </a:cubicBezTo>
                  <a:cubicBezTo>
                    <a:pt x="163" y="203"/>
                    <a:pt x="163" y="203"/>
                    <a:pt x="163" y="203"/>
                  </a:cubicBezTo>
                  <a:cubicBezTo>
                    <a:pt x="164" y="202"/>
                    <a:pt x="164" y="202"/>
                    <a:pt x="164" y="202"/>
                  </a:cubicBezTo>
                  <a:cubicBezTo>
                    <a:pt x="166" y="202"/>
                    <a:pt x="166" y="202"/>
                    <a:pt x="166" y="202"/>
                  </a:cubicBezTo>
                  <a:cubicBezTo>
                    <a:pt x="167" y="201"/>
                    <a:pt x="167" y="201"/>
                    <a:pt x="167" y="201"/>
                  </a:cubicBezTo>
                  <a:cubicBezTo>
                    <a:pt x="169" y="201"/>
                    <a:pt x="169" y="201"/>
                    <a:pt x="169" y="201"/>
                  </a:cubicBezTo>
                  <a:cubicBezTo>
                    <a:pt x="171" y="201"/>
                    <a:pt x="171" y="201"/>
                    <a:pt x="171" y="201"/>
                  </a:cubicBezTo>
                  <a:cubicBezTo>
                    <a:pt x="173" y="201"/>
                    <a:pt x="173" y="201"/>
                    <a:pt x="173" y="201"/>
                  </a:cubicBezTo>
                  <a:cubicBezTo>
                    <a:pt x="174" y="201"/>
                    <a:pt x="174" y="201"/>
                    <a:pt x="174" y="201"/>
                  </a:cubicBezTo>
                  <a:cubicBezTo>
                    <a:pt x="176" y="201"/>
                    <a:pt x="176" y="201"/>
                    <a:pt x="176" y="201"/>
                  </a:cubicBezTo>
                  <a:cubicBezTo>
                    <a:pt x="178" y="201"/>
                    <a:pt x="178" y="201"/>
                    <a:pt x="178" y="201"/>
                  </a:cubicBezTo>
                  <a:cubicBezTo>
                    <a:pt x="180" y="201"/>
                    <a:pt x="180" y="201"/>
                    <a:pt x="180" y="201"/>
                  </a:cubicBezTo>
                  <a:cubicBezTo>
                    <a:pt x="182" y="202"/>
                    <a:pt x="182" y="202"/>
                    <a:pt x="182" y="202"/>
                  </a:cubicBezTo>
                  <a:cubicBezTo>
                    <a:pt x="184" y="202"/>
                    <a:pt x="184" y="202"/>
                    <a:pt x="184" y="202"/>
                  </a:cubicBezTo>
                  <a:cubicBezTo>
                    <a:pt x="186" y="202"/>
                    <a:pt x="186" y="202"/>
                    <a:pt x="186" y="202"/>
                  </a:cubicBezTo>
                  <a:cubicBezTo>
                    <a:pt x="181" y="202"/>
                    <a:pt x="181" y="202"/>
                    <a:pt x="181" y="202"/>
                  </a:cubicBezTo>
                  <a:cubicBezTo>
                    <a:pt x="183" y="202"/>
                    <a:pt x="183" y="202"/>
                    <a:pt x="183" y="202"/>
                  </a:cubicBezTo>
                  <a:cubicBezTo>
                    <a:pt x="185" y="203"/>
                    <a:pt x="185" y="203"/>
                    <a:pt x="185" y="203"/>
                  </a:cubicBezTo>
                  <a:cubicBezTo>
                    <a:pt x="188" y="203"/>
                    <a:pt x="188" y="203"/>
                    <a:pt x="188" y="203"/>
                  </a:cubicBezTo>
                  <a:cubicBezTo>
                    <a:pt x="189" y="203"/>
                    <a:pt x="189" y="203"/>
                    <a:pt x="189" y="203"/>
                  </a:cubicBezTo>
                  <a:cubicBezTo>
                    <a:pt x="191" y="202"/>
                    <a:pt x="191" y="202"/>
                    <a:pt x="191" y="202"/>
                  </a:cubicBezTo>
                  <a:cubicBezTo>
                    <a:pt x="192" y="202"/>
                    <a:pt x="192" y="202"/>
                    <a:pt x="192" y="202"/>
                  </a:cubicBezTo>
                  <a:cubicBezTo>
                    <a:pt x="194" y="201"/>
                    <a:pt x="194" y="201"/>
                    <a:pt x="194" y="201"/>
                  </a:cubicBezTo>
                  <a:cubicBezTo>
                    <a:pt x="195" y="200"/>
                    <a:pt x="195" y="200"/>
                    <a:pt x="195" y="200"/>
                  </a:cubicBezTo>
                  <a:cubicBezTo>
                    <a:pt x="197" y="199"/>
                    <a:pt x="197" y="199"/>
                    <a:pt x="197" y="199"/>
                  </a:cubicBezTo>
                  <a:cubicBezTo>
                    <a:pt x="198" y="198"/>
                    <a:pt x="198" y="198"/>
                    <a:pt x="198" y="198"/>
                  </a:cubicBezTo>
                  <a:cubicBezTo>
                    <a:pt x="198" y="196"/>
                    <a:pt x="198" y="196"/>
                    <a:pt x="198" y="196"/>
                  </a:cubicBezTo>
                  <a:cubicBezTo>
                    <a:pt x="199" y="194"/>
                    <a:pt x="199" y="194"/>
                    <a:pt x="199" y="194"/>
                  </a:cubicBezTo>
                  <a:cubicBezTo>
                    <a:pt x="199" y="191"/>
                    <a:pt x="199" y="191"/>
                    <a:pt x="199" y="191"/>
                  </a:cubicBezTo>
                  <a:cubicBezTo>
                    <a:pt x="198" y="188"/>
                    <a:pt x="198" y="188"/>
                    <a:pt x="198" y="188"/>
                  </a:cubicBezTo>
                  <a:cubicBezTo>
                    <a:pt x="198" y="185"/>
                    <a:pt x="198" y="185"/>
                    <a:pt x="198" y="185"/>
                  </a:cubicBezTo>
                  <a:cubicBezTo>
                    <a:pt x="199" y="184"/>
                    <a:pt x="199" y="184"/>
                    <a:pt x="199" y="184"/>
                  </a:cubicBezTo>
                  <a:cubicBezTo>
                    <a:pt x="199" y="183"/>
                    <a:pt x="199" y="183"/>
                    <a:pt x="199" y="183"/>
                  </a:cubicBezTo>
                  <a:cubicBezTo>
                    <a:pt x="200" y="182"/>
                    <a:pt x="200" y="182"/>
                    <a:pt x="200" y="182"/>
                  </a:cubicBezTo>
                  <a:cubicBezTo>
                    <a:pt x="200" y="181"/>
                    <a:pt x="200" y="181"/>
                    <a:pt x="200" y="181"/>
                  </a:cubicBezTo>
                  <a:cubicBezTo>
                    <a:pt x="201" y="180"/>
                    <a:pt x="201" y="180"/>
                    <a:pt x="201" y="180"/>
                  </a:cubicBezTo>
                  <a:cubicBezTo>
                    <a:pt x="202" y="179"/>
                    <a:pt x="202" y="179"/>
                    <a:pt x="202" y="179"/>
                  </a:cubicBezTo>
                  <a:cubicBezTo>
                    <a:pt x="202" y="178"/>
                    <a:pt x="202" y="178"/>
                    <a:pt x="202" y="178"/>
                  </a:cubicBezTo>
                  <a:cubicBezTo>
                    <a:pt x="202" y="177"/>
                    <a:pt x="202" y="177"/>
                    <a:pt x="202" y="177"/>
                  </a:cubicBezTo>
                  <a:cubicBezTo>
                    <a:pt x="202" y="175"/>
                    <a:pt x="202" y="175"/>
                    <a:pt x="202" y="175"/>
                  </a:cubicBezTo>
                  <a:cubicBezTo>
                    <a:pt x="202" y="174"/>
                    <a:pt x="202" y="174"/>
                    <a:pt x="202" y="174"/>
                  </a:cubicBezTo>
                  <a:cubicBezTo>
                    <a:pt x="202" y="173"/>
                    <a:pt x="202" y="173"/>
                    <a:pt x="202" y="173"/>
                  </a:cubicBezTo>
                  <a:cubicBezTo>
                    <a:pt x="201" y="172"/>
                    <a:pt x="201" y="172"/>
                    <a:pt x="201" y="172"/>
                  </a:cubicBezTo>
                  <a:cubicBezTo>
                    <a:pt x="200" y="171"/>
                    <a:pt x="200" y="171"/>
                    <a:pt x="200" y="171"/>
                  </a:cubicBezTo>
                  <a:cubicBezTo>
                    <a:pt x="199" y="169"/>
                    <a:pt x="199" y="169"/>
                    <a:pt x="199" y="169"/>
                  </a:cubicBezTo>
                  <a:cubicBezTo>
                    <a:pt x="198" y="169"/>
                    <a:pt x="198" y="169"/>
                    <a:pt x="198" y="169"/>
                  </a:cubicBezTo>
                  <a:cubicBezTo>
                    <a:pt x="197" y="168"/>
                    <a:pt x="197" y="168"/>
                    <a:pt x="197" y="168"/>
                  </a:cubicBezTo>
                  <a:cubicBezTo>
                    <a:pt x="198" y="167"/>
                    <a:pt x="198" y="167"/>
                    <a:pt x="198" y="167"/>
                  </a:cubicBezTo>
                  <a:cubicBezTo>
                    <a:pt x="200" y="166"/>
                    <a:pt x="200" y="166"/>
                    <a:pt x="200" y="166"/>
                  </a:cubicBezTo>
                  <a:cubicBezTo>
                    <a:pt x="201" y="165"/>
                    <a:pt x="201" y="165"/>
                    <a:pt x="201" y="165"/>
                  </a:cubicBezTo>
                  <a:cubicBezTo>
                    <a:pt x="202" y="164"/>
                    <a:pt x="202" y="164"/>
                    <a:pt x="202" y="164"/>
                  </a:cubicBezTo>
                  <a:cubicBezTo>
                    <a:pt x="203" y="163"/>
                    <a:pt x="203" y="163"/>
                    <a:pt x="203" y="163"/>
                  </a:cubicBezTo>
                  <a:cubicBezTo>
                    <a:pt x="203" y="162"/>
                    <a:pt x="203" y="162"/>
                    <a:pt x="203" y="162"/>
                  </a:cubicBezTo>
                  <a:cubicBezTo>
                    <a:pt x="204" y="161"/>
                    <a:pt x="204" y="161"/>
                    <a:pt x="204" y="161"/>
                  </a:cubicBezTo>
                  <a:cubicBezTo>
                    <a:pt x="203" y="160"/>
                    <a:pt x="203" y="160"/>
                    <a:pt x="203" y="160"/>
                  </a:cubicBezTo>
                  <a:cubicBezTo>
                    <a:pt x="202" y="155"/>
                    <a:pt x="202" y="155"/>
                    <a:pt x="202" y="155"/>
                  </a:cubicBezTo>
                  <a:cubicBezTo>
                    <a:pt x="201" y="152"/>
                    <a:pt x="201" y="152"/>
                    <a:pt x="201" y="152"/>
                  </a:cubicBezTo>
                  <a:cubicBezTo>
                    <a:pt x="201" y="148"/>
                    <a:pt x="201" y="148"/>
                    <a:pt x="201" y="148"/>
                  </a:cubicBezTo>
                  <a:cubicBezTo>
                    <a:pt x="201" y="145"/>
                    <a:pt x="201" y="145"/>
                    <a:pt x="201" y="145"/>
                  </a:cubicBezTo>
                  <a:cubicBezTo>
                    <a:pt x="203" y="144"/>
                    <a:pt x="203" y="144"/>
                    <a:pt x="203" y="144"/>
                  </a:cubicBezTo>
                  <a:cubicBezTo>
                    <a:pt x="204" y="143"/>
                    <a:pt x="204" y="143"/>
                    <a:pt x="204" y="143"/>
                  </a:cubicBezTo>
                  <a:cubicBezTo>
                    <a:pt x="206" y="142"/>
                    <a:pt x="206" y="142"/>
                    <a:pt x="206" y="142"/>
                  </a:cubicBezTo>
                  <a:cubicBezTo>
                    <a:pt x="207" y="141"/>
                    <a:pt x="207" y="141"/>
                    <a:pt x="207" y="141"/>
                  </a:cubicBezTo>
                  <a:cubicBezTo>
                    <a:pt x="208" y="140"/>
                    <a:pt x="208" y="140"/>
                    <a:pt x="208" y="140"/>
                  </a:cubicBezTo>
                  <a:cubicBezTo>
                    <a:pt x="209" y="139"/>
                    <a:pt x="209" y="139"/>
                    <a:pt x="209" y="139"/>
                  </a:cubicBezTo>
                  <a:cubicBezTo>
                    <a:pt x="209" y="138"/>
                    <a:pt x="209" y="138"/>
                    <a:pt x="209" y="138"/>
                  </a:cubicBezTo>
                  <a:lnTo>
                    <a:pt x="209" y="136"/>
                  </a:lnTo>
                  <a:close/>
                  <a:moveTo>
                    <a:pt x="98" y="144"/>
                  </a:moveTo>
                  <a:cubicBezTo>
                    <a:pt x="91" y="144"/>
                    <a:pt x="86" y="139"/>
                    <a:pt x="86" y="132"/>
                  </a:cubicBezTo>
                  <a:cubicBezTo>
                    <a:pt x="86" y="125"/>
                    <a:pt x="91" y="120"/>
                    <a:pt x="98" y="120"/>
                  </a:cubicBezTo>
                  <a:cubicBezTo>
                    <a:pt x="105" y="120"/>
                    <a:pt x="110" y="125"/>
                    <a:pt x="110" y="132"/>
                  </a:cubicBezTo>
                  <a:cubicBezTo>
                    <a:pt x="110" y="139"/>
                    <a:pt x="105" y="144"/>
                    <a:pt x="98" y="144"/>
                  </a:cubicBezTo>
                  <a:close/>
                  <a:moveTo>
                    <a:pt x="115" y="86"/>
                  </a:moveTo>
                  <a:cubicBezTo>
                    <a:pt x="109" y="93"/>
                    <a:pt x="107" y="99"/>
                    <a:pt x="107" y="107"/>
                  </a:cubicBezTo>
                  <a:cubicBezTo>
                    <a:pt x="107" y="110"/>
                    <a:pt x="107" y="110"/>
                    <a:pt x="107" y="110"/>
                  </a:cubicBezTo>
                  <a:cubicBezTo>
                    <a:pt x="90" y="110"/>
                    <a:pt x="90" y="110"/>
                    <a:pt x="90" y="110"/>
                  </a:cubicBezTo>
                  <a:cubicBezTo>
                    <a:pt x="90" y="106"/>
                    <a:pt x="90" y="106"/>
                    <a:pt x="90" y="106"/>
                  </a:cubicBezTo>
                  <a:cubicBezTo>
                    <a:pt x="89" y="98"/>
                    <a:pt x="92" y="89"/>
                    <a:pt x="99" y="81"/>
                  </a:cubicBezTo>
                  <a:cubicBezTo>
                    <a:pt x="105" y="74"/>
                    <a:pt x="109" y="68"/>
                    <a:pt x="109" y="62"/>
                  </a:cubicBezTo>
                  <a:cubicBezTo>
                    <a:pt x="109" y="56"/>
                    <a:pt x="105" y="51"/>
                    <a:pt x="96" y="51"/>
                  </a:cubicBezTo>
                  <a:cubicBezTo>
                    <a:pt x="91" y="51"/>
                    <a:pt x="85" y="53"/>
                    <a:pt x="81" y="56"/>
                  </a:cubicBezTo>
                  <a:cubicBezTo>
                    <a:pt x="76" y="42"/>
                    <a:pt x="76" y="42"/>
                    <a:pt x="76" y="42"/>
                  </a:cubicBezTo>
                  <a:cubicBezTo>
                    <a:pt x="82" y="38"/>
                    <a:pt x="90" y="36"/>
                    <a:pt x="100" y="36"/>
                  </a:cubicBezTo>
                  <a:cubicBezTo>
                    <a:pt x="120" y="36"/>
                    <a:pt x="129" y="47"/>
                    <a:pt x="129" y="59"/>
                  </a:cubicBezTo>
                  <a:cubicBezTo>
                    <a:pt x="129" y="71"/>
                    <a:pt x="122" y="78"/>
                    <a:pt x="115" y="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4" name="Freeform 17"/>
            <p:cNvSpPr>
              <a:spLocks noEditPoints="1"/>
            </p:cNvSpPr>
            <p:nvPr/>
          </p:nvSpPr>
          <p:spPr bwMode="auto">
            <a:xfrm>
              <a:off x="10185" y="4304"/>
              <a:ext cx="757" cy="930"/>
            </a:xfrm>
            <a:custGeom>
              <a:gdLst>
                <a:gd fmla="*/ 67 w 215" name="T0"/>
                <a:gd fmla="*/ 66 h 264" name="T1"/>
                <a:gd fmla="*/ 68 w 215" name="T2"/>
                <a:gd fmla="*/ 64 h 264" name="T3"/>
                <a:gd fmla="*/ 68 w 215" name="T4"/>
                <a:gd fmla="*/ 64 h 264" name="T5"/>
                <a:gd fmla="*/ 68 w 215" name="T6"/>
                <a:gd fmla="*/ 41 h 264" name="T7"/>
                <a:gd fmla="*/ 112 w 215" name="T8"/>
                <a:gd fmla="*/ 68 h 264" name="T9"/>
                <a:gd fmla="*/ 156 w 215" name="T10"/>
                <a:gd fmla="*/ 41 h 264" name="T11"/>
                <a:gd fmla="*/ 156 w 215" name="T12"/>
                <a:gd fmla="*/ 62 h 264" name="T13"/>
                <a:gd fmla="*/ 157 w 215" name="T14"/>
                <a:gd fmla="*/ 66 h 264" name="T15"/>
                <a:gd fmla="*/ 112 w 215" name="T16"/>
                <a:gd fmla="*/ 81 h 264" name="T17"/>
                <a:gd fmla="*/ 67 w 215" name="T18"/>
                <a:gd fmla="*/ 66 h 264" name="T19"/>
                <a:gd fmla="*/ 181 w 215" name="T20"/>
                <a:gd fmla="*/ 21 h 264" name="T21"/>
                <a:gd fmla="*/ 112 w 215" name="T22"/>
                <a:gd fmla="*/ 0 h 264" name="T23"/>
                <a:gd fmla="*/ 43 w 215" name="T24"/>
                <a:gd fmla="*/ 21 h 264" name="T25"/>
                <a:gd fmla="*/ 112 w 215" name="T26"/>
                <a:gd fmla="*/ 63 h 264" name="T27"/>
                <a:gd fmla="*/ 181 w 215" name="T28"/>
                <a:gd fmla="*/ 21 h 264" name="T29"/>
                <a:gd fmla="*/ 67 w 215" name="T30"/>
                <a:gd fmla="*/ 105 h 264" name="T31"/>
                <a:gd fmla="*/ 112 w 215" name="T32"/>
                <a:gd fmla="*/ 148 h 264" name="T33"/>
                <a:gd fmla="*/ 157 w 215" name="T34"/>
                <a:gd fmla="*/ 105 h 264" name="T35"/>
                <a:gd fmla="*/ 157 w 215" name="T36"/>
                <a:gd fmla="*/ 81 h 264" name="T37"/>
                <a:gd fmla="*/ 112 w 215" name="T38"/>
                <a:gd fmla="*/ 92 h 264" name="T39"/>
                <a:gd fmla="*/ 67 w 215" name="T40"/>
                <a:gd fmla="*/ 81 h 264" name="T41"/>
                <a:gd fmla="*/ 67 w 215" name="T42"/>
                <a:gd fmla="*/ 105 h 264" name="T43"/>
                <a:gd fmla="*/ 215 w 215" name="T44"/>
                <a:gd fmla="*/ 202 h 264" name="T45"/>
                <a:gd fmla="*/ 215 w 215" name="T46"/>
                <a:gd fmla="*/ 264 h 264" name="T47"/>
                <a:gd fmla="*/ 177 w 215" name="T48"/>
                <a:gd fmla="*/ 264 h 264" name="T49"/>
                <a:gd fmla="*/ 177 w 215" name="T50"/>
                <a:gd fmla="*/ 210 h 264" name="T51"/>
                <a:gd fmla="*/ 165 w 215" name="T52"/>
                <a:gd fmla="*/ 210 h 264" name="T53"/>
                <a:gd fmla="*/ 165 w 215" name="T54"/>
                <a:gd fmla="*/ 264 h 264" name="T55"/>
                <a:gd fmla="*/ 52 w 215" name="T56"/>
                <a:gd fmla="*/ 264 h 264" name="T57"/>
                <a:gd fmla="*/ 52 w 215" name="T58"/>
                <a:gd fmla="*/ 210 h 264" name="T59"/>
                <a:gd fmla="*/ 40 w 215" name="T60"/>
                <a:gd fmla="*/ 210 h 264" name="T61"/>
                <a:gd fmla="*/ 40 w 215" name="T62"/>
                <a:gd fmla="*/ 264 h 264" name="T63"/>
                <a:gd fmla="*/ 3 w 215" name="T64"/>
                <a:gd fmla="*/ 264 h 264" name="T65"/>
                <a:gd fmla="*/ 3 w 215" name="T66"/>
                <a:gd fmla="*/ 202 h 264" name="T67"/>
                <a:gd fmla="*/ 64 w 215" name="T68"/>
                <a:gd fmla="*/ 154 h 264" name="T69"/>
                <a:gd fmla="*/ 99 w 215" name="T70"/>
                <a:gd fmla="*/ 154 h 264" name="T71"/>
                <a:gd fmla="*/ 111 w 215" name="T72"/>
                <a:gd fmla="*/ 174 h 264" name="T73"/>
                <a:gd fmla="*/ 124 w 215" name="T74"/>
                <a:gd fmla="*/ 154 h 264" name="T75"/>
                <a:gd fmla="*/ 154 w 215" name="T76"/>
                <a:gd fmla="*/ 154 h 264" name="T77"/>
                <a:gd fmla="*/ 215 w 215" name="T78"/>
                <a:gd fmla="*/ 202 h 264" name="T79"/>
                <a:gd fmla="*/ 122 w 215" name="T80"/>
                <a:gd fmla="*/ 195 h 264" name="T81"/>
                <a:gd fmla="*/ 112 w 215" name="T82"/>
                <a:gd fmla="*/ 177 h 264" name="T83"/>
                <a:gd fmla="*/ 101 w 215" name="T84"/>
                <a:gd fmla="*/ 195 h 264" name="T85"/>
                <a:gd fmla="*/ 112 w 215" name="T86"/>
                <a:gd fmla="*/ 247 h 264" name="T87"/>
                <a:gd fmla="*/ 122 w 215" name="T88"/>
                <a:gd fmla="*/ 195 h 264" name="T89"/>
                <a:gd fmla="*/ 48 w 215" name="T90"/>
                <a:gd fmla="*/ 71 h 264" name="T91"/>
                <a:gd fmla="*/ 44 w 215" name="T92"/>
                <a:gd fmla="*/ 25 h 264" name="T93"/>
                <a:gd fmla="*/ 40 w 215" name="T94"/>
                <a:gd fmla="*/ 71 h 264" name="T95"/>
                <a:gd fmla="*/ 44 w 215" name="T96"/>
                <a:gd fmla="*/ 84 h 264" name="T97"/>
                <a:gd fmla="*/ 48 w 215" name="T98"/>
                <a:gd fmla="*/ 71 h 26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4" w="215">
                  <a:moveTo>
                    <a:pt x="67" y="66"/>
                  </a:moveTo>
                  <a:cubicBezTo>
                    <a:pt x="67" y="66"/>
                    <a:pt x="67" y="65"/>
                    <a:pt x="68" y="64"/>
                  </a:cubicBezTo>
                  <a:cubicBezTo>
                    <a:pt x="68" y="64"/>
                    <a:pt x="68" y="64"/>
                    <a:pt x="68" y="64"/>
                  </a:cubicBezTo>
                  <a:cubicBezTo>
                    <a:pt x="68" y="41"/>
                    <a:pt x="68" y="41"/>
                    <a:pt x="68" y="41"/>
                  </a:cubicBezTo>
                  <a:cubicBezTo>
                    <a:pt x="112" y="68"/>
                    <a:pt x="112" y="68"/>
                    <a:pt x="112" y="68"/>
                  </a:cubicBezTo>
                  <a:cubicBezTo>
                    <a:pt x="156" y="41"/>
                    <a:pt x="156" y="41"/>
                    <a:pt x="156" y="41"/>
                  </a:cubicBezTo>
                  <a:cubicBezTo>
                    <a:pt x="156" y="62"/>
                    <a:pt x="156" y="62"/>
                    <a:pt x="156" y="62"/>
                  </a:cubicBezTo>
                  <a:cubicBezTo>
                    <a:pt x="157" y="65"/>
                    <a:pt x="157" y="66"/>
                    <a:pt x="157" y="66"/>
                  </a:cubicBezTo>
                  <a:cubicBezTo>
                    <a:pt x="157" y="75"/>
                    <a:pt x="137" y="81"/>
                    <a:pt x="112" y="81"/>
                  </a:cubicBezTo>
                  <a:cubicBezTo>
                    <a:pt x="87" y="81"/>
                    <a:pt x="67" y="74"/>
                    <a:pt x="67" y="66"/>
                  </a:cubicBezTo>
                  <a:close/>
                  <a:moveTo>
                    <a:pt x="181" y="21"/>
                  </a:moveTo>
                  <a:cubicBezTo>
                    <a:pt x="112" y="0"/>
                    <a:pt x="112" y="0"/>
                    <a:pt x="112" y="0"/>
                  </a:cubicBezTo>
                  <a:cubicBezTo>
                    <a:pt x="43" y="21"/>
                    <a:pt x="43" y="21"/>
                    <a:pt x="43" y="21"/>
                  </a:cubicBezTo>
                  <a:cubicBezTo>
                    <a:pt x="112" y="63"/>
                    <a:pt x="112" y="63"/>
                    <a:pt x="112" y="63"/>
                  </a:cubicBezTo>
                  <a:lnTo>
                    <a:pt x="181" y="21"/>
                  </a:lnTo>
                  <a:close/>
                  <a:moveTo>
                    <a:pt x="67" y="105"/>
                  </a:moveTo>
                  <a:cubicBezTo>
                    <a:pt x="67" y="129"/>
                    <a:pt x="87" y="148"/>
                    <a:pt x="112" y="148"/>
                  </a:cubicBezTo>
                  <a:cubicBezTo>
                    <a:pt x="137" y="148"/>
                    <a:pt x="157" y="129"/>
                    <a:pt x="157" y="105"/>
                  </a:cubicBezTo>
                  <a:cubicBezTo>
                    <a:pt x="157" y="81"/>
                    <a:pt x="157" y="81"/>
                    <a:pt x="157" y="81"/>
                  </a:cubicBezTo>
                  <a:cubicBezTo>
                    <a:pt x="157" y="81"/>
                    <a:pt x="142" y="92"/>
                    <a:pt x="112" y="92"/>
                  </a:cubicBezTo>
                  <a:cubicBezTo>
                    <a:pt x="82" y="92"/>
                    <a:pt x="67" y="81"/>
                    <a:pt x="67" y="81"/>
                  </a:cubicBezTo>
                  <a:lnTo>
                    <a:pt x="67" y="105"/>
                  </a:lnTo>
                  <a:close/>
                  <a:moveTo>
                    <a:pt x="215" y="202"/>
                  </a:moveTo>
                  <a:cubicBezTo>
                    <a:pt x="215" y="264"/>
                    <a:pt x="215" y="264"/>
                    <a:pt x="215" y="264"/>
                  </a:cubicBezTo>
                  <a:cubicBezTo>
                    <a:pt x="177" y="264"/>
                    <a:pt x="177" y="264"/>
                    <a:pt x="177" y="264"/>
                  </a:cubicBezTo>
                  <a:cubicBezTo>
                    <a:pt x="177" y="210"/>
                    <a:pt x="177" y="210"/>
                    <a:pt x="177" y="210"/>
                  </a:cubicBezTo>
                  <a:cubicBezTo>
                    <a:pt x="165" y="210"/>
                    <a:pt x="165" y="210"/>
                    <a:pt x="165" y="210"/>
                  </a:cubicBezTo>
                  <a:cubicBezTo>
                    <a:pt x="165" y="264"/>
                    <a:pt x="165" y="264"/>
                    <a:pt x="165" y="264"/>
                  </a:cubicBezTo>
                  <a:cubicBezTo>
                    <a:pt x="52" y="264"/>
                    <a:pt x="52" y="264"/>
                    <a:pt x="52" y="264"/>
                  </a:cubicBezTo>
                  <a:cubicBezTo>
                    <a:pt x="52" y="210"/>
                    <a:pt x="52" y="210"/>
                    <a:pt x="52" y="210"/>
                  </a:cubicBezTo>
                  <a:cubicBezTo>
                    <a:pt x="40" y="210"/>
                    <a:pt x="40" y="210"/>
                    <a:pt x="40" y="210"/>
                  </a:cubicBezTo>
                  <a:cubicBezTo>
                    <a:pt x="40" y="264"/>
                    <a:pt x="40" y="264"/>
                    <a:pt x="40" y="264"/>
                  </a:cubicBezTo>
                  <a:cubicBezTo>
                    <a:pt x="3" y="264"/>
                    <a:pt x="3" y="264"/>
                    <a:pt x="3" y="264"/>
                  </a:cubicBezTo>
                  <a:cubicBezTo>
                    <a:pt x="3" y="202"/>
                    <a:pt x="3" y="202"/>
                    <a:pt x="3" y="202"/>
                  </a:cubicBezTo>
                  <a:cubicBezTo>
                    <a:pt x="3" y="202"/>
                    <a:pt x="0" y="155"/>
                    <a:pt x="64" y="154"/>
                  </a:cubicBezTo>
                  <a:cubicBezTo>
                    <a:pt x="99" y="154"/>
                    <a:pt x="99" y="154"/>
                    <a:pt x="99" y="154"/>
                  </a:cubicBezTo>
                  <a:cubicBezTo>
                    <a:pt x="111" y="174"/>
                    <a:pt x="111" y="174"/>
                    <a:pt x="111" y="174"/>
                  </a:cubicBezTo>
                  <a:cubicBezTo>
                    <a:pt x="124" y="154"/>
                    <a:pt x="124" y="154"/>
                    <a:pt x="124" y="154"/>
                  </a:cubicBezTo>
                  <a:cubicBezTo>
                    <a:pt x="154" y="154"/>
                    <a:pt x="154" y="154"/>
                    <a:pt x="154" y="154"/>
                  </a:cubicBezTo>
                  <a:cubicBezTo>
                    <a:pt x="154" y="154"/>
                    <a:pt x="211" y="153"/>
                    <a:pt x="215" y="202"/>
                  </a:cubicBezTo>
                  <a:close/>
                  <a:moveTo>
                    <a:pt x="122" y="195"/>
                  </a:moveTo>
                  <a:cubicBezTo>
                    <a:pt x="112" y="177"/>
                    <a:pt x="112" y="177"/>
                    <a:pt x="112" y="177"/>
                  </a:cubicBezTo>
                  <a:cubicBezTo>
                    <a:pt x="101" y="195"/>
                    <a:pt x="101" y="195"/>
                    <a:pt x="101" y="195"/>
                  </a:cubicBezTo>
                  <a:cubicBezTo>
                    <a:pt x="112" y="247"/>
                    <a:pt x="112" y="247"/>
                    <a:pt x="112" y="247"/>
                  </a:cubicBezTo>
                  <a:lnTo>
                    <a:pt x="122" y="195"/>
                  </a:lnTo>
                  <a:close/>
                  <a:moveTo>
                    <a:pt x="48" y="71"/>
                  </a:moveTo>
                  <a:cubicBezTo>
                    <a:pt x="44" y="25"/>
                    <a:pt x="44" y="25"/>
                    <a:pt x="44" y="25"/>
                  </a:cubicBezTo>
                  <a:cubicBezTo>
                    <a:pt x="40" y="71"/>
                    <a:pt x="40" y="71"/>
                    <a:pt x="40" y="71"/>
                  </a:cubicBezTo>
                  <a:cubicBezTo>
                    <a:pt x="44" y="84"/>
                    <a:pt x="44" y="84"/>
                    <a:pt x="44" y="84"/>
                  </a:cubicBezTo>
                  <a:lnTo>
                    <a:pt x="48" y="71"/>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5" name="Freeform 27"/>
            <p:cNvSpPr>
              <a:spLocks noEditPoints="1"/>
            </p:cNvSpPr>
            <p:nvPr/>
          </p:nvSpPr>
          <p:spPr bwMode="auto">
            <a:xfrm>
              <a:off x="13294" y="4330"/>
              <a:ext cx="718" cy="1003"/>
            </a:xfrm>
            <a:custGeom>
              <a:gdLst>
                <a:gd fmla="*/ 20 w 204" name="T0"/>
                <a:gd fmla="*/ 87 h 285" name="T1"/>
                <a:gd fmla="*/ 49 w 204" name="T2"/>
                <a:gd fmla="*/ 64 h 285" name="T3"/>
                <a:gd fmla="*/ 66 w 204" name="T4"/>
                <a:gd fmla="*/ 64 h 285" name="T5"/>
                <a:gd fmla="*/ 72 w 204" name="T6"/>
                <a:gd fmla="*/ 73 h 285" name="T7"/>
                <a:gd fmla="*/ 78 w 204" name="T8"/>
                <a:gd fmla="*/ 64 h 285" name="T9"/>
                <a:gd fmla="*/ 92 w 204" name="T10"/>
                <a:gd fmla="*/ 64 h 285" name="T11"/>
                <a:gd fmla="*/ 122 w 204" name="T12"/>
                <a:gd fmla="*/ 87 h 285" name="T13"/>
                <a:gd fmla="*/ 122 w 204" name="T14"/>
                <a:gd fmla="*/ 117 h 285" name="T15"/>
                <a:gd fmla="*/ 104 w 204" name="T16"/>
                <a:gd fmla="*/ 117 h 285" name="T17"/>
                <a:gd fmla="*/ 104 w 204" name="T18"/>
                <a:gd fmla="*/ 91 h 285" name="T19"/>
                <a:gd fmla="*/ 98 w 204" name="T20"/>
                <a:gd fmla="*/ 91 h 285" name="T21"/>
                <a:gd fmla="*/ 98 w 204" name="T22"/>
                <a:gd fmla="*/ 117 h 285" name="T23"/>
                <a:gd fmla="*/ 43 w 204" name="T24"/>
                <a:gd fmla="*/ 117 h 285" name="T25"/>
                <a:gd fmla="*/ 43 w 204" name="T26"/>
                <a:gd fmla="*/ 91 h 285" name="T27"/>
                <a:gd fmla="*/ 38 w 204" name="T28"/>
                <a:gd fmla="*/ 91 h 285" name="T29"/>
                <a:gd fmla="*/ 38 w 204" name="T30"/>
                <a:gd fmla="*/ 117 h 285" name="T31"/>
                <a:gd fmla="*/ 20 w 204" name="T32"/>
                <a:gd fmla="*/ 117 h 285" name="T33"/>
                <a:gd fmla="*/ 20 w 204" name="T34"/>
                <a:gd fmla="*/ 87 h 285" name="T35"/>
                <a:gd fmla="*/ 72 w 204" name="T36"/>
                <a:gd fmla="*/ 57 h 285" name="T37"/>
                <a:gd fmla="*/ 93 w 204" name="T38"/>
                <a:gd fmla="*/ 35 h 285" name="T39"/>
                <a:gd fmla="*/ 72 w 204" name="T40"/>
                <a:gd fmla="*/ 14 h 285" name="T41"/>
                <a:gd fmla="*/ 50 w 204" name="T42"/>
                <a:gd fmla="*/ 35 h 285" name="T43"/>
                <a:gd fmla="*/ 72 w 204" name="T44"/>
                <a:gd fmla="*/ 57 h 285" name="T45"/>
                <a:gd fmla="*/ 43 w 204" name="T46"/>
                <a:gd fmla="*/ 285 h 285" name="T47"/>
                <a:gd fmla="*/ 98 w 204" name="T48"/>
                <a:gd fmla="*/ 285 h 285" name="T49"/>
                <a:gd fmla="*/ 124 w 204" name="T50"/>
                <a:gd fmla="*/ 147 h 285" name="T51"/>
                <a:gd fmla="*/ 17 w 204" name="T52"/>
                <a:gd fmla="*/ 147 h 285" name="T53"/>
                <a:gd fmla="*/ 43 w 204" name="T54"/>
                <a:gd fmla="*/ 285 h 285" name="T55"/>
                <a:gd fmla="*/ 204 w 204" name="T56"/>
                <a:gd fmla="*/ 29 h 285" name="T57"/>
                <a:gd fmla="*/ 166 w 204" name="T58"/>
                <a:gd fmla="*/ 58 h 285" name="T59"/>
                <a:gd fmla="*/ 135 w 204" name="T60"/>
                <a:gd fmla="*/ 73 h 285" name="T61"/>
                <a:gd fmla="*/ 144 w 204" name="T62"/>
                <a:gd fmla="*/ 55 h 285" name="T63"/>
                <a:gd fmla="*/ 122 w 204" name="T64"/>
                <a:gd fmla="*/ 29 h 285" name="T65"/>
                <a:gd fmla="*/ 163 w 204" name="T66"/>
                <a:gd fmla="*/ 0 h 285" name="T67"/>
                <a:gd fmla="*/ 204 w 204" name="T68"/>
                <a:gd fmla="*/ 29 h 285" name="T69"/>
                <a:gd fmla="*/ 187 w 204" name="T70"/>
                <a:gd fmla="*/ 36 h 285" name="T71"/>
                <a:gd fmla="*/ 185 w 204" name="T72"/>
                <a:gd fmla="*/ 34 h 285" name="T73"/>
                <a:gd fmla="*/ 141 w 204" name="T74"/>
                <a:gd fmla="*/ 34 h 285" name="T75"/>
                <a:gd fmla="*/ 139 w 204" name="T76"/>
                <a:gd fmla="*/ 36 h 285" name="T77"/>
                <a:gd fmla="*/ 141 w 204" name="T78"/>
                <a:gd fmla="*/ 39 h 285" name="T79"/>
                <a:gd fmla="*/ 185 w 204" name="T80"/>
                <a:gd fmla="*/ 39 h 285" name="T81"/>
                <a:gd fmla="*/ 187 w 204" name="T82"/>
                <a:gd fmla="*/ 36 h 285" name="T83"/>
                <a:gd fmla="*/ 187 w 204" name="T84"/>
                <a:gd fmla="*/ 22 h 285" name="T85"/>
                <a:gd fmla="*/ 185 w 204" name="T86"/>
                <a:gd fmla="*/ 20 h 285" name="T87"/>
                <a:gd fmla="*/ 141 w 204" name="T88"/>
                <a:gd fmla="*/ 20 h 285" name="T89"/>
                <a:gd fmla="*/ 139 w 204" name="T90"/>
                <a:gd fmla="*/ 22 h 285" name="T91"/>
                <a:gd fmla="*/ 141 w 204" name="T92"/>
                <a:gd fmla="*/ 25 h 285" name="T93"/>
                <a:gd fmla="*/ 185 w 204" name="T94"/>
                <a:gd fmla="*/ 25 h 285" name="T95"/>
                <a:gd fmla="*/ 187 w 204" name="T96"/>
                <a:gd fmla="*/ 22 h 285" name="T97"/>
                <a:gd fmla="*/ 0 w 204" name="T98"/>
                <a:gd fmla="*/ 141 h 285" name="T99"/>
                <a:gd fmla="*/ 141 w 204" name="T100"/>
                <a:gd fmla="*/ 141 h 285" name="T101"/>
                <a:gd fmla="*/ 141 w 204" name="T102"/>
                <a:gd fmla="*/ 121 h 285" name="T103"/>
                <a:gd fmla="*/ 0 w 204" name="T104"/>
                <a:gd fmla="*/ 121 h 285" name="T105"/>
                <a:gd fmla="*/ 0 w 204" name="T106"/>
                <a:gd fmla="*/ 141 h 28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5" w="204">
                  <a:moveTo>
                    <a:pt x="20" y="87"/>
                  </a:moveTo>
                  <a:cubicBezTo>
                    <a:pt x="20" y="87"/>
                    <a:pt x="18" y="64"/>
                    <a:pt x="49" y="64"/>
                  </a:cubicBezTo>
                  <a:cubicBezTo>
                    <a:pt x="66" y="64"/>
                    <a:pt x="66" y="64"/>
                    <a:pt x="66" y="64"/>
                  </a:cubicBezTo>
                  <a:cubicBezTo>
                    <a:pt x="72" y="73"/>
                    <a:pt x="72" y="73"/>
                    <a:pt x="72" y="73"/>
                  </a:cubicBezTo>
                  <a:cubicBezTo>
                    <a:pt x="78" y="64"/>
                    <a:pt x="78" y="64"/>
                    <a:pt x="78" y="64"/>
                  </a:cubicBezTo>
                  <a:cubicBezTo>
                    <a:pt x="92" y="64"/>
                    <a:pt x="92" y="64"/>
                    <a:pt x="92" y="64"/>
                  </a:cubicBezTo>
                  <a:cubicBezTo>
                    <a:pt x="92" y="64"/>
                    <a:pt x="120" y="63"/>
                    <a:pt x="122" y="87"/>
                  </a:cubicBezTo>
                  <a:cubicBezTo>
                    <a:pt x="122" y="117"/>
                    <a:pt x="122" y="117"/>
                    <a:pt x="122" y="117"/>
                  </a:cubicBezTo>
                  <a:cubicBezTo>
                    <a:pt x="104" y="117"/>
                    <a:pt x="104" y="117"/>
                    <a:pt x="104" y="117"/>
                  </a:cubicBezTo>
                  <a:cubicBezTo>
                    <a:pt x="104" y="91"/>
                    <a:pt x="104" y="91"/>
                    <a:pt x="104" y="91"/>
                  </a:cubicBezTo>
                  <a:cubicBezTo>
                    <a:pt x="98" y="91"/>
                    <a:pt x="98" y="91"/>
                    <a:pt x="98" y="91"/>
                  </a:cubicBezTo>
                  <a:cubicBezTo>
                    <a:pt x="98" y="117"/>
                    <a:pt x="98" y="117"/>
                    <a:pt x="98" y="117"/>
                  </a:cubicBezTo>
                  <a:cubicBezTo>
                    <a:pt x="43" y="117"/>
                    <a:pt x="43" y="117"/>
                    <a:pt x="43" y="117"/>
                  </a:cubicBezTo>
                  <a:cubicBezTo>
                    <a:pt x="43" y="91"/>
                    <a:pt x="43" y="91"/>
                    <a:pt x="43" y="91"/>
                  </a:cubicBezTo>
                  <a:cubicBezTo>
                    <a:pt x="38" y="91"/>
                    <a:pt x="38" y="91"/>
                    <a:pt x="38" y="91"/>
                  </a:cubicBezTo>
                  <a:cubicBezTo>
                    <a:pt x="38" y="117"/>
                    <a:pt x="38" y="117"/>
                    <a:pt x="38" y="117"/>
                  </a:cubicBezTo>
                  <a:cubicBezTo>
                    <a:pt x="20" y="117"/>
                    <a:pt x="20" y="117"/>
                    <a:pt x="20" y="117"/>
                  </a:cubicBezTo>
                  <a:lnTo>
                    <a:pt x="20" y="87"/>
                  </a:lnTo>
                  <a:close/>
                  <a:moveTo>
                    <a:pt x="72" y="57"/>
                  </a:moveTo>
                  <a:cubicBezTo>
                    <a:pt x="84" y="57"/>
                    <a:pt x="93" y="47"/>
                    <a:pt x="93" y="35"/>
                  </a:cubicBezTo>
                  <a:cubicBezTo>
                    <a:pt x="93" y="23"/>
                    <a:pt x="84" y="14"/>
                    <a:pt x="72" y="14"/>
                  </a:cubicBezTo>
                  <a:cubicBezTo>
                    <a:pt x="60" y="14"/>
                    <a:pt x="50" y="23"/>
                    <a:pt x="50" y="35"/>
                  </a:cubicBezTo>
                  <a:cubicBezTo>
                    <a:pt x="50" y="47"/>
                    <a:pt x="60" y="57"/>
                    <a:pt x="72" y="57"/>
                  </a:cubicBezTo>
                  <a:close/>
                  <a:moveTo>
                    <a:pt x="43" y="285"/>
                  </a:moveTo>
                  <a:cubicBezTo>
                    <a:pt x="98" y="285"/>
                    <a:pt x="98" y="285"/>
                    <a:pt x="98" y="285"/>
                  </a:cubicBezTo>
                  <a:cubicBezTo>
                    <a:pt x="124" y="147"/>
                    <a:pt x="124" y="147"/>
                    <a:pt x="124" y="147"/>
                  </a:cubicBezTo>
                  <a:cubicBezTo>
                    <a:pt x="17" y="147"/>
                    <a:pt x="17" y="147"/>
                    <a:pt x="17" y="147"/>
                  </a:cubicBezTo>
                  <a:lnTo>
                    <a:pt x="43" y="285"/>
                  </a:lnTo>
                  <a:close/>
                  <a:moveTo>
                    <a:pt x="204" y="29"/>
                  </a:moveTo>
                  <a:cubicBezTo>
                    <a:pt x="204" y="45"/>
                    <a:pt x="187" y="57"/>
                    <a:pt x="166" y="58"/>
                  </a:cubicBezTo>
                  <a:cubicBezTo>
                    <a:pt x="154" y="67"/>
                    <a:pt x="135" y="73"/>
                    <a:pt x="135" y="73"/>
                  </a:cubicBezTo>
                  <a:cubicBezTo>
                    <a:pt x="144" y="64"/>
                    <a:pt x="145" y="58"/>
                    <a:pt x="144" y="55"/>
                  </a:cubicBezTo>
                  <a:cubicBezTo>
                    <a:pt x="131" y="50"/>
                    <a:pt x="122" y="41"/>
                    <a:pt x="122" y="29"/>
                  </a:cubicBezTo>
                  <a:cubicBezTo>
                    <a:pt x="122" y="13"/>
                    <a:pt x="140" y="0"/>
                    <a:pt x="163" y="0"/>
                  </a:cubicBezTo>
                  <a:cubicBezTo>
                    <a:pt x="186" y="0"/>
                    <a:pt x="204" y="13"/>
                    <a:pt x="204" y="29"/>
                  </a:cubicBezTo>
                  <a:close/>
                  <a:moveTo>
                    <a:pt x="187" y="36"/>
                  </a:moveTo>
                  <a:cubicBezTo>
                    <a:pt x="187" y="35"/>
                    <a:pt x="186" y="34"/>
                    <a:pt x="185" y="34"/>
                  </a:cubicBezTo>
                  <a:cubicBezTo>
                    <a:pt x="141" y="34"/>
                    <a:pt x="141" y="34"/>
                    <a:pt x="141" y="34"/>
                  </a:cubicBezTo>
                  <a:cubicBezTo>
                    <a:pt x="140" y="34"/>
                    <a:pt x="139" y="35"/>
                    <a:pt x="139" y="36"/>
                  </a:cubicBezTo>
                  <a:cubicBezTo>
                    <a:pt x="139" y="38"/>
                    <a:pt x="140" y="39"/>
                    <a:pt x="141" y="39"/>
                  </a:cubicBezTo>
                  <a:cubicBezTo>
                    <a:pt x="185" y="39"/>
                    <a:pt x="185" y="39"/>
                    <a:pt x="185" y="39"/>
                  </a:cubicBezTo>
                  <a:cubicBezTo>
                    <a:pt x="186" y="39"/>
                    <a:pt x="187" y="38"/>
                    <a:pt x="187" y="36"/>
                  </a:cubicBezTo>
                  <a:close/>
                  <a:moveTo>
                    <a:pt x="187" y="22"/>
                  </a:moveTo>
                  <a:cubicBezTo>
                    <a:pt x="187" y="21"/>
                    <a:pt x="186" y="20"/>
                    <a:pt x="185" y="20"/>
                  </a:cubicBezTo>
                  <a:cubicBezTo>
                    <a:pt x="141" y="20"/>
                    <a:pt x="141" y="20"/>
                    <a:pt x="141" y="20"/>
                  </a:cubicBezTo>
                  <a:cubicBezTo>
                    <a:pt x="140" y="20"/>
                    <a:pt x="139" y="21"/>
                    <a:pt x="139" y="22"/>
                  </a:cubicBezTo>
                  <a:cubicBezTo>
                    <a:pt x="139" y="24"/>
                    <a:pt x="140" y="25"/>
                    <a:pt x="141" y="25"/>
                  </a:cubicBezTo>
                  <a:cubicBezTo>
                    <a:pt x="185" y="25"/>
                    <a:pt x="185" y="25"/>
                    <a:pt x="185" y="25"/>
                  </a:cubicBezTo>
                  <a:cubicBezTo>
                    <a:pt x="186" y="25"/>
                    <a:pt x="187" y="24"/>
                    <a:pt x="187" y="22"/>
                  </a:cubicBezTo>
                  <a:close/>
                  <a:moveTo>
                    <a:pt x="0" y="141"/>
                  </a:moveTo>
                  <a:cubicBezTo>
                    <a:pt x="141" y="141"/>
                    <a:pt x="141" y="141"/>
                    <a:pt x="141" y="141"/>
                  </a:cubicBezTo>
                  <a:cubicBezTo>
                    <a:pt x="141" y="121"/>
                    <a:pt x="141" y="121"/>
                    <a:pt x="141" y="121"/>
                  </a:cubicBezTo>
                  <a:cubicBezTo>
                    <a:pt x="0" y="121"/>
                    <a:pt x="0" y="121"/>
                    <a:pt x="0" y="121"/>
                  </a:cubicBezTo>
                  <a:lnTo>
                    <a:pt x="0" y="141"/>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1" name="组合 30"/>
          <p:cNvGrpSpPr/>
          <p:nvPr/>
        </p:nvGrpSpPr>
        <p:grpSpPr>
          <a:xfrm>
            <a:off x="1854835" y="4438015"/>
            <a:ext cx="1981200" cy="711835"/>
            <a:chOff x="2408" y="3190"/>
            <a:chExt cx="3120" cy="1121"/>
          </a:xfrm>
        </p:grpSpPr>
        <p:sp>
          <p:nvSpPr>
            <p:cNvPr id="3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3" name="组合 12"/>
          <p:cNvGrpSpPr/>
          <p:nvPr/>
        </p:nvGrpSpPr>
        <p:grpSpPr>
          <a:xfrm>
            <a:off x="4239260" y="4438015"/>
            <a:ext cx="1981200" cy="711835"/>
            <a:chOff x="2408" y="3190"/>
            <a:chExt cx="3120" cy="1121"/>
          </a:xfrm>
        </p:grpSpPr>
        <p:sp>
          <p:nvSpPr>
            <p:cNvPr id="1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6" name="组合 15"/>
          <p:cNvGrpSpPr/>
          <p:nvPr/>
        </p:nvGrpSpPr>
        <p:grpSpPr>
          <a:xfrm>
            <a:off x="6645910" y="4438015"/>
            <a:ext cx="1981200" cy="711835"/>
            <a:chOff x="2408" y="3190"/>
            <a:chExt cx="3120" cy="1121"/>
          </a:xfrm>
        </p:grpSpPr>
        <p:sp>
          <p:nvSpPr>
            <p:cNvPr id="1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20" name="组合 19"/>
          <p:cNvGrpSpPr/>
          <p:nvPr/>
        </p:nvGrpSpPr>
        <p:grpSpPr>
          <a:xfrm>
            <a:off x="9030335" y="4438015"/>
            <a:ext cx="1981200" cy="711835"/>
            <a:chOff x="2408" y="3190"/>
            <a:chExt cx="3120" cy="1121"/>
          </a:xfrm>
        </p:grpSpPr>
        <p:sp>
          <p:nvSpPr>
            <p:cNvPr id="21"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26"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18" presetSubtype="12">
                                  <p:stCondLst>
                                    <p:cond delay="0"/>
                                  </p:stCondLst>
                                  <p:childTnLst>
                                    <p:set>
                                      <p:cBhvr>
                                        <p:cTn dur="1" fill="hold" id="16">
                                          <p:stCondLst>
                                            <p:cond delay="0"/>
                                          </p:stCondLst>
                                        </p:cTn>
                                        <p:tgtEl>
                                          <p:spTgt spid="12"/>
                                        </p:tgtEl>
                                        <p:attrNameLst>
                                          <p:attrName>style.visibility</p:attrName>
                                        </p:attrNameLst>
                                      </p:cBhvr>
                                      <p:to>
                                        <p:strVal val="visible"/>
                                      </p:to>
                                    </p:set>
                                    <p:animEffect filter="strips(downLeft)" transition="in">
                                      <p:cBhvr>
                                        <p:cTn dur="500" id="17"/>
                                        <p:tgtEl>
                                          <p:spTgt spid="12"/>
                                        </p:tgtEl>
                                      </p:cBhvr>
                                    </p:animEffect>
                                  </p:childTnLst>
                                </p:cTn>
                              </p:par>
                            </p:childTnLst>
                          </p:cTn>
                        </p:par>
                        <p:par>
                          <p:cTn fill="hold" id="18" nodeType="afterGroup">
                            <p:stCondLst>
                              <p:cond delay="1500"/>
                            </p:stCondLst>
                            <p:childTnLst>
                              <p:par>
                                <p:cTn fill="hold" id="19" nodeType="afterEffect" presetClass="entr" presetID="5" presetSubtype="10">
                                  <p:stCondLst>
                                    <p:cond delay="0"/>
                                  </p:stCondLst>
                                  <p:childTnLst>
                                    <p:set>
                                      <p:cBhvr>
                                        <p:cTn dur="1" fill="hold" id="20">
                                          <p:stCondLst>
                                            <p:cond delay="0"/>
                                          </p:stCondLst>
                                        </p:cTn>
                                        <p:tgtEl>
                                          <p:spTgt spid="31"/>
                                        </p:tgtEl>
                                        <p:attrNameLst>
                                          <p:attrName>style.visibility</p:attrName>
                                        </p:attrNameLst>
                                      </p:cBhvr>
                                      <p:to>
                                        <p:strVal val="visible"/>
                                      </p:to>
                                    </p:set>
                                    <p:animEffect filter="checkerboard(across)" transition="in">
                                      <p:cBhvr>
                                        <p:cTn dur="500" id="21"/>
                                        <p:tgtEl>
                                          <p:spTgt spid="31"/>
                                        </p:tgtEl>
                                      </p:cBhvr>
                                    </p:animEffect>
                                  </p:childTnLst>
                                </p:cTn>
                              </p:par>
                            </p:childTnLst>
                          </p:cTn>
                        </p:par>
                        <p:par>
                          <p:cTn fill="hold" id="22" nodeType="afterGroup">
                            <p:stCondLst>
                              <p:cond delay="2000"/>
                            </p:stCondLst>
                            <p:childTnLst>
                              <p:par>
                                <p:cTn fill="hold" id="23" nodeType="afterEffect" presetClass="entr" presetID="5" presetSubtype="10">
                                  <p:stCondLst>
                                    <p:cond delay="0"/>
                                  </p:stCondLst>
                                  <p:childTnLst>
                                    <p:set>
                                      <p:cBhvr>
                                        <p:cTn dur="1" fill="hold" id="24">
                                          <p:stCondLst>
                                            <p:cond delay="0"/>
                                          </p:stCondLst>
                                        </p:cTn>
                                        <p:tgtEl>
                                          <p:spTgt spid="13"/>
                                        </p:tgtEl>
                                        <p:attrNameLst>
                                          <p:attrName>style.visibility</p:attrName>
                                        </p:attrNameLst>
                                      </p:cBhvr>
                                      <p:to>
                                        <p:strVal val="visible"/>
                                      </p:to>
                                    </p:set>
                                    <p:animEffect filter="checkerboard(across)" transition="in">
                                      <p:cBhvr>
                                        <p:cTn dur="500" id="25"/>
                                        <p:tgtEl>
                                          <p:spTgt spid="13"/>
                                        </p:tgtEl>
                                      </p:cBhvr>
                                    </p:animEffect>
                                  </p:childTnLst>
                                </p:cTn>
                              </p:par>
                            </p:childTnLst>
                          </p:cTn>
                        </p:par>
                        <p:par>
                          <p:cTn fill="hold" id="26" nodeType="afterGroup">
                            <p:stCondLst>
                              <p:cond delay="2500"/>
                            </p:stCondLst>
                            <p:childTnLst>
                              <p:par>
                                <p:cTn fill="hold" id="27" nodeType="afterEffect" presetClass="entr" presetID="5" presetSubtype="10">
                                  <p:stCondLst>
                                    <p:cond delay="0"/>
                                  </p:stCondLst>
                                  <p:childTnLst>
                                    <p:set>
                                      <p:cBhvr>
                                        <p:cTn dur="1" fill="hold" id="28">
                                          <p:stCondLst>
                                            <p:cond delay="0"/>
                                          </p:stCondLst>
                                        </p:cTn>
                                        <p:tgtEl>
                                          <p:spTgt spid="16"/>
                                        </p:tgtEl>
                                        <p:attrNameLst>
                                          <p:attrName>style.visibility</p:attrName>
                                        </p:attrNameLst>
                                      </p:cBhvr>
                                      <p:to>
                                        <p:strVal val="visible"/>
                                      </p:to>
                                    </p:set>
                                    <p:animEffect filter="checkerboard(across)" transition="in">
                                      <p:cBhvr>
                                        <p:cTn dur="500" id="29"/>
                                        <p:tgtEl>
                                          <p:spTgt spid="16"/>
                                        </p:tgtEl>
                                      </p:cBhvr>
                                    </p:animEffect>
                                  </p:childTnLst>
                                </p:cTn>
                              </p:par>
                            </p:childTnLst>
                          </p:cTn>
                        </p:par>
                        <p:par>
                          <p:cTn fill="hold" id="30" nodeType="afterGroup">
                            <p:stCondLst>
                              <p:cond delay="3000"/>
                            </p:stCondLst>
                            <p:childTnLst>
                              <p:par>
                                <p:cTn fill="hold" id="31" nodeType="afterEffect" presetClass="entr" presetID="5" presetSubtype="10">
                                  <p:stCondLst>
                                    <p:cond delay="0"/>
                                  </p:stCondLst>
                                  <p:childTnLst>
                                    <p:set>
                                      <p:cBhvr>
                                        <p:cTn dur="1" fill="hold" id="32">
                                          <p:stCondLst>
                                            <p:cond delay="0"/>
                                          </p:stCondLst>
                                        </p:cTn>
                                        <p:tgtEl>
                                          <p:spTgt spid="20"/>
                                        </p:tgtEl>
                                        <p:attrNameLst>
                                          <p:attrName>style.visibility</p:attrName>
                                        </p:attrNameLst>
                                      </p:cBhvr>
                                      <p:to>
                                        <p:strVal val="visible"/>
                                      </p:to>
                                    </p:set>
                                    <p:animEffect filter="checkerboard(across)" transition="in">
                                      <p:cBhvr>
                                        <p:cTn dur="500" id="3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userDrawn="1"/>
        </p:nvPicPr>
        <p:blipFill>
          <a:blip r:embed="rId2">
            <a:extLst>
              <a:ext uri="{28A0092B-C50C-407E-A947-70E740481C1C}">
                <a14:useLocalDpi val="0"/>
              </a:ext>
            </a:extLst>
          </a:blip>
          <a:stretch>
            <a:fillRect/>
          </a:stretch>
        </p:blipFill>
        <p:spPr>
          <a:xfrm flipH="1">
            <a:off x="0" y="0"/>
            <a:ext cx="12233275" cy="6881495"/>
          </a:xfrm>
          <a:prstGeom prst="rect">
            <a:avLst/>
          </a:prstGeom>
        </p:spPr>
      </p:pic>
      <p:sp>
        <p:nvSpPr>
          <p:cNvPr id="4" name="矩形 3"/>
          <p:cNvSpPr/>
          <p:nvPr/>
        </p:nvSpPr>
        <p:spPr bwMode="auto">
          <a:xfrm>
            <a:off x="3451225" y="3264534"/>
            <a:ext cx="5621020" cy="701040"/>
          </a:xfrm>
          <a:prstGeom prst="rect">
            <a:avLst/>
          </a:prstGeom>
        </p:spPr>
        <p:txBody>
          <a:bodyPr wrap="square">
            <a:spAutoFit/>
          </a:body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188970" y="296164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080635" y="410464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5691505" y="1744980"/>
            <a:ext cx="1856740" cy="1188720"/>
          </a:xfrm>
          <a:prstGeom prst="rect">
            <a:avLst/>
          </a:prstGeom>
          <a:noFill/>
        </p:spPr>
        <p:txBody>
          <a:bodyPr anchor="t" rtlCol="0" wrap="square">
            <a:spAutoFit/>
          </a:bodyPr>
          <a:lstStyle/>
          <a:p>
            <a:pPr eaLnBrk="1" hangingPunct="1"/>
            <a:r>
              <a:rPr altLang="zh-CN" b="1" lang="en-US" sz="7200">
                <a:solidFill>
                  <a:srgbClr val="5A6C6A"/>
                </a:solidFill>
                <a:latin charset="-122" typeface="Yuanti SC"/>
                <a:ea charset="-122" typeface="Yuanti SC"/>
                <a:cs charset="-122" typeface="Yuanti SC"/>
                <a:sym typeface="+mn-ea"/>
              </a:rPr>
              <a:t>02</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1000" id="7"/>
                                        <p:tgtEl>
                                          <p:spTgt spid="4"/>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par>
                                <p:cTn fill="hold" grpId="0" id="14" nodeType="withEffect" presetClass="entr" presetID="18" presetSubtype="12">
                                  <p:stCondLst>
                                    <p:cond delay="0"/>
                                  </p:stCondLst>
                                  <p:childTnLst>
                                    <p:set>
                                      <p:cBhvr>
                                        <p:cTn dur="1" fill="hold" id="15">
                                          <p:stCondLst>
                                            <p:cond delay="0"/>
                                          </p:stCondLst>
                                        </p:cTn>
                                        <p:tgtEl>
                                          <p:spTgt spid="11"/>
                                        </p:tgtEl>
                                        <p:attrNameLst>
                                          <p:attrName>style.visibility</p:attrName>
                                        </p:attrNameLst>
                                      </p:cBhvr>
                                      <p:to>
                                        <p:strVal val="visible"/>
                                      </p:to>
                                    </p:set>
                                    <p:animEffect filter="strips(downLeft)" transition="in">
                                      <p:cBhvr>
                                        <p:cTn dur="100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4239260" y="523240"/>
            <a:ext cx="3974465" cy="457200"/>
          </a:xfrm>
          <a:prstGeom prst="rect">
            <a:avLst/>
          </a:prstGeom>
        </p:spPr>
        <p:txBody>
          <a:bodyPr wrap="square">
            <a:spAutoFit/>
          </a:body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单击添加您的标题</a:t>
            </a:r>
          </a:p>
        </p:txBody>
      </p:sp>
      <p:grpSp>
        <p:nvGrpSpPr>
          <p:cNvPr id="10" name="组合 9"/>
          <p:cNvGrpSpPr/>
          <p:nvPr/>
        </p:nvGrpSpPr>
        <p:grpSpPr>
          <a:xfrm>
            <a:off x="3857943" y="369570"/>
            <a:ext cx="4096385" cy="135890"/>
            <a:chOff x="5470" y="4664"/>
            <a:chExt cx="6451" cy="214"/>
          </a:xfrm>
        </p:grpSpPr>
        <p:cxnSp>
          <p:nvCxnSpPr>
            <p:cNvPr id="9"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436870" y="1000760"/>
            <a:ext cx="4097020" cy="135890"/>
            <a:chOff x="5692" y="6516"/>
            <a:chExt cx="6452" cy="214"/>
          </a:xfrm>
        </p:grpSpPr>
        <p:cxnSp>
          <p:nvCxnSpPr>
            <p:cNvPr id="8"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 name="图片 2"/>
          <p:cNvPicPr>
            <a:picLocks noChangeAspect="1"/>
          </p:cNvPicPr>
          <p:nvPr/>
        </p:nvPicPr>
        <p:blipFill>
          <a:blip r:embed="rId2">
            <a:extLst>
              <a:ext uri="{28A0092B-C50C-407E-A947-70E740481C1C}">
                <a14:useLocalDpi val="0"/>
              </a:ext>
            </a:extLst>
          </a:blip>
          <a:srcRect l="16663" r="16663"/>
          <a:stretch>
            <a:fillRect/>
          </a:stretch>
        </p:blipFill>
        <p:spPr>
          <a:xfrm>
            <a:off x="4324350" y="1736090"/>
            <a:ext cx="3707765" cy="3707765"/>
          </a:xfrm>
          <a:prstGeom prst="ellipse">
            <a:avLst/>
          </a:prstGeom>
        </p:spPr>
      </p:pic>
      <p:grpSp>
        <p:nvGrpSpPr>
          <p:cNvPr id="28" name="组合 27"/>
          <p:cNvGrpSpPr/>
          <p:nvPr/>
        </p:nvGrpSpPr>
        <p:grpSpPr>
          <a:xfrm>
            <a:off x="1981835" y="1666240"/>
            <a:ext cx="1981200" cy="711835"/>
            <a:chOff x="2408" y="3190"/>
            <a:chExt cx="3120" cy="1121"/>
          </a:xfrm>
        </p:grpSpPr>
        <p:sp>
          <p:nvSpPr>
            <p:cNvPr id="29"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0"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1" name="组合 30"/>
          <p:cNvGrpSpPr/>
          <p:nvPr/>
        </p:nvGrpSpPr>
        <p:grpSpPr>
          <a:xfrm>
            <a:off x="1936750" y="4635500"/>
            <a:ext cx="1981200" cy="711835"/>
            <a:chOff x="2408" y="3190"/>
            <a:chExt cx="3120" cy="1121"/>
          </a:xfrm>
        </p:grpSpPr>
        <p:sp>
          <p:nvSpPr>
            <p:cNvPr id="3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4" name="组合 33"/>
          <p:cNvGrpSpPr/>
          <p:nvPr/>
        </p:nvGrpSpPr>
        <p:grpSpPr>
          <a:xfrm>
            <a:off x="8484235" y="1736090"/>
            <a:ext cx="1981200" cy="711835"/>
            <a:chOff x="2408" y="3190"/>
            <a:chExt cx="3120" cy="1121"/>
          </a:xfrm>
        </p:grpSpPr>
        <p:sp>
          <p:nvSpPr>
            <p:cNvPr id="3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6"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8" name="组合 37"/>
          <p:cNvGrpSpPr/>
          <p:nvPr/>
        </p:nvGrpSpPr>
        <p:grpSpPr>
          <a:xfrm>
            <a:off x="8484235" y="4540250"/>
            <a:ext cx="1981200" cy="711835"/>
            <a:chOff x="2408" y="3190"/>
            <a:chExt cx="3120" cy="1121"/>
          </a:xfrm>
        </p:grpSpPr>
        <p:sp>
          <p:nvSpPr>
            <p:cNvPr id="39"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0"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6"/>
                                        </p:tgtEl>
                                        <p:attrNameLst>
                                          <p:attrName>style.visibility</p:attrName>
                                        </p:attrNameLst>
                                      </p:cBhvr>
                                      <p:to>
                                        <p:strVal val="visible"/>
                                      </p:to>
                                    </p:set>
                                    <p:animEffect filter="strips(downLeft)" transition="in">
                                      <p:cBhvr>
                                        <p:cTn dur="1000" id="7"/>
                                        <p:tgtEl>
                                          <p:spTgt spid="6"/>
                                        </p:tgtEl>
                                      </p:cBhvr>
                                    </p:animEffect>
                                  </p:childTnLst>
                                </p:cTn>
                              </p:par>
                              <p:par>
                                <p:cTn fill="hold" id="8" nodeType="withEffect" presetClass="entr" presetID="18" presetSubtype="12">
                                  <p:stCondLst>
                                    <p:cond delay="0"/>
                                  </p:stCondLst>
                                  <p:childTnLst>
                                    <p:set>
                                      <p:cBhvr>
                                        <p:cTn dur="1" fill="hold" id="9">
                                          <p:stCondLst>
                                            <p:cond delay="0"/>
                                          </p:stCondLst>
                                        </p:cTn>
                                        <p:tgtEl>
                                          <p:spTgt spid="10"/>
                                        </p:tgtEl>
                                        <p:attrNameLst>
                                          <p:attrName>style.visibility</p:attrName>
                                        </p:attrNameLst>
                                      </p:cBhvr>
                                      <p:to>
                                        <p:strVal val="visible"/>
                                      </p:to>
                                    </p:set>
                                    <p:animEffect filter="strips(downLeft)" transition="in">
                                      <p:cBhvr>
                                        <p:cTn dur="1000" id="10"/>
                                        <p:tgtEl>
                                          <p:spTgt spid="10"/>
                                        </p:tgtEl>
                                      </p:cBhvr>
                                    </p:animEffect>
                                  </p:childTnLst>
                                </p:cTn>
                              </p:par>
                              <p:par>
                                <p:cTn fill="hold" id="11" nodeType="withEffect" presetClass="entr" presetID="18" presetSubtype="12">
                                  <p:stCondLst>
                                    <p:cond delay="0"/>
                                  </p:stCondLst>
                                  <p:childTnLst>
                                    <p:set>
                                      <p:cBhvr>
                                        <p:cTn dur="1" fill="hold" id="12">
                                          <p:stCondLst>
                                            <p:cond delay="0"/>
                                          </p:stCondLst>
                                        </p:cTn>
                                        <p:tgtEl>
                                          <p:spTgt spid="7"/>
                                        </p:tgtEl>
                                        <p:attrNameLst>
                                          <p:attrName>style.visibility</p:attrName>
                                        </p:attrNameLst>
                                      </p:cBhvr>
                                      <p:to>
                                        <p:strVal val="visible"/>
                                      </p:to>
                                    </p:set>
                                    <p:animEffect filter="strips(downLeft)" transition="in">
                                      <p:cBhvr>
                                        <p:cTn dur="1000" id="13"/>
                                        <p:tgtEl>
                                          <p:spTgt spid="7"/>
                                        </p:tgtEl>
                                      </p:cBhvr>
                                    </p:animEffect>
                                  </p:childTnLst>
                                </p:cTn>
                              </p:par>
                            </p:childTnLst>
                          </p:cTn>
                        </p:par>
                        <p:par>
                          <p:cTn fill="hold" id="14" nodeType="afterGroup">
                            <p:stCondLst>
                              <p:cond delay="1000"/>
                            </p:stCondLst>
                            <p:childTnLst>
                              <p:par>
                                <p:cTn fill="hold" id="15" nodeType="afterEffect" presetClass="entr" presetID="3" presetSubtype="10">
                                  <p:stCondLst>
                                    <p:cond delay="0"/>
                                  </p:stCondLst>
                                  <p:childTnLst>
                                    <p:set>
                                      <p:cBhvr>
                                        <p:cTn dur="1" fill="hold" id="16">
                                          <p:stCondLst>
                                            <p:cond delay="0"/>
                                          </p:stCondLst>
                                        </p:cTn>
                                        <p:tgtEl>
                                          <p:spTgt spid="3"/>
                                        </p:tgtEl>
                                        <p:attrNameLst>
                                          <p:attrName>style.visibility</p:attrName>
                                        </p:attrNameLst>
                                      </p:cBhvr>
                                      <p:to>
                                        <p:strVal val="visible"/>
                                      </p:to>
                                    </p:set>
                                    <p:animEffect filter="blinds(horizontal)" transition="in">
                                      <p:cBhvr>
                                        <p:cTn dur="500" id="17"/>
                                        <p:tgtEl>
                                          <p:spTgt spid="3"/>
                                        </p:tgtEl>
                                      </p:cBhvr>
                                    </p:animEffect>
                                  </p:childTnLst>
                                </p:cTn>
                              </p:par>
                            </p:childTnLst>
                          </p:cTn>
                        </p:par>
                        <p:par>
                          <p:cTn fill="hold" id="18" nodeType="afterGroup">
                            <p:stCondLst>
                              <p:cond delay="1500"/>
                            </p:stCondLst>
                            <p:childTnLst>
                              <p:par>
                                <p:cTn fill="hold" id="19" nodeType="afterEffect" presetClass="entr" presetID="5" presetSubtype="10">
                                  <p:stCondLst>
                                    <p:cond delay="0"/>
                                  </p:stCondLst>
                                  <p:childTnLst>
                                    <p:set>
                                      <p:cBhvr>
                                        <p:cTn dur="1" fill="hold" id="20">
                                          <p:stCondLst>
                                            <p:cond delay="0"/>
                                          </p:stCondLst>
                                        </p:cTn>
                                        <p:tgtEl>
                                          <p:spTgt spid="28"/>
                                        </p:tgtEl>
                                        <p:attrNameLst>
                                          <p:attrName>style.visibility</p:attrName>
                                        </p:attrNameLst>
                                      </p:cBhvr>
                                      <p:to>
                                        <p:strVal val="visible"/>
                                      </p:to>
                                    </p:set>
                                    <p:animEffect filter="checkerboard(across)" transition="in">
                                      <p:cBhvr>
                                        <p:cTn dur="500" id="21"/>
                                        <p:tgtEl>
                                          <p:spTgt spid="28"/>
                                        </p:tgtEl>
                                      </p:cBhvr>
                                    </p:animEffect>
                                  </p:childTnLst>
                                </p:cTn>
                              </p:par>
                            </p:childTnLst>
                          </p:cTn>
                        </p:par>
                        <p:par>
                          <p:cTn fill="hold" id="22" nodeType="afterGroup">
                            <p:stCondLst>
                              <p:cond delay="2000"/>
                            </p:stCondLst>
                            <p:childTnLst>
                              <p:par>
                                <p:cTn fill="hold" id="23" nodeType="afterEffect" presetClass="entr" presetID="5" presetSubtype="10">
                                  <p:stCondLst>
                                    <p:cond delay="0"/>
                                  </p:stCondLst>
                                  <p:childTnLst>
                                    <p:set>
                                      <p:cBhvr>
                                        <p:cTn dur="1" fill="hold" id="24">
                                          <p:stCondLst>
                                            <p:cond delay="0"/>
                                          </p:stCondLst>
                                        </p:cTn>
                                        <p:tgtEl>
                                          <p:spTgt spid="31"/>
                                        </p:tgtEl>
                                        <p:attrNameLst>
                                          <p:attrName>style.visibility</p:attrName>
                                        </p:attrNameLst>
                                      </p:cBhvr>
                                      <p:to>
                                        <p:strVal val="visible"/>
                                      </p:to>
                                    </p:set>
                                    <p:animEffect filter="checkerboard(across)" transition="in">
                                      <p:cBhvr>
                                        <p:cTn dur="500" id="25"/>
                                        <p:tgtEl>
                                          <p:spTgt spid="31"/>
                                        </p:tgtEl>
                                      </p:cBhvr>
                                    </p:animEffect>
                                  </p:childTnLst>
                                </p:cTn>
                              </p:par>
                            </p:childTnLst>
                          </p:cTn>
                        </p:par>
                        <p:par>
                          <p:cTn fill="hold" id="26" nodeType="afterGroup">
                            <p:stCondLst>
                              <p:cond delay="2500"/>
                            </p:stCondLst>
                            <p:childTnLst>
                              <p:par>
                                <p:cTn fill="hold" id="27" nodeType="afterEffect" presetClass="entr" presetID="5" presetSubtype="10">
                                  <p:stCondLst>
                                    <p:cond delay="0"/>
                                  </p:stCondLst>
                                  <p:childTnLst>
                                    <p:set>
                                      <p:cBhvr>
                                        <p:cTn dur="1" fill="hold" id="28">
                                          <p:stCondLst>
                                            <p:cond delay="0"/>
                                          </p:stCondLst>
                                        </p:cTn>
                                        <p:tgtEl>
                                          <p:spTgt spid="34"/>
                                        </p:tgtEl>
                                        <p:attrNameLst>
                                          <p:attrName>style.visibility</p:attrName>
                                        </p:attrNameLst>
                                      </p:cBhvr>
                                      <p:to>
                                        <p:strVal val="visible"/>
                                      </p:to>
                                    </p:set>
                                    <p:animEffect filter="checkerboard(across)" transition="in">
                                      <p:cBhvr>
                                        <p:cTn dur="500" id="29"/>
                                        <p:tgtEl>
                                          <p:spTgt spid="34"/>
                                        </p:tgtEl>
                                      </p:cBhvr>
                                    </p:animEffect>
                                  </p:childTnLst>
                                </p:cTn>
                              </p:par>
                            </p:childTnLst>
                          </p:cTn>
                        </p:par>
                        <p:par>
                          <p:cTn fill="hold" id="30" nodeType="afterGroup">
                            <p:stCondLst>
                              <p:cond delay="3000"/>
                            </p:stCondLst>
                            <p:childTnLst>
                              <p:par>
                                <p:cTn fill="hold" id="31" nodeType="afterEffect" presetClass="entr" presetID="5" presetSubtype="10">
                                  <p:stCondLst>
                                    <p:cond delay="0"/>
                                  </p:stCondLst>
                                  <p:childTnLst>
                                    <p:set>
                                      <p:cBhvr>
                                        <p:cTn dur="1" fill="hold" id="32">
                                          <p:stCondLst>
                                            <p:cond delay="0"/>
                                          </p:stCondLst>
                                        </p:cTn>
                                        <p:tgtEl>
                                          <p:spTgt spid="38"/>
                                        </p:tgtEl>
                                        <p:attrNameLst>
                                          <p:attrName>style.visibility</p:attrName>
                                        </p:attrNameLst>
                                      </p:cBhvr>
                                      <p:to>
                                        <p:strVal val="visible"/>
                                      </p:to>
                                    </p:set>
                                    <p:animEffect filter="checkerboard(across)" transition="in">
                                      <p:cBhvr>
                                        <p:cTn dur="500" id="33"/>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24.xml><?xml version="1.0" encoding="utf-8"?>
<p:tagLst xmlns:p="http://schemas.openxmlformats.org/presentationml/2006/main">
  <p:tag name="KSO_WM_BEAUTIFY_FLAG" val="#wm#"/>
  <p:tag name="KSO_WM_TEMPLATE_CATEGORY" val="custom"/>
  <p:tag name="KSO_WM_TEMPLATE_INDEX" val="20184553"/>
</p:tagLst>
</file>

<file path=ppt/tags/tag25.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r="http://schemas.openxmlformats.org/officeDocument/2006/relationships" xmlns:a="http://schemas.openxmlformats.org/drawingml/2006/main" name="">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145</Paragraphs>
  <Slides>24</Slides>
  <Notes>2</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微软雅黑</vt:lpstr>
      <vt:lpstr>Calibri Light</vt:lpstr>
      <vt:lpstr>Calibri</vt:lpstr>
      <vt:lpstr>仿宋</vt:lpstr>
      <vt:lpstr>宋体</vt:lpstr>
      <vt:lpstr>Yuanti SC</vt:lpstr>
      <vt:lpstr>Times New Roman</vt:lpstr>
      <vt:lpstr>Gill Sans</vt:lpstr>
      <vt:lpstr>Aharoni</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2018-03-01T02:03:00Z</dcterms:created>
  <dcterms:modified xsi:type="dcterms:W3CDTF">2021-08-20T11:20:07Z</dcterms:modified>
  <cp:revision>7</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2052-10.1.0.7400</vt:lpwstr>
  </property>
  <property fmtid="{D5CDD505-2E9C-101B-9397-08002B2CF9AE}" pid="3" name="KSORubyTemplateID">
    <vt:lpwstr>8</vt:lpwstr>
  </property>
</Properties>
</file>