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ms-office.chartstyle+xml" PartName="/ppt/charts/style1.xml"/>
  <Override ContentType="application/vnd.ms-office.chartstyle+xml" PartName="/ppt/charts/style2.xml"/>
  <Override ContentType="application/vnd.ms-office.chartstyle+xml" PartName="/ppt/charts/styl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8" r:id="rId5"/>
    <p:sldId id="257" r:id="rId6"/>
    <p:sldId id="259" r:id="rId7"/>
    <p:sldId id="260" r:id="rId8"/>
    <p:sldId id="268" r:id="rId9"/>
    <p:sldId id="273" r:id="rId10"/>
    <p:sldId id="261" r:id="rId11"/>
    <p:sldId id="262" r:id="rId12"/>
    <p:sldId id="269" r:id="rId13"/>
    <p:sldId id="270" r:id="rId14"/>
    <p:sldId id="265" r:id="rId15"/>
    <p:sldId id="263" r:id="rId16"/>
    <p:sldId id="271" r:id="rId17"/>
    <p:sldId id="266" r:id="rId18"/>
    <p:sldId id="264" r:id="rId19"/>
    <p:sldId id="272" r:id="rId20"/>
    <p:sldId id="267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6" userDrawn="1">
          <p15:clr>
            <a:srgbClr val="A4A3A4"/>
          </p15:clr>
        </p15:guide>
        <p15:guide id="2" pos="1799" userDrawn="1">
          <p15:clr>
            <a:srgbClr val="A4A3A4"/>
          </p15:clr>
        </p15:guide>
        <p15:guide id="3" pos="7015" userDrawn="1">
          <p15:clr>
            <a:srgbClr val="A4A3A4"/>
          </p15:clr>
        </p15:guide>
        <p15:guide id="4" orient="horz" pos="36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56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888" y="90"/>
      </p:cViewPr>
      <p:guideLst>
        <p:guide orient="horz" pos="686"/>
        <p:guide pos="1799"/>
        <p:guide pos="7015"/>
        <p:guide orient="horz" pos="363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tags/tag1.xml" Type="http://schemas.openxmlformats.org/officeDocument/2006/relationships/tags"/><Relationship Id="rId23" Target="presProps.xml" Type="http://schemas.openxmlformats.org/officeDocument/2006/relationships/presProps"/><Relationship Id="rId24" Target="viewProps.xml" Type="http://schemas.openxmlformats.org/officeDocument/2006/relationships/viewProps"/><Relationship Id="rId25" Target="theme/theme1.xml" Type="http://schemas.openxmlformats.org/officeDocument/2006/relationships/theme"/><Relationship Id="rId26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../media/image12.png" Type="http://schemas.openxmlformats.org/officeDocument/2006/relationships/image"/><Relationship Id="rId3" Target="../media/image13.png" Type="http://schemas.openxmlformats.org/officeDocument/2006/relationships/image"/><Relationship Id="rId4" Target="../media/image14.png" Type="http://schemas.openxmlformats.org/officeDocument/2006/relationships/image"/><Relationship Id="rId5" Target="../media/image15.png" Type="http://schemas.openxmlformats.org/officeDocument/2006/relationships/image"/><Relationship Id="rId6" Target="../media/image16.png" Type="http://schemas.openxmlformats.org/officeDocument/2006/relationships/image"/><Relationship Id="rId7" Target="colors2.xml" Type="http://schemas.microsoft.com/office/2011/relationships/chartColorStyle"/><Relationship Id="rId8" Target="style2.xml" Type="http://schemas.microsoft.com/office/2011/relationships/chartStyl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Relationship Id="rId2" Target="../media/image19.png" Type="http://schemas.openxmlformats.org/officeDocument/2006/relationships/image"/><Relationship Id="rId3" Target="../media/image20.png" Type="http://schemas.openxmlformats.org/officeDocument/2006/relationships/image"/><Relationship Id="rId4" Target="../media/image21.png" Type="http://schemas.openxmlformats.org/officeDocument/2006/relationships/image"/><Relationship Id="rId5" Target="colors3.xml" Type="http://schemas.microsoft.com/office/2011/relationships/chartColorStyle"/><Relationship Id="rId6" Target="style3.xml" Type="http://schemas.microsoft.com/office/2011/relationships/chartStyl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Relationship Id="rId2" Target="../media/image25.png" Type="http://schemas.openxmlformats.org/officeDocument/2006/relationships/im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6123206615448"/>
          <c:y val="0"/>
          <c:w val="0.6814004778862"/>
          <c:h val="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DE4047"/>
            </a:solidFill>
            <a:ln>
              <a:noFill/>
            </a:ln>
            <a:effectLst>
              <a:innerShdw blurRad="63500" dist="50800" dir="13500000">
                <a:srgbClr val="DE4047">
                  <a:alpha val="50000"/>
                </a:srgbClr>
              </a:innerShdw>
            </a:effectLst>
          </c:spPr>
          <c:dPt>
            <c:idx val="0"/>
            <c:invertIfNegative val="1"/>
            <c:spPr>
              <a:solidFill>
                <a:srgbClr val="DE4047">
                  <a:alpha val="79000"/>
                </a:srgbClr>
              </a:solidFill>
              <a:ln w="19050">
                <a:noFill/>
              </a:ln>
              <a:effectLst>
                <a:innerShdw blurRad="63500" dist="50800" dir="13500000">
                  <a:srgbClr val="DE4047">
                    <a:alpha val="50000"/>
                  </a:srgbClr>
                </a:innerShdw>
              </a:effectLst>
            </c:spPr>
          </c:dPt>
          <c:dPt>
            <c:idx val="1"/>
            <c:invertIfNegative val="1"/>
            <c:spPr>
              <a:solidFill>
                <a:srgbClr val="DE4047"/>
              </a:solidFill>
              <a:ln w="19050">
                <a:solidFill>
                  <a:srgbClr val="DE4047"/>
                </a:solidFill>
              </a:ln>
              <a:effectLst>
                <a:outerShdw blurRad="50800" dist="38100" dir="2700000" algn="tl" rotWithShape="0">
                  <a:srgbClr val="7C2B31">
                    <a:alpha val="40000"/>
                  </a:srgbClr>
                </a:outerShdw>
              </a:effectLst>
            </c:spPr>
          </c:dPt>
          <c:dPt>
            <c:idx val="2"/>
            <c:invertIfNegative val="1"/>
            <c:spPr>
              <a:solidFill>
                <a:srgbClr val="DE4047">
                  <a:alpha val="77000"/>
                </a:srgbClr>
              </a:solidFill>
              <a:ln w="19050">
                <a:noFill/>
              </a:ln>
            </c:spPr>
          </c:dPt>
          <c:dPt>
            <c:idx val="3"/>
            <c:invertIfNegative val="1"/>
            <c:spPr>
              <a:solidFill>
                <a:srgbClr val="DE4047">
                  <a:alpha val="72000"/>
                </a:srgbClr>
              </a:solidFill>
              <a:ln w="19050">
                <a:noFill/>
              </a:ln>
              <a:effectLst>
                <a:innerShdw blurRad="63500" dist="50800" dir="13500000">
                  <a:srgbClr val="DE4047">
                    <a:alpha val="50000"/>
                  </a:srgbClr>
                </a:innerShdw>
              </a:effectLst>
            </c:spPr>
          </c:dPt>
          <c:dPt>
            <c:idx val="4"/>
            <c:invertIfNegative val="1"/>
            <c:spPr>
              <a:solidFill>
                <a:srgbClr val="DE4047">
                  <a:alpha val="65000"/>
                </a:srgbClr>
              </a:solidFill>
              <a:ln w="19050">
                <a:noFill/>
              </a:ln>
              <a:effectLst>
                <a:innerShdw blurRad="63500" dist="50800" dir="13500000">
                  <a:srgbClr val="DE4047">
                    <a:alpha val="50000"/>
                  </a:srgbClr>
                </a:innerShdw>
              </a:effectLst>
            </c:spPr>
          </c:dPt>
          <c:dPt>
            <c:idx val="5"/>
            <c:invertIfNegative val="1"/>
            <c:spPr>
              <a:solidFill>
                <a:srgbClr val="DE4047">
                  <a:alpha val="60000"/>
                </a:srgbClr>
              </a:solidFill>
              <a:ln w="19050">
                <a:noFill/>
              </a:ln>
              <a:effectLst>
                <a:innerShdw blurRad="63500" dist="50800" dir="13500000">
                  <a:srgbClr val="DE4047">
                    <a:alpha val="50000"/>
                  </a:srgbClr>
                </a:innerShdw>
              </a:effectLst>
            </c:spPr>
          </c:dPt>
          <c:dPt>
            <c:idx val="6"/>
            <c:invertIfNegative val="1"/>
            <c:spPr>
              <a:solidFill>
                <a:srgbClr val="DE4047">
                  <a:alpha val="54000"/>
                </a:srgbClr>
              </a:solidFill>
              <a:ln w="19050">
                <a:noFill/>
              </a:ln>
              <a:effectLst>
                <a:innerShdw blurRad="63500" dist="50800" dir="13500000">
                  <a:srgbClr val="DE4047">
                    <a:alpha val="50000"/>
                  </a:srgbClr>
                </a:innerShdw>
              </a:effectLst>
            </c:spPr>
          </c:dPt>
          <c:dPt>
            <c:idx val="7"/>
            <c:invertIfNegative val="1"/>
            <c:spPr>
              <a:solidFill>
                <a:srgbClr val="DE4047">
                  <a:alpha val="47000"/>
                </a:srgbClr>
              </a:solidFill>
              <a:ln w="19050">
                <a:noFill/>
              </a:ln>
              <a:effectLst>
                <a:innerShdw blurRad="63500" dist="50800" dir="13500000">
                  <a:srgbClr val="DE4047">
                    <a:alpha val="50000"/>
                  </a:srgbClr>
                </a:innerShdw>
              </a:effectLst>
            </c:spPr>
          </c:dPt>
          <c:dPt>
            <c:idx val="8"/>
            <c:invertIfNegative val="1"/>
            <c:spPr>
              <a:solidFill>
                <a:srgbClr val="DE4047">
                  <a:alpha val="44000"/>
                </a:srgbClr>
              </a:solidFill>
              <a:ln w="19050">
                <a:noFill/>
              </a:ln>
              <a:effectLst>
                <a:innerShdw blurRad="63500" dist="50800" dir="13500000">
                  <a:srgbClr val="DE4047">
                    <a:alpha val="50000"/>
                  </a:srgbClr>
                </a:innerShdw>
              </a:effectLst>
            </c:spPr>
          </c:dPt>
          <c:dPt>
            <c:idx val="9"/>
            <c:invertIfNegative val="1"/>
            <c:spPr>
              <a:solidFill>
                <a:srgbClr val="DE4047">
                  <a:alpha val="32000"/>
                </a:srgbClr>
              </a:solidFill>
              <a:ln w="19050">
                <a:noFill/>
              </a:ln>
              <a:effectLst>
                <a:innerShdw blurRad="63500" dist="50800" dir="13500000">
                  <a:srgbClr val="DE4047">
                    <a:alpha val="50000"/>
                  </a:srgbClr>
                </a:innerShdw>
              </a:effectLst>
            </c:spPr>
          </c:dPt>
          <c:dPt>
            <c:idx val="10"/>
            <c:invertIfNegative val="1"/>
            <c:spPr>
              <a:solidFill>
                <a:srgbClr val="DE4047">
                  <a:alpha val="15000"/>
                </a:srgbClr>
              </a:solidFill>
              <a:ln w="19050">
                <a:noFill/>
              </a:ln>
              <a:effectLst>
                <a:innerShdw blurRad="63500" dist="50800" dir="13500000">
                  <a:srgbClr val="DE4047">
                    <a:alpha val="50000"/>
                  </a:srgbClr>
                </a:innerShdw>
              </a:effectLst>
            </c:spPr>
          </c:dPt>
          <c:dPt>
            <c:idx val="11"/>
            <c:invertIfNegative val="1"/>
            <c:spPr>
              <a:solidFill>
                <a:srgbClr val="DE4047">
                  <a:alpha val="13000"/>
                </a:srgbClr>
              </a:solidFill>
              <a:ln w="19050">
                <a:noFill/>
              </a:ln>
              <a:effectLst>
                <a:innerShdw blurRad="63500" dist="50800" dir="13500000">
                  <a:srgbClr val="DE4047">
                    <a:alpha val="50000"/>
                  </a:srgbClr>
                </a:innerShdw>
              </a:effectLst>
            </c:spPr>
          </c:dPt>
          <c:dPt>
            <c:idx val="12"/>
            <c:invertIfNegative val="1"/>
            <c:spPr>
              <a:solidFill>
                <a:srgbClr val="DE4047">
                  <a:alpha val="20000"/>
                </a:srgbClr>
              </a:solidFill>
              <a:ln w="19050">
                <a:noFill/>
              </a:ln>
              <a:effectLst>
                <a:innerShdw blurRad="63500" dist="50800" dir="13500000">
                  <a:srgbClr val="DE4047">
                    <a:alpha val="50000"/>
                  </a:srgbClr>
                </a:innerShdw>
              </a:effectLst>
            </c:spPr>
          </c:dPt>
          <c:dPt>
            <c:idx val="13"/>
            <c:invertIfNegative val="1"/>
            <c:spPr>
              <a:solidFill>
                <a:srgbClr val="DE4047">
                  <a:alpha val="30000"/>
                </a:srgbClr>
              </a:solidFill>
              <a:ln w="19050">
                <a:noFill/>
              </a:ln>
              <a:effectLst>
                <a:innerShdw blurRad="63500" dist="50800" dir="13500000">
                  <a:srgbClr val="DE4047">
                    <a:alpha val="50000"/>
                  </a:srgbClr>
                </a:innerShdw>
              </a:effectLst>
            </c:spPr>
          </c:dPt>
          <c:dPt>
            <c:idx val="14"/>
            <c:invertIfNegative val="1"/>
            <c:spPr>
              <a:solidFill>
                <a:srgbClr val="DE4047">
                  <a:alpha val="36000"/>
                </a:srgbClr>
              </a:solidFill>
              <a:ln w="19050">
                <a:noFill/>
              </a:ln>
              <a:effectLst>
                <a:innerShdw blurRad="63500" dist="50800" dir="13500000">
                  <a:srgbClr val="DE4047">
                    <a:alpha val="50000"/>
                  </a:srgbClr>
                </a:innerShdw>
              </a:effectLst>
            </c:spPr>
          </c:dPt>
          <c:dPt>
            <c:idx val="15"/>
            <c:invertIfNegative val="1"/>
            <c:spPr>
              <a:solidFill>
                <a:srgbClr val="DE4047">
                  <a:alpha val="45000"/>
                </a:srgbClr>
              </a:solidFill>
              <a:ln w="19050">
                <a:noFill/>
              </a:ln>
              <a:effectLst>
                <a:innerShdw blurRad="63500" dist="50800" dir="13500000">
                  <a:srgbClr val="DE4047">
                    <a:alpha val="50000"/>
                  </a:srgbClr>
                </a:innerShdw>
              </a:effectLst>
            </c:spPr>
          </c:dPt>
          <c:dPt>
            <c:idx val="16"/>
            <c:invertIfNegative val="1"/>
            <c:spPr>
              <a:solidFill>
                <a:srgbClr val="DE4047">
                  <a:alpha val="64000"/>
                </a:srgbClr>
              </a:solidFill>
              <a:ln w="19050">
                <a:noFill/>
              </a:ln>
              <a:effectLst>
                <a:innerShdw blurRad="63500" dist="50800" dir="13500000">
                  <a:srgbClr val="DE4047">
                    <a:alpha val="50000"/>
                  </a:srgbClr>
                </a:innerShdw>
              </a:effectLst>
            </c:spPr>
          </c:dPt>
          <c:dPt>
            <c:idx val="17"/>
            <c:invertIfNegative val="1"/>
            <c:spPr>
              <a:solidFill>
                <a:srgbClr val="DE4047">
                  <a:alpha val="75000"/>
                </a:srgbClr>
              </a:solidFill>
              <a:ln w="19050">
                <a:noFill/>
              </a:ln>
              <a:effectLst>
                <a:innerShdw blurRad="63500" dist="50800" dir="13500000">
                  <a:srgbClr val="DE4047">
                    <a:alpha val="50000"/>
                  </a:srgbClr>
                </a:innerShdw>
              </a:effectLst>
            </c:spPr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-0.10675201565027237"/>
                  <c:y val="0.08896438032388687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sz="2800" b="0" i="0" u="none" strike="noStrike" kern="1200" baseline="0" smtId="4294967295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schemeClr val="bg1">
                            <a:alpha val="40000"/>
                          </a:scheme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sz="2800" b="0" i="0" u="none" strike="noStrike" kern="1200" baseline="0" smtId="4294967295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schemeClr val="bg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layout>
                <c:manualLayout>
                  <c:x val="-0.093352414667606354"/>
                  <c:y val="0.02758221887052059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p>
                  <a:pPr>
                    <a:defRPr sz="1400" b="0" i="0" u="none" strike="noStrike" kern="1200" baseline="0" smtId="4294967295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schemeClr val="bg1">
                            <a:alpha val="40000"/>
                          </a:scheme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sz="1400" b="0" i="0" u="none" strike="noStrike" kern="1200" baseline="0" smtId="4294967295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schemeClr val="bg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8190619"/>
                      <c:h val="0.1000683"/>
                    </c:manualLayout>
                  </c15:layout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0" i="0" u="none" strike="noStrike" kern="1200" baseline="0" smtId="4294967295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schemeClr val="bg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sz="1197" b="0" i="0" u="none" strike="noStrike" kern="1200" baseline="0" smtId="4294967295">
                  <a:solidFill>
                    <a:schemeClr val="bg1"/>
                  </a:solidFill>
                  <a:effectLst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/>
          </c:dLbls>
          <c:cat>
            <c:strRef>
              <c:f>Sheet1!$A$2:$A$19</c:f>
              <c:strCache>
                <c:ptCount val="18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  <c:pt idx="4">
                  <c:v>第四季度</c:v>
                </c:pt>
                <c:pt idx="5">
                  <c:v>第四季度</c:v>
                </c:pt>
                <c:pt idx="6">
                  <c:v>第四季度</c:v>
                </c:pt>
                <c:pt idx="7">
                  <c:v>第四季度</c:v>
                </c:pt>
                <c:pt idx="8">
                  <c:v>第四季度</c:v>
                </c:pt>
                <c:pt idx="9">
                  <c:v>第四季度</c:v>
                </c:pt>
                <c:pt idx="10">
                  <c:v>第四季度</c:v>
                </c:pt>
                <c:pt idx="11">
                  <c:v>第四季度</c:v>
                </c:pt>
                <c:pt idx="12">
                  <c:v>第四季度</c:v>
                </c:pt>
                <c:pt idx="13">
                  <c:v>第四季度</c:v>
                </c:pt>
                <c:pt idx="14">
                  <c:v>第四季度</c:v>
                </c:pt>
                <c:pt idx="15">
                  <c:v>第四季度</c:v>
                </c:pt>
                <c:pt idx="16">
                  <c:v>第四季度</c:v>
                </c:pt>
                <c:pt idx="17">
                  <c:v>第四季度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1</c:v>
                </c:pt>
                <c:pt idx="1">
                  <c:v>1.4</c:v>
                </c:pt>
                <c:pt idx="2">
                  <c:v>1.4</c:v>
                </c:pt>
                <c:pt idx="3">
                  <c:v>1.2</c:v>
                </c:pt>
                <c:pt idx="4">
                  <c:v>1.2</c:v>
                </c:pt>
                <c:pt idx="5">
                  <c:v>1.2</c:v>
                </c:pt>
                <c:pt idx="6">
                  <c:v>1.2</c:v>
                </c:pt>
                <c:pt idx="7">
                  <c:v>1.2</c:v>
                </c:pt>
                <c:pt idx="8">
                  <c:v>1.2</c:v>
                </c:pt>
                <c:pt idx="9">
                  <c:v>1.2</c:v>
                </c:pt>
                <c:pt idx="10">
                  <c:v>1.2</c:v>
                </c:pt>
                <c:pt idx="11">
                  <c:v>1.2</c:v>
                </c:pt>
                <c:pt idx="12">
                  <c:v>1.2</c:v>
                </c:pt>
                <c:pt idx="13">
                  <c:v>1.2</c:v>
                </c:pt>
                <c:pt idx="14">
                  <c:v>1.2</c:v>
                </c:pt>
                <c:pt idx="15">
                  <c:v>1.2</c:v>
                </c:pt>
                <c:pt idx="16">
                  <c:v>1.2</c:v>
                </c:pt>
                <c:pt idx="17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9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21153846755623817"/>
          <c:y val="0.09989909827709198"/>
          <c:w val="0.95769232511520386"/>
          <c:h val="0.866801202297210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r:embed="rId2"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0"/>
            <c:invertIfNegative val="0"/>
            <c:spPr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c:spPr>
          </c:dPt>
          <c:dPt>
            <c:idx val="1"/>
            <c:invertIfNegative val="0"/>
            <c:spPr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c:spPr>
          </c:dPt>
          <c:dPt>
            <c:idx val="2"/>
            <c:invertIfNegative val="0"/>
            <c:spPr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c:spPr>
          </c:dPt>
          <c:dPt>
            <c:idx val="3"/>
            <c:invertIfNegative val="0"/>
            <c:spPr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c:spPr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600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方正兰亭超细黑简体" panose="02000000000000000000" pitchFamily="2" charset="-122"/>
                    <a:ea typeface="方正兰亭超细黑简体" panose="02000000000000000000" pitchFamily="2" charset="-122"/>
                    <a:cs typeface="+mn-cs"/>
                  </a:defRPr>
                </a:pPr>
                <a:endParaRPr sz="1600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3"/>
        <c:overlap val="28"/>
        <c:axId val="664594544"/>
        <c:axId val="664595104"/>
      </c:barChart>
      <c:catAx>
        <c:axId val="664594544"/>
        <c:scaling>
          <c:orientation/>
        </c:scaling>
        <c:delete val="1"/>
        <c:axPos val="b"/>
        <c:numFmt formatCode="General" sourceLinked="1"/>
        <c:majorTickMark val="none"/>
        <c:minorTickMark val="none"/>
        <c:crossAx val="664595104"/>
        <c:auto val="0"/>
        <c:lblAlgn val="ctr"/>
        <c:lblOffset/>
        <c:noMultiLvlLbl val="0"/>
      </c:catAx>
      <c:valAx>
        <c:axId val="664595104"/>
        <c:scaling>
          <c:orientation/>
        </c:scaling>
        <c:delete val="1"/>
        <c:axPos val="l"/>
        <c:numFmt formatCode="General" sourceLinked="1"/>
        <c:majorTickMark val="none"/>
        <c:minorTickMark val="none"/>
        <c:crossAx val="664594544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srgbClr val="7C2B31">
                  <a:alpha val="40000"/>
                </a:srgb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4.3</c:v>
                </c:pt>
                <c:pt idx="1">
                  <c:v>4.3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7C2B31">
                  <a:alpha val="40000"/>
                </a:srgbClr>
              </a:outerShdw>
            </a:effectLst>
          </c:spPr>
          <c:invertIfNegative val="0"/>
          <c:dPt>
            <c:idx val="0"/>
            <c:invertIfNegative val="0"/>
            <c:spPr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srgbClr val="7C2B31">
                    <a:alpha val="40000"/>
                  </a:srgbClr>
                </a:outerShdw>
              </a:effectLst>
            </c:spPr>
          </c:dPt>
          <c:dPt>
            <c:idx val="1"/>
            <c:invertIfNegative val="0"/>
            <c:spPr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srgbClr val="7C2B31">
                    <a:alpha val="40000"/>
                  </a:srgbClr>
                </a:outerShdw>
              </a:effectLst>
            </c:spPr>
          </c:dPt>
          <c:cat>
            <c:strRef>
              <c:f>Sheet1!$A$2:$A$3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2.4</c:v>
                </c:pt>
                <c:pt idx="1">
                  <c:v>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0"/>
        <c:overlap val="100"/>
        <c:axId val="664597904"/>
        <c:axId val="664598464"/>
      </c:barChart>
      <c:catAx>
        <c:axId val="664597904"/>
        <c:scaling>
          <c:orientation/>
        </c:scaling>
        <c:delete val="1"/>
        <c:axPos val="b"/>
        <c:numFmt formatCode="General" sourceLinked="1"/>
        <c:majorTickMark val="none"/>
        <c:minorTickMark val="none"/>
        <c:crossAx val="664598464"/>
        <c:auto val="0"/>
        <c:lblAlgn val="ctr"/>
        <c:lblOffset/>
        <c:noMultiLvlLbl val="0"/>
      </c:catAx>
      <c:valAx>
        <c:axId val="664598464"/>
        <c:scaling>
          <c:orientation/>
        </c:scaling>
        <c:delete val="1"/>
        <c:axPos val="l"/>
        <c:numFmt formatCode="General" sourceLinked="1"/>
        <c:majorTickMark val="none"/>
        <c:minorTickMark val="none"/>
        <c:crossAx val="664597904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19050" cap="rnd">
              <a:solidFill>
                <a:srgbClr val="D85548"/>
              </a:solidFill>
              <a:round/>
            </a:ln>
            <a:effectLst>
              <a:outerShdw blurRad="50800" dist="38100" dir="270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c:spPr>
          <c:marker>
            <c:symbol val="picture"/>
            <c:spPr>
              <a:blipFill dpi="0" rotWithShape="1">
                <a:blip r:embed="rId2"/>
                <a:stretch>
                  <a:fillRect/>
                </a:stretch>
              </a:blipFill>
              <a:ln w="9525">
                <a:noFill/>
              </a:ln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c:spPr>
          </c:marker>
          <c:dLbls>
            <c:dLbl>
              <c:idx val="0"/>
              <c:layout>
                <c:manualLayout>
                  <c:x val="-0.1484375"/>
                  <c:y val="-0.191376790404319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-0.15156249701976776"/>
                  <c:y val="-0.203614875674247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layout>
                <c:manualLayout>
                  <c:x val="-0.16718749701976776"/>
                  <c:y val="-0.195113494992256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layout>
                <c:manualLayout>
                  <c:x val="-0.17031249403953552"/>
                  <c:y val="-0.122709415853023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600" b="0" i="0" u="none" strike="noStrike" kern="1200" baseline="0" smtId="4294967295">
                    <a:solidFill>
                      <a:srgbClr val="7C2B31"/>
                    </a:solidFill>
                    <a:latin typeface="方正兰亭超细黑简体" panose="02000000000000000000" pitchFamily="2" charset="-122"/>
                    <a:ea typeface="方正兰亭超细黑简体" panose="02000000000000000000" pitchFamily="2" charset="-122"/>
                    <a:cs typeface="+mn-cs"/>
                  </a:defRPr>
                </a:pPr>
                <a:endParaRPr sz="1600" b="0" i="0" u="none" strike="noStrike" kern="1200" baseline="0" smtId="4294967295">
                  <a:solidFill>
                    <a:srgbClr val="7C2B31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3.5</c:v>
                </c:pt>
                <c:pt idx="2">
                  <c:v>2.8</c:v>
                </c:pt>
                <c:pt idx="3">
                  <c:v>4.3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664600704"/>
        <c:axId val="664601264"/>
      </c:lineChart>
      <c:catAx>
        <c:axId val="664600704"/>
        <c:scaling>
          <c:orientation/>
        </c:scaling>
        <c:delete val="1"/>
        <c:axPos val="b"/>
        <c:numFmt formatCode="General" sourceLinked="1"/>
        <c:majorTickMark val="none"/>
        <c:minorTickMark val="none"/>
        <c:crossAx val="664601264"/>
        <c:auto val="0"/>
        <c:lblAlgn val="ctr"/>
        <c:lblOffset/>
        <c:noMultiLvlLbl val="0"/>
      </c:catAx>
      <c:valAx>
        <c:axId val="664601264"/>
        <c:scaling>
          <c:orientation/>
        </c:scaling>
        <c:delete val="1"/>
        <c:axPos val="l"/>
        <c:numFmt formatCode="General" sourceLinked="1"/>
        <c:majorTickMark val="none"/>
        <c:minorTickMark val="none"/>
        <c:crossAx val="664600704"/>
        <c:crossBetween val="between"/>
      </c:valAx>
      <c:spPr>
        <a:noFill/>
        <a:ln w="25400">
          <a:noFill/>
        </a:ln>
        <a:effectLst/>
      </c:spPr>
    </c:plotArea>
    <c:plotVisOnly val="1"/>
    <c:dispBlanksAs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3001B-7F02-42E2-80AF-E3F8CED5CABD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DF07A-4366-4C8D-9F0C-BAE3E6E07C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66797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7763-550C-487E-83F3-8DAC1E98710A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9162-089F-40F8-81E7-53132DE097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74012591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7763-550C-487E-83F3-8DAC1E98710A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9162-089F-40F8-81E7-53132DE097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51935735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7763-550C-487E-83F3-8DAC1E98710A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9162-089F-40F8-81E7-53132DE097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11225407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44016061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2546396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33702982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89419342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8205839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85546525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37237922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3816793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7763-550C-487E-83F3-8DAC1E98710A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9162-089F-40F8-81E7-53132DE097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18728734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40732334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33101927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0744169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7763-550C-487E-83F3-8DAC1E98710A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9162-089F-40F8-81E7-53132DE097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1501053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7763-550C-487E-83F3-8DAC1E98710A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9162-089F-40F8-81E7-53132DE097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60431700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7763-550C-487E-83F3-8DAC1E98710A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9162-089F-40F8-81E7-53132DE097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9448856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7763-550C-487E-83F3-8DAC1E98710A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9162-089F-40F8-81E7-53132DE097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5342579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7763-550C-487E-83F3-8DAC1E98710A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9162-089F-40F8-81E7-53132DE097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10454617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7763-550C-487E-83F3-8DAC1E98710A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9162-089F-40F8-81E7-53132DE097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85992592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7763-550C-487E-83F3-8DAC1E98710A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9162-089F-40F8-81E7-53132DE097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04737715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A7763-550C-487E-83F3-8DAC1E98710A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09162-089F-40F8-81E7-53132DE097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3515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82936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charts/chart3.xml" Type="http://schemas.openxmlformats.org/officeDocument/2006/relationships/chart"/><Relationship Id="rId6" Target="../media/image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22.png" Type="http://schemas.openxmlformats.org/officeDocument/2006/relationships/image"/><Relationship Id="rId6" Target="../media/image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23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4.png" Type="http://schemas.openxmlformats.org/officeDocument/2006/relationships/image"/><Relationship Id="rId6" Target="../media/image24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3.png" Type="http://schemas.openxmlformats.org/officeDocument/2006/relationships/image"/><Relationship Id="rId6" Target="../charts/chart4.xml" Type="http://schemas.openxmlformats.org/officeDocument/2006/relationships/chart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26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4.png" Type="http://schemas.openxmlformats.org/officeDocument/2006/relationships/image"/><Relationship Id="rId6" Target="../media/image27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28.png" Type="http://schemas.openxmlformats.org/officeDocument/2006/relationships/image"/><Relationship Id="rId6" Target="../media/image4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8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9.png" Type="http://schemas.openxmlformats.org/officeDocument/2006/relationships/image"/><Relationship Id="rId6" Target="../media/image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4.png" Type="http://schemas.openxmlformats.org/officeDocument/2006/relationships/image"/><Relationship Id="rId6" Target="../media/image10.png" Type="http://schemas.openxmlformats.org/officeDocument/2006/relationships/image"/><Relationship Id="rId7" Target="../charts/chart1.xml" Type="http://schemas.openxmlformats.org/officeDocument/2006/relationships/chart"/><Relationship Id="rId8" Target="../media/image11.png" Type="http://schemas.openxmlformats.org/officeDocument/2006/relationships/image"/><Relationship Id="rId9" Target="../media/image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charts/chart2.xml" Type="http://schemas.openxmlformats.org/officeDocument/2006/relationships/chart"/><Relationship Id="rId6" Target="../media/image3.png" Type="http://schemas.openxmlformats.org/officeDocument/2006/relationships/image"/><Relationship Id="rId7" Target="../media/image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17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4.png" Type="http://schemas.openxmlformats.org/officeDocument/2006/relationships/image"/><Relationship Id="rId6" Target="../media/image18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0" y="0"/>
            <a:ext cx="12255690" cy="6858000"/>
            <a:chOff x="-63690" y="0"/>
            <a:chExt cx="12255690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048000" y="0"/>
              <a:ext cx="9144000" cy="6858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r="65970"/>
            <a:stretch>
              <a:fillRect/>
            </a:stretch>
          </p:blipFill>
          <p:spPr>
            <a:xfrm flipH="1">
              <a:off x="-63690" y="0"/>
              <a:ext cx="3111690" cy="6858000"/>
            </a:xfrm>
            <a:prstGeom prst="rect">
              <a:avLst/>
            </a:prstGeom>
          </p:spPr>
        </p:pic>
      </p:grpSp>
      <p:cxnSp>
        <p:nvCxnSpPr>
          <p:cNvPr id="10" name="直接连接符 9"/>
          <p:cNvCxnSpPr/>
          <p:nvPr/>
        </p:nvCxnSpPr>
        <p:spPr>
          <a:xfrm flipH="1" rot="5400000">
            <a:off x="3592039" y="1951685"/>
            <a:ext cx="0" cy="3960000"/>
          </a:xfrm>
          <a:prstGeom prst="line">
            <a:avLst/>
          </a:prstGeom>
          <a:ln w="12700">
            <a:solidFill>
              <a:srgbClr val="F0CC9A"/>
            </a:solidFill>
          </a:ln>
          <a:effectLst>
            <a:outerShdw algn="tl" blurRad="12700" dir="2700000" dist="12700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1736201" y="96846"/>
            <a:ext cx="2291080" cy="2621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600">
                <a:solidFill>
                  <a:schemeClr val="tx2">
                    <a:lumMod val="50000"/>
                  </a:schemeClr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2010800040101010101" pitchFamily="2" typeface="钟齐段宁行书"/>
                <a:ea charset="-122" panose="02010800040101010101" pitchFamily="2" typeface="钟齐段宁行书"/>
              </a:rPr>
              <a:t>古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449966" y="1814727"/>
            <a:ext cx="868680" cy="17373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z="11500">
                <a:solidFill>
                  <a:schemeClr val="tx2">
                    <a:lumMod val="50000"/>
                  </a:schemeClr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2010800040101010101" pitchFamily="2" typeface="钟齐段宁行书"/>
                <a:ea charset="-122" panose="02010800040101010101" pitchFamily="2" typeface="钟齐段宁行书"/>
              </a:defRPr>
            </a:lvl1pPr>
          </a:lstStyle>
          <a:p>
            <a:r>
              <a:rPr altLang="en-US" lang="zh-CN" sz="5400">
                <a:solidFill>
                  <a:srgbClr val="303B4A"/>
                </a:solidFill>
                <a:effectLst/>
              </a:rPr>
              <a:t>物</a:t>
            </a:r>
          </a:p>
          <a:p>
            <a:r>
              <a:rPr altLang="en-US" lang="zh-CN" sz="5400">
                <a:solidFill>
                  <a:srgbClr val="303B4A"/>
                </a:solidFill>
                <a:effectLst/>
              </a:rPr>
              <a:t>语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rcRect r="65089"/>
          <a:stretch>
            <a:fillRect/>
          </a:stretch>
        </p:blipFill>
        <p:spPr>
          <a:xfrm rot="5400000">
            <a:off x="2105423" y="-588430"/>
            <a:ext cx="4256419" cy="6857999"/>
          </a:xfrm>
          <a:custGeom>
            <a:gdLst>
              <a:gd fmla="*/ 0 w 4256419" name="connsiteX0"/>
              <a:gd fmla="*/ 6857999 h 6857999" name="connsiteY0"/>
              <a:gd fmla="*/ 0 w 4256419" name="connsiteX1"/>
              <a:gd fmla="*/ 0 h 6857999" name="connsiteY1"/>
              <a:gd fmla="*/ 4256419 w 4256419" name="connsiteX2"/>
              <a:gd fmla="*/ 0 h 6857999" name="connsiteY2"/>
              <a:gd fmla="*/ 4256419 w 4256419" name="connsiteX3"/>
              <a:gd fmla="*/ 6857999 h 6857999" name="connsiteY3"/>
              <a:gd fmla="*/ 3022429 w 4256419" name="connsiteX4"/>
              <a:gd fmla="*/ 6857999 h 6857999" name="connsiteY4"/>
              <a:gd fmla="*/ 3026414 w 4256419" name="connsiteX5"/>
              <a:gd fmla="*/ 6852659 h 6857999" name="connsiteY5"/>
              <a:gd fmla="*/ 3070143 w 4256419" name="connsiteX6"/>
              <a:gd fmla="*/ 6776316 h 6857999" name="connsiteY6"/>
              <a:gd fmla="*/ 3083791 w 4256419" name="connsiteX7"/>
              <a:gd fmla="*/ 6735372 h 6857999" name="connsiteY7"/>
              <a:gd fmla="*/ 3097438 w 4256419" name="connsiteX8"/>
              <a:gd fmla="*/ 6476066 h 6857999" name="connsiteY8"/>
              <a:gd fmla="*/ 3083791 w 4256419" name="connsiteX9"/>
              <a:gd fmla="*/ 6435123 h 6857999" name="connsiteY9"/>
              <a:gd fmla="*/ 3070143 w 4256419" name="connsiteX10"/>
              <a:gd fmla="*/ 6380531 h 6857999" name="connsiteY10"/>
              <a:gd fmla="*/ 3042847 w 4256419" name="connsiteX11"/>
              <a:gd fmla="*/ 6339587 h 6857999" name="connsiteY11"/>
              <a:gd fmla="*/ 2974608 w 4256419" name="connsiteX12"/>
              <a:gd fmla="*/ 6216757 h 6857999" name="connsiteY12"/>
              <a:gd fmla="*/ 2933665 w 4256419" name="connsiteX13"/>
              <a:gd fmla="*/ 6162166 h 6857999" name="connsiteY13"/>
              <a:gd fmla="*/ 2892722 w 4256419" name="connsiteX14"/>
              <a:gd fmla="*/ 6134872 h 6857999" name="connsiteY14"/>
              <a:gd fmla="*/ 2797188 w 4256419" name="connsiteX15"/>
              <a:gd fmla="*/ 6066632 h 6857999" name="connsiteY15"/>
              <a:gd fmla="*/ 2769892 w 4256419" name="connsiteX16"/>
              <a:gd fmla="*/ 5493427 h 6857999" name="connsiteY16"/>
              <a:gd fmla="*/ 2756244 w 4256419" name="connsiteX17"/>
              <a:gd fmla="*/ 5452483 h 6857999" name="connsiteY17"/>
              <a:gd fmla="*/ 2701653 w 4256419" name="connsiteX18"/>
              <a:gd fmla="*/ 5329653 h 6857999" name="connsiteY18"/>
              <a:gd fmla="*/ 2660710 w 4256419" name="connsiteX19"/>
              <a:gd fmla="*/ 5302358 h 6857999" name="connsiteY19"/>
              <a:gd fmla="*/ 2524233 w 4256419" name="connsiteX20"/>
              <a:gd fmla="*/ 5288711 h 6857999" name="connsiteY20"/>
              <a:gd fmla="*/ 2510585 w 4256419" name="connsiteX21"/>
              <a:gd fmla="*/ 6394179 h 6857999" name="connsiteY21"/>
              <a:gd fmla="*/ 2592471 w 4256419" name="connsiteX22"/>
              <a:gd fmla="*/ 6448770 h 6857999" name="connsiteY22"/>
              <a:gd fmla="*/ 2578823 w 4256419" name="connsiteX23"/>
              <a:gd fmla="*/ 6762669 h 6857999" name="connsiteY23"/>
              <a:gd fmla="*/ 2560798 w 4256419" name="connsiteX24"/>
              <a:gd fmla="*/ 6839777 h 6857999" name="connsiteY24"/>
              <a:gd fmla="*/ 2555532 w 4256419" name="connsiteX25"/>
              <a:gd fmla="*/ 6857999 h 6857999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6857999" w="4256419">
                <a:moveTo>
                  <a:pt x="0" y="6857999"/>
                </a:moveTo>
                <a:lnTo>
                  <a:pt x="0" y="0"/>
                </a:lnTo>
                <a:lnTo>
                  <a:pt x="4256419" y="0"/>
                </a:lnTo>
                <a:lnTo>
                  <a:pt x="4256419" y="6857999"/>
                </a:lnTo>
                <a:lnTo>
                  <a:pt x="3022429" y="6857999"/>
                </a:lnTo>
                <a:lnTo>
                  <a:pt x="3026414" y="6852659"/>
                </a:lnTo>
                <a:cubicBezTo>
                  <a:pt x="3045070" y="6828715"/>
                  <a:pt x="3049533" y="6824408"/>
                  <a:pt x="3070143" y="6776316"/>
                </a:cubicBezTo>
                <a:cubicBezTo>
                  <a:pt x="3075810" y="6763094"/>
                  <a:pt x="3082489" y="6749700"/>
                  <a:pt x="3083791" y="6735372"/>
                </a:cubicBezTo>
                <a:cubicBezTo>
                  <a:pt x="3091627" y="6649173"/>
                  <a:pt x="3092889" y="6562501"/>
                  <a:pt x="3097438" y="6476066"/>
                </a:cubicBezTo>
                <a:cubicBezTo>
                  <a:pt x="3092889" y="6462418"/>
                  <a:pt x="3087743" y="6448955"/>
                  <a:pt x="3083791" y="6435123"/>
                </a:cubicBezTo>
                <a:cubicBezTo>
                  <a:pt x="3078638" y="6417087"/>
                  <a:pt x="3077532" y="6397772"/>
                  <a:pt x="3070143" y="6380531"/>
                </a:cubicBezTo>
                <a:cubicBezTo>
                  <a:pt x="3063682" y="6365455"/>
                  <a:pt x="3051946" y="6353236"/>
                  <a:pt x="3042847" y="6339587"/>
                </a:cubicBezTo>
                <a:cubicBezTo>
                  <a:pt x="3020073" y="6271263"/>
                  <a:pt x="3034336" y="6302084"/>
                  <a:pt x="2974608" y="6216757"/>
                </a:cubicBezTo>
                <a:cubicBezTo>
                  <a:pt x="2961564" y="6198123"/>
                  <a:pt x="2949749" y="6178251"/>
                  <a:pt x="2933665" y="6162166"/>
                </a:cubicBezTo>
                <a:cubicBezTo>
                  <a:pt x="2922067" y="6150569"/>
                  <a:pt x="2906069" y="6144406"/>
                  <a:pt x="2892722" y="6134872"/>
                </a:cubicBezTo>
                <a:cubicBezTo>
                  <a:pt x="2774198" y="6050212"/>
                  <a:pt x="2893697" y="6130973"/>
                  <a:pt x="2797188" y="6066632"/>
                </a:cubicBezTo>
                <a:cubicBezTo>
                  <a:pt x="2783171" y="5519989"/>
                  <a:pt x="2839665" y="5702741"/>
                  <a:pt x="2769892" y="5493427"/>
                </a:cubicBezTo>
                <a:lnTo>
                  <a:pt x="2756244" y="5452483"/>
                </a:lnTo>
                <a:cubicBezTo>
                  <a:pt x="2742729" y="5411937"/>
                  <a:pt x="2734096" y="5362096"/>
                  <a:pt x="2701653" y="5329653"/>
                </a:cubicBezTo>
                <a:cubicBezTo>
                  <a:pt x="2690055" y="5318056"/>
                  <a:pt x="2676693" y="5306046"/>
                  <a:pt x="2660710" y="5302358"/>
                </a:cubicBezTo>
                <a:cubicBezTo>
                  <a:pt x="2616162" y="5292077"/>
                  <a:pt x="2530461" y="5243417"/>
                  <a:pt x="2524233" y="5288711"/>
                </a:cubicBezTo>
                <a:cubicBezTo>
                  <a:pt x="2474033" y="5653793"/>
                  <a:pt x="2515134" y="6025689"/>
                  <a:pt x="2510585" y="6394179"/>
                </a:cubicBezTo>
                <a:cubicBezTo>
                  <a:pt x="2510585" y="6394179"/>
                  <a:pt x="2583286" y="6417277"/>
                  <a:pt x="2592471" y="6448770"/>
                </a:cubicBezTo>
                <a:cubicBezTo>
                  <a:pt x="2655580" y="6665146"/>
                  <a:pt x="2647894" y="6659065"/>
                  <a:pt x="2578823" y="6762669"/>
                </a:cubicBezTo>
                <a:cubicBezTo>
                  <a:pt x="2578823" y="6762669"/>
                  <a:pt x="2570143" y="6804065"/>
                  <a:pt x="2560798" y="6839777"/>
                </a:cubicBezTo>
                <a:lnTo>
                  <a:pt x="2555532" y="6857999"/>
                </a:lnTo>
                <a:close/>
              </a:path>
            </a:pathLst>
          </a:custGeom>
          <a:effectLst>
            <a:outerShdw algn="tl" blurRad="50800" dir="2700000" dist="50800" rotWithShape="0">
              <a:schemeClr val="tx1">
                <a:lumMod val="50000"/>
                <a:lumOff val="50000"/>
                <a:alpha val="49000"/>
              </a:schemeClr>
            </a:outerShdw>
          </a:effec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contrast="-500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rcRect l="62328"/>
          <a:stretch>
            <a:fillRect/>
          </a:stretch>
        </p:blipFill>
        <p:spPr>
          <a:xfrm>
            <a:off x="7662632" y="0"/>
            <a:ext cx="4593058" cy="6858000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23" name="文本框 22"/>
          <p:cNvSpPr txBox="1"/>
          <p:nvPr/>
        </p:nvSpPr>
        <p:spPr>
          <a:xfrm>
            <a:off x="1760394" y="3417931"/>
            <a:ext cx="366329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600" sz="2800">
                <a:solidFill>
                  <a:srgbClr val="222A35"/>
                </a:solidFill>
                <a:latin charset="-122" panose="03000509000000000000" pitchFamily="65" typeface="方正铁筋隶书简体"/>
                <a:ea charset="-122" panose="03000509000000000000" pitchFamily="65" typeface="方正铁筋隶书简体"/>
              </a:rPr>
              <a:t>中国风古物语模板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rcRect r="78994"/>
          <a:stretch>
            <a:fillRect/>
          </a:stretch>
        </p:blipFill>
        <p:spPr>
          <a:xfrm>
            <a:off x="1754158" y="3828543"/>
            <a:ext cx="512582" cy="208800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962602" y="4065219"/>
            <a:ext cx="3108960" cy="218911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pc="600" sz="1600">
                <a:solidFill>
                  <a:schemeClr val="bg1">
                    <a:lumMod val="50000"/>
                  </a:schemeClr>
                </a:solidFill>
                <a:latin charset="-122" panose="02010600030101010101" pitchFamily="2" typeface="等线 Light"/>
                <a:ea charset="-122" panose="02010600030101010101" pitchFamily="2" typeface="等线 Light"/>
              </a:rPr>
              <a:t>柳下闻瑶琴</a:t>
            </a:r>
          </a:p>
          <a:p>
            <a:endParaRPr altLang="en-US" lang="zh-CN" spc="600" sz="1600">
              <a:solidFill>
                <a:schemeClr val="bg1">
                  <a:lumMod val="50000"/>
                </a:schemeClr>
              </a:solidFill>
              <a:latin charset="-122" panose="02010600030101010101" pitchFamily="2" typeface="等线 Light"/>
              <a:ea charset="-122" panose="02010600030101010101" pitchFamily="2" typeface="等线 Light"/>
            </a:endParaRPr>
          </a:p>
          <a:p>
            <a:r>
              <a:rPr altLang="en-US" lang="zh-CN" spc="600" sz="1600">
                <a:solidFill>
                  <a:schemeClr val="bg1">
                    <a:lumMod val="50000"/>
                  </a:schemeClr>
                </a:solidFill>
                <a:latin charset="-122" panose="02010600030101010101" pitchFamily="2" typeface="等线 Light"/>
                <a:ea charset="-122" panose="02010600030101010101" pitchFamily="2" typeface="等线 Light"/>
              </a:rPr>
              <a:t>起舞和一曲</a:t>
            </a:r>
          </a:p>
          <a:p>
            <a:r>
              <a:rPr altLang="en-US" lang="zh-CN" spc="600" sz="1600">
                <a:solidFill>
                  <a:schemeClr val="bg1">
                    <a:lumMod val="50000"/>
                  </a:schemeClr>
                </a:solidFill>
                <a:latin charset="-122" panose="02010600030101010101" pitchFamily="2" typeface="等线 Light"/>
                <a:ea charset="-122" panose="02010600030101010101" pitchFamily="2" typeface="等线 Light"/>
              </a:rPr>
              <a:t> </a:t>
            </a:r>
          </a:p>
          <a:p>
            <a:r>
              <a:rPr altLang="en-US" lang="zh-CN" spc="600" sz="1600">
                <a:solidFill>
                  <a:schemeClr val="bg1">
                    <a:lumMod val="50000"/>
                  </a:schemeClr>
                </a:solidFill>
                <a:latin charset="-122" panose="02010600030101010101" pitchFamily="2" typeface="等线 Light"/>
                <a:ea charset="-122" panose="02010600030101010101" pitchFamily="2" typeface="等线 Light"/>
              </a:rPr>
              <a:t>仿佛映当年</a:t>
            </a:r>
          </a:p>
          <a:p>
            <a:endParaRPr altLang="en-US" lang="zh-CN" spc="600" sz="1600">
              <a:solidFill>
                <a:schemeClr val="bg1">
                  <a:lumMod val="50000"/>
                </a:schemeClr>
              </a:solidFill>
              <a:latin charset="-122" panose="02010600030101010101" pitchFamily="2" typeface="等线 Light"/>
              <a:ea charset="-122" panose="02010600030101010101" pitchFamily="2" typeface="等线 Light"/>
            </a:endParaRPr>
          </a:p>
          <a:p>
            <a:r>
              <a:rPr altLang="en-US" lang="zh-CN" spc="600" sz="1600">
                <a:solidFill>
                  <a:schemeClr val="bg1">
                    <a:lumMod val="50000"/>
                  </a:schemeClr>
                </a:solidFill>
                <a:latin charset="-122" panose="02010600030101010101" pitchFamily="2" typeface="等线 Light"/>
                <a:ea charset="-122" panose="02010600030101010101" pitchFamily="2" typeface="等线 Light"/>
              </a:rPr>
              <a:t>翩若惊鸿影</a:t>
            </a:r>
          </a:p>
          <a:p>
            <a:r>
              <a:rPr altLang="en-US" lang="zh-CN" spc="600" sz="1600">
                <a:solidFill>
                  <a:schemeClr val="bg1">
                    <a:lumMod val="50000"/>
                  </a:schemeClr>
                </a:solidFill>
                <a:latin charset="-122" panose="02010600030101010101" pitchFamily="2" typeface="等线 Light"/>
                <a:ea charset="-122" panose="02010600030101010101" pitchFamily="2" typeface="等线 Light"/>
              </a:rPr>
              <a:t> </a:t>
            </a:r>
          </a:p>
          <a:p>
            <a:r>
              <a:rPr altLang="en-US" lang="zh-CN" spc="600" sz="1600">
                <a:solidFill>
                  <a:schemeClr val="bg1">
                    <a:lumMod val="50000"/>
                  </a:schemeClr>
                </a:solidFill>
                <a:latin charset="-122" panose="02010600030101010101" pitchFamily="2" typeface="等线 Light"/>
                <a:ea charset="-122" panose="02010600030101010101" pitchFamily="2" typeface="等线 Light"/>
              </a:rPr>
              <a:t>谁三言两语</a:t>
            </a:r>
          </a:p>
          <a:p>
            <a:endParaRPr altLang="en-US" lang="zh-CN" spc="600" sz="1600">
              <a:solidFill>
                <a:schemeClr val="bg1">
                  <a:lumMod val="50000"/>
                </a:schemeClr>
              </a:solidFill>
              <a:latin charset="-122" panose="02010600030101010101" pitchFamily="2" typeface="等线 Light"/>
              <a:ea charset="-122" panose="02010600030101010101" pitchFamily="2" typeface="等线 Light"/>
            </a:endParaRPr>
          </a:p>
          <a:p>
            <a:r>
              <a:rPr altLang="en-US" lang="zh-CN" spc="600" sz="1600">
                <a:solidFill>
                  <a:schemeClr val="bg1">
                    <a:lumMod val="50000"/>
                  </a:schemeClr>
                </a:solidFill>
                <a:latin charset="-122" panose="02010600030101010101" pitchFamily="2" typeface="等线 Light"/>
                <a:ea charset="-122" panose="02010600030101010101" pitchFamily="2" typeface="等线 Light"/>
              </a:rPr>
              <a:t>撩拨了情意</a:t>
            </a:r>
          </a:p>
          <a:p>
            <a:r>
              <a:rPr altLang="en-US" lang="zh-CN" spc="600" sz="1600">
                <a:solidFill>
                  <a:schemeClr val="bg1">
                    <a:lumMod val="50000"/>
                  </a:schemeClr>
                </a:solidFill>
                <a:latin charset="-122" panose="02010600030101010101" pitchFamily="2" typeface="等线 Light"/>
                <a:ea charset="-122" panose="02010600030101010101" pitchFamily="2" typeface="等线 Light"/>
              </a:rPr>
              <a:t> </a:t>
            </a:r>
          </a:p>
        </p:txBody>
      </p:sp>
    </p:spTree>
    <p:extLst>
      <p:ext uri="{BB962C8B-B14F-4D97-AF65-F5344CB8AC3E}">
        <p14:creationId val="1898574444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86023"/>
          <a:stretch>
            <a:fillRect/>
          </a:stretch>
        </p:blipFill>
        <p:spPr>
          <a:xfrm>
            <a:off x="2377299" y="-11175"/>
            <a:ext cx="1278052" cy="6858000"/>
          </a:xfrm>
          <a:prstGeom prst="rect">
            <a:avLst/>
          </a:prstGeom>
          <a:effectLst/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86023"/>
          <a:stretch>
            <a:fillRect/>
          </a:stretch>
        </p:blipFill>
        <p:spPr>
          <a:xfrm>
            <a:off x="3638592" y="-11175"/>
            <a:ext cx="1278052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8788" r="46299"/>
          <a:stretch>
            <a:fillRect/>
          </a:stretch>
        </p:blipFill>
        <p:spPr>
          <a:xfrm>
            <a:off x="7296718" y="0"/>
            <a:ext cx="4910418" cy="488371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86023"/>
          <a:stretch>
            <a:fillRect/>
          </a:stretch>
        </p:blipFill>
        <p:spPr>
          <a:xfrm>
            <a:off x="6138241" y="-12526"/>
            <a:ext cx="1278052" cy="6858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8788" r="46299" t="52572"/>
          <a:stretch>
            <a:fillRect/>
          </a:stretch>
        </p:blipFill>
        <p:spPr>
          <a:xfrm>
            <a:off x="7274480" y="4795790"/>
            <a:ext cx="4910418" cy="127831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0"/>
            <a:ext cx="12243353" cy="6881701"/>
            <a:chExt cx="12243353" cy="688170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98222" l="1833" r="100000" t="43778">
                          <a14:foregroundMark x1="76000" x2="79583" y1="74667" y2="74889"/>
                          <a14:foregroundMark x1="80250" x2="80833" y1="74333" y2="72778"/>
                          <a14:foregroundMark x1="38417" x2="45667" y1="80556" y2="77889"/>
                          <a14:foregroundMark x1="63833" x2="65000" y1="80556" y2="87778"/>
                          <a14:foregroundMark x1="59083" x2="61417" y1="82444" y2="91778"/>
                          <a14:foregroundMark x1="70417" x2="70833" y1="81667" y2="93111"/>
                          <a14:foregroundMark x1="60250" x2="67250" y1="98333" y2="94333"/>
                          <a14:foregroundMark x1="13250" x2="47083" y1="95222" y2="95444"/>
                          <a14:foregroundMark x1="1833" x2="18500" y1="95222" y2="93667"/>
                          <a14:foregroundMark x1="2417" x2="17667" y1="91444" y2="91444"/>
                          <a14:foregroundMark x1="61667" x2="69417" y1="80333" y2="78111"/>
                          <a14:foregroundMark x1="91667" x2="92833" y1="54333" y2="46667"/>
                          <a14:foregroundMark x1="76667" x2="92833" y1="92556" y2="87667"/>
                          <a14:foregroundMark x1="65583" x2="66000" y1="89333" y2="84333"/>
                          <a14:foregroundMark x1="78583" x2="80083" y1="75778" y2="75444"/>
                          <a14:foregroundMark x1="73583" x2="75583" y1="80333" y2="81111"/>
                          <a14:foregroundMark x1="94833" x2="95083" y1="52556" y2="57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l="35384" r="-685" t="43619"/>
            <a:stretch>
              <a:fillRect/>
            </a:stretch>
          </p:blipFill>
          <p:spPr>
            <a:xfrm>
              <a:off x="7128737" y="3569701"/>
              <a:ext cx="5114616" cy="331200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r="86023"/>
            <a:stretch>
              <a:fillRect/>
            </a:stretch>
          </p:blipFill>
          <p:spPr>
            <a:xfrm>
              <a:off x="4876948" y="0"/>
              <a:ext cx="1278052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100000" l="250" r="100000" t="71000">
                          <a14:foregroundMark x1="23000" x2="250" y1="93667" y2="93111"/>
                          <a14:backgroundMark x1="39417" x2="61333" y1="80333" y2="83000"/>
                          <a14:backgroundMark x1="66833" x2="63750" y1="81444" y2="99889"/>
                          <a14:backgroundMark x1="70750" x2="71333" y1="94333" y2="99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r="55360" t="79087"/>
            <a:stretch>
              <a:fillRect/>
            </a:stretch>
          </p:blipFill>
          <p:spPr>
            <a:xfrm>
              <a:off x="3160408" y="5434945"/>
              <a:ext cx="4081914" cy="1434230"/>
            </a:xfrm>
            <a:prstGeom prst="rect">
              <a:avLst/>
            </a:prstGeom>
            <a:effectLst/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r="65970"/>
            <a:stretch>
              <a:fillRect/>
            </a:stretch>
          </p:blipFill>
          <p:spPr>
            <a:xfrm flipH="1">
              <a:off x="0" y="0"/>
              <a:ext cx="3111690" cy="6858000"/>
            </a:xfrm>
            <a:prstGeom prst="rect">
              <a:avLst/>
            </a:prstGeom>
          </p:spPr>
        </p:pic>
      </p:grpSp>
      <p:sp>
        <p:nvSpPr>
          <p:cNvPr id="13" name="矩形 12"/>
          <p:cNvSpPr/>
          <p:nvPr/>
        </p:nvSpPr>
        <p:spPr>
          <a:xfrm>
            <a:off x="626427" y="247601"/>
            <a:ext cx="868680" cy="914400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altLang="en-US" lang="zh-CN" smtClean="0" sz="5400">
                <a:latin charset="-122" panose="03000509000000000000" pitchFamily="65" typeface="方正铁筋隶书简体"/>
                <a:ea charset="-122" panose="03000509000000000000" pitchFamily="65" typeface="方正铁筋隶书简体"/>
              </a:rPr>
              <a:t>贰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471409" y="593321"/>
            <a:ext cx="1097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latin charset="-122" panose="03000509000000000000" pitchFamily="65" typeface="方正铁筋隶书简体"/>
                <a:ea charset="-122" panose="03000509000000000000" pitchFamily="65" typeface="方正铁筋隶书简体"/>
              </a:rPr>
              <a:t>轻罗扇</a:t>
            </a:r>
          </a:p>
        </p:txBody>
      </p:sp>
      <p:graphicFrame>
        <p:nvGraphicFramePr>
          <p:cNvPr id="38" name="图表 37"/>
          <p:cNvGraphicFramePr>
            <a:graphicFrameLocks noChangeAspect="1"/>
          </p:cNvGraphicFramePr>
          <p:nvPr>
            <p:extLst>
              <p:ext uri="{D42A27DB-BD31-4B8C-83A1-F6EECF244321}">
                <p14:modId val="1159054374"/>
              </p:ext>
            </p:extLst>
          </p:nvPr>
        </p:nvGraphicFramePr>
        <p:xfrm>
          <a:off x="2657189" y="1024659"/>
          <a:ext cx="6657683" cy="4428000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sp>
        <p:nvSpPr>
          <p:cNvPr id="40" name="文本框 39"/>
          <p:cNvSpPr txBox="1"/>
          <p:nvPr/>
        </p:nvSpPr>
        <p:spPr>
          <a:xfrm>
            <a:off x="9276944" y="1437318"/>
            <a:ext cx="1645920" cy="4331657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endParaRPr altLang="en-US" lang="zh-CN" spc="600" sz="1600">
              <a:latin typeface="+mj-ea"/>
              <a:ea typeface="+mj-ea"/>
            </a:endParaRPr>
          </a:p>
          <a:p>
            <a:r>
              <a:rPr altLang="en-US" lang="zh-CN" spc="600" sz="1600">
                <a:latin typeface="+mj-ea"/>
                <a:ea typeface="+mj-ea"/>
              </a:rPr>
              <a:t>风声掠过指尖</a:t>
            </a:r>
          </a:p>
          <a:p>
            <a:endParaRPr altLang="en-US" lang="zh-CN" spc="600" sz="1600">
              <a:latin typeface="+mj-ea"/>
              <a:ea typeface="+mj-ea"/>
            </a:endParaRPr>
          </a:p>
          <a:p>
            <a:r>
              <a:rPr altLang="en-US" lang="zh-CN" spc="600" sz="1600">
                <a:latin typeface="+mj-ea"/>
                <a:ea typeface="+mj-ea"/>
              </a:rPr>
              <a:t>素衣映湖中月 水光潋滟</a:t>
            </a:r>
          </a:p>
          <a:p>
            <a:endParaRPr altLang="en-US" lang="zh-CN" spc="600" sz="1600">
              <a:latin typeface="+mj-ea"/>
              <a:ea typeface="+mj-ea"/>
            </a:endParaRPr>
          </a:p>
          <a:p>
            <a:r>
              <a:rPr altLang="en-US" lang="zh-CN" spc="600" sz="1600">
                <a:latin typeface="+mj-ea"/>
                <a:ea typeface="+mj-ea"/>
              </a:rPr>
              <a:t>把盏笑谈世间 酒色清浅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947535" y="2573140"/>
            <a:ext cx="1645920" cy="4331657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endParaRPr altLang="en-US" lang="zh-CN" spc="600" sz="1600">
              <a:latin typeface="+mj-ea"/>
              <a:ea typeface="+mj-ea"/>
            </a:endParaRPr>
          </a:p>
          <a:p>
            <a:r>
              <a:rPr altLang="en-US" lang="zh-CN" spc="600" sz="1600">
                <a:latin typeface="+mj-ea"/>
                <a:ea typeface="+mj-ea"/>
              </a:rPr>
              <a:t>风声掠过指尖</a:t>
            </a:r>
          </a:p>
          <a:p>
            <a:endParaRPr altLang="en-US" lang="zh-CN" spc="600" sz="1600">
              <a:latin typeface="+mj-ea"/>
              <a:ea typeface="+mj-ea"/>
            </a:endParaRPr>
          </a:p>
          <a:p>
            <a:r>
              <a:rPr altLang="en-US" lang="zh-CN" spc="600" sz="1600">
                <a:latin typeface="+mj-ea"/>
                <a:ea typeface="+mj-ea"/>
              </a:rPr>
              <a:t>素衣映湖中月 水光潋滟</a:t>
            </a:r>
          </a:p>
          <a:p>
            <a:endParaRPr altLang="en-US" lang="zh-CN" spc="600" sz="1600">
              <a:latin typeface="+mj-ea"/>
              <a:ea typeface="+mj-ea"/>
            </a:endParaRPr>
          </a:p>
          <a:p>
            <a:r>
              <a:rPr altLang="en-US" lang="zh-CN" spc="600" sz="1600">
                <a:latin typeface="+mj-ea"/>
                <a:ea typeface="+mj-ea"/>
              </a:rPr>
              <a:t>把盏笑谈世间 酒色清浅</a:t>
            </a: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contrast="-500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rcRect l="62328"/>
          <a:stretch>
            <a:fillRect/>
          </a:stretch>
        </p:blipFill>
        <p:spPr>
          <a:xfrm flipH="1" rot="5400000">
            <a:off x="2313993" y="214832"/>
            <a:ext cx="4593058" cy="6858000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val="3008964617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86023"/>
          <a:stretch>
            <a:fillRect/>
          </a:stretch>
        </p:blipFill>
        <p:spPr>
          <a:xfrm>
            <a:off x="2377299" y="-11175"/>
            <a:ext cx="1278052" cy="6858000"/>
          </a:xfrm>
          <a:prstGeom prst="rect">
            <a:avLst/>
          </a:prstGeom>
          <a:effectLst/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86023"/>
          <a:stretch>
            <a:fillRect/>
          </a:stretch>
        </p:blipFill>
        <p:spPr>
          <a:xfrm>
            <a:off x="3638592" y="-11175"/>
            <a:ext cx="1278052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8788" r="46299"/>
          <a:stretch>
            <a:fillRect/>
          </a:stretch>
        </p:blipFill>
        <p:spPr>
          <a:xfrm>
            <a:off x="7281582" y="0"/>
            <a:ext cx="4910418" cy="488371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86023"/>
          <a:stretch>
            <a:fillRect/>
          </a:stretch>
        </p:blipFill>
        <p:spPr>
          <a:xfrm>
            <a:off x="6067219" y="-11175"/>
            <a:ext cx="1278052" cy="6858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8788" r="46299" t="52572"/>
          <a:stretch>
            <a:fillRect/>
          </a:stretch>
        </p:blipFill>
        <p:spPr>
          <a:xfrm>
            <a:off x="7274480" y="4795790"/>
            <a:ext cx="4910418" cy="127831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0"/>
            <a:ext cx="12243353" cy="6881701"/>
            <a:chExt cx="12243353" cy="688170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98222" l="1833" r="100000" t="43778">
                          <a14:foregroundMark x1="76000" x2="79583" y1="74667" y2="74889"/>
                          <a14:foregroundMark x1="80250" x2="80833" y1="74333" y2="72778"/>
                          <a14:foregroundMark x1="38417" x2="45667" y1="80556" y2="77889"/>
                          <a14:foregroundMark x1="63833" x2="65000" y1="80556" y2="87778"/>
                          <a14:foregroundMark x1="59083" x2="61417" y1="82444" y2="91778"/>
                          <a14:foregroundMark x1="70417" x2="70833" y1="81667" y2="93111"/>
                          <a14:foregroundMark x1="60250" x2="67250" y1="98333" y2="94333"/>
                          <a14:foregroundMark x1="13250" x2="47083" y1="95222" y2="95444"/>
                          <a14:foregroundMark x1="1833" x2="18500" y1="95222" y2="93667"/>
                          <a14:foregroundMark x1="2417" x2="17667" y1="91444" y2="91444"/>
                          <a14:foregroundMark x1="61667" x2="69417" y1="80333" y2="78111"/>
                          <a14:foregroundMark x1="91667" x2="92833" y1="54333" y2="46667"/>
                          <a14:foregroundMark x1="76667" x2="92833" y1="92556" y2="87667"/>
                          <a14:foregroundMark x1="65583" x2="66000" y1="89333" y2="84333"/>
                          <a14:foregroundMark x1="78583" x2="80083" y1="75778" y2="75444"/>
                          <a14:foregroundMark x1="73583" x2="75583" y1="80333" y2="81111"/>
                          <a14:foregroundMark x1="94833" x2="95083" y1="52556" y2="57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l="35384" r="-685" t="43619"/>
            <a:stretch>
              <a:fillRect/>
            </a:stretch>
          </p:blipFill>
          <p:spPr>
            <a:xfrm>
              <a:off x="7128737" y="3569701"/>
              <a:ext cx="5114616" cy="331200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r="86023"/>
            <a:stretch>
              <a:fillRect/>
            </a:stretch>
          </p:blipFill>
          <p:spPr>
            <a:xfrm>
              <a:off x="4876948" y="0"/>
              <a:ext cx="1278052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100000" l="250" r="100000" t="71000">
                          <a14:foregroundMark x1="23000" x2="250" y1="93667" y2="93111"/>
                          <a14:backgroundMark x1="39417" x2="61333" y1="80333" y2="83000"/>
                          <a14:backgroundMark x1="66833" x2="63750" y1="81444" y2="99889"/>
                          <a14:backgroundMark x1="70750" x2="71333" y1="94333" y2="99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r="55360" t="79087"/>
            <a:stretch>
              <a:fillRect/>
            </a:stretch>
          </p:blipFill>
          <p:spPr>
            <a:xfrm>
              <a:off x="3160408" y="5434945"/>
              <a:ext cx="4081914" cy="1434230"/>
            </a:xfrm>
            <a:prstGeom prst="rect">
              <a:avLst/>
            </a:prstGeom>
            <a:effectLst/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r="65970"/>
            <a:stretch>
              <a:fillRect/>
            </a:stretch>
          </p:blipFill>
          <p:spPr>
            <a:xfrm flipH="1">
              <a:off x="0" y="0"/>
              <a:ext cx="3111690" cy="6858000"/>
            </a:xfrm>
            <a:prstGeom prst="rect">
              <a:avLst/>
            </a:prstGeom>
          </p:spPr>
        </p:pic>
      </p:grpSp>
      <p:sp>
        <p:nvSpPr>
          <p:cNvPr id="13" name="矩形 12"/>
          <p:cNvSpPr/>
          <p:nvPr/>
        </p:nvSpPr>
        <p:spPr>
          <a:xfrm>
            <a:off x="626427" y="247601"/>
            <a:ext cx="868680" cy="914400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altLang="en-US" lang="zh-CN" smtClean="0" sz="5400">
                <a:latin charset="-122" panose="03000509000000000000" pitchFamily="65" typeface="方正铁筋隶书简体"/>
                <a:ea charset="-122" panose="03000509000000000000" pitchFamily="65" typeface="方正铁筋隶书简体"/>
              </a:rPr>
              <a:t>贰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471409" y="593321"/>
            <a:ext cx="1097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latin charset="-122" panose="03000509000000000000" pitchFamily="65" typeface="方正铁筋隶书简体"/>
                <a:ea charset="-122" panose="03000509000000000000" pitchFamily="65" typeface="方正铁筋隶书简体"/>
              </a:rPr>
              <a:t>轻罗扇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13898" l="27344" r="7291" t="40584"/>
          <a:stretch>
            <a:fillRect/>
          </a:stretch>
        </p:blipFill>
        <p:spPr>
          <a:xfrm flipV="1" rot="2314908">
            <a:off x="1719444" y="2193994"/>
            <a:ext cx="5116346" cy="5040000"/>
          </a:xfrm>
          <a:prstGeom prst="rect">
            <a:avLst/>
          </a:prstGeom>
          <a:effectLst>
            <a:outerShdw algn="tl" blurRad="50800" dir="2700000" dist="38100" rotWithShape="0">
              <a:srgbClr val="4F3B3A">
                <a:alpha val="60000"/>
              </a:srgbClr>
            </a:outerShdw>
          </a:effec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contrast="-500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rcRect b="49726" l="78131" r="19670" t="45217"/>
          <a:stretch>
            <a:fillRect/>
          </a:stretch>
        </p:blipFill>
        <p:spPr>
          <a:xfrm flipH="1" rot="5400000">
            <a:off x="4880252" y="3781752"/>
            <a:ext cx="268013" cy="346842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contrast="-500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rcRect b="49726" l="78131" r="19670" t="45217"/>
          <a:stretch>
            <a:fillRect/>
          </a:stretch>
        </p:blipFill>
        <p:spPr>
          <a:xfrm flipH="1" rot="5400000">
            <a:off x="5582094" y="4699224"/>
            <a:ext cx="268013" cy="346842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contrast="-500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rcRect b="49726" l="78131" r="19670" t="45217"/>
          <a:stretch>
            <a:fillRect/>
          </a:stretch>
        </p:blipFill>
        <p:spPr>
          <a:xfrm flipH="1" rot="5400000">
            <a:off x="6348363" y="4245019"/>
            <a:ext cx="268013" cy="346842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57" name="圆角矩形 56"/>
          <p:cNvSpPr/>
          <p:nvPr/>
        </p:nvSpPr>
        <p:spPr>
          <a:xfrm>
            <a:off x="4961711" y="2008640"/>
            <a:ext cx="144000" cy="1800000"/>
          </a:xfrm>
          <a:prstGeom prst="roundRect">
            <a:avLst>
              <a:gd fmla="val 50000" name="adj"/>
            </a:avLst>
          </a:prstGeom>
          <a:solidFill>
            <a:srgbClr val="DE4047">
              <a:alpha val="50000"/>
            </a:srgbClr>
          </a:solidFill>
          <a:ln>
            <a:noFill/>
          </a:ln>
          <a:effectLst>
            <a:outerShdw algn="tl" blurRad="50800" dir="2700000" dist="38100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8" name="圆角矩形 57"/>
          <p:cNvSpPr/>
          <p:nvPr/>
        </p:nvSpPr>
        <p:spPr>
          <a:xfrm>
            <a:off x="5659425" y="2634427"/>
            <a:ext cx="144000" cy="2088000"/>
          </a:xfrm>
          <a:prstGeom prst="roundRect">
            <a:avLst>
              <a:gd fmla="val 50000" name="adj"/>
            </a:avLst>
          </a:prstGeom>
          <a:solidFill>
            <a:srgbClr val="DE4047">
              <a:alpha val="50000"/>
            </a:srgbClr>
          </a:solidFill>
          <a:ln>
            <a:noFill/>
          </a:ln>
          <a:effectLst>
            <a:outerShdw algn="tl" blurRad="50800" dir="2700000" dist="38100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" name="圆角矩形 58"/>
          <p:cNvSpPr/>
          <p:nvPr/>
        </p:nvSpPr>
        <p:spPr>
          <a:xfrm>
            <a:off x="6432532" y="1908433"/>
            <a:ext cx="144000" cy="2376000"/>
          </a:xfrm>
          <a:prstGeom prst="roundRect">
            <a:avLst>
              <a:gd fmla="val 50000" name="adj"/>
            </a:avLst>
          </a:prstGeom>
          <a:solidFill>
            <a:srgbClr val="DE4047">
              <a:alpha val="50000"/>
            </a:srgbClr>
          </a:solidFill>
          <a:ln>
            <a:noFill/>
          </a:ln>
          <a:effectLst>
            <a:outerShdw algn="tl" blurRad="50800" dir="2700000" dist="38100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2" name="圆角矩形 61"/>
          <p:cNvSpPr/>
          <p:nvPr/>
        </p:nvSpPr>
        <p:spPr>
          <a:xfrm>
            <a:off x="4961711" y="2379815"/>
            <a:ext cx="144000" cy="1440000"/>
          </a:xfrm>
          <a:prstGeom prst="roundRect">
            <a:avLst>
              <a:gd fmla="val 50000" name="adj"/>
            </a:avLst>
          </a:prstGeom>
          <a:solidFill>
            <a:srgbClr val="DE4047"/>
          </a:solidFill>
          <a:ln>
            <a:noFill/>
          </a:ln>
          <a:effectLst>
            <a:innerShdw blurRad="63500" dir="2700000" dist="50800">
              <a:srgbClr val="CF4D48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3" name="圆角矩形 62"/>
          <p:cNvSpPr/>
          <p:nvPr/>
        </p:nvSpPr>
        <p:spPr>
          <a:xfrm>
            <a:off x="5662230" y="3288015"/>
            <a:ext cx="144000" cy="1440000"/>
          </a:xfrm>
          <a:prstGeom prst="roundRect">
            <a:avLst>
              <a:gd fmla="val 50000" name="adj"/>
            </a:avLst>
          </a:prstGeom>
          <a:solidFill>
            <a:srgbClr val="DE4047"/>
          </a:solidFill>
          <a:ln>
            <a:noFill/>
          </a:ln>
          <a:effectLst>
            <a:innerShdw blurRad="63500" dir="2700000" dist="50800">
              <a:srgbClr val="CF4D48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4" name="圆角矩形 63"/>
          <p:cNvSpPr/>
          <p:nvPr/>
        </p:nvSpPr>
        <p:spPr>
          <a:xfrm>
            <a:off x="6431983" y="2844433"/>
            <a:ext cx="144000" cy="1440000"/>
          </a:xfrm>
          <a:prstGeom prst="roundRect">
            <a:avLst>
              <a:gd fmla="val 50000" name="adj"/>
            </a:avLst>
          </a:prstGeom>
          <a:solidFill>
            <a:srgbClr val="DE4047"/>
          </a:solidFill>
          <a:ln>
            <a:noFill/>
          </a:ln>
          <a:effectLst>
            <a:innerShdw blurRad="63500" dir="2700000" dist="50800">
              <a:srgbClr val="CF4D48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6" name="文本框 65"/>
          <p:cNvSpPr txBox="1"/>
          <p:nvPr/>
        </p:nvSpPr>
        <p:spPr>
          <a:xfrm>
            <a:off x="7629527" y="1453166"/>
            <a:ext cx="2865120" cy="4331657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mtClean="0" spc="600" sz="1600">
                <a:latin typeface="+mj-ea"/>
                <a:ea typeface="+mj-ea"/>
              </a:rPr>
              <a:t>千古回首杏雨西湖边</a:t>
            </a:r>
          </a:p>
          <a:p>
            <a:endParaRPr altLang="en-US" lang="zh-CN" smtClean="0" spc="600" sz="1600">
              <a:latin typeface="+mj-ea"/>
              <a:ea typeface="+mj-ea"/>
            </a:endParaRPr>
          </a:p>
          <a:p>
            <a:r>
              <a:rPr altLang="en-US" lang="zh-CN" smtClean="0" spc="600" sz="1600">
                <a:latin typeface="+mj-ea"/>
                <a:ea typeface="+mj-ea"/>
              </a:rPr>
              <a:t>纸伞朦胧间洒下阴影一片</a:t>
            </a:r>
          </a:p>
          <a:p>
            <a:endParaRPr altLang="en-US" lang="zh-CN" smtClean="0" spc="600" sz="1600">
              <a:latin typeface="+mj-ea"/>
              <a:ea typeface="+mj-ea"/>
            </a:endParaRPr>
          </a:p>
          <a:p>
            <a:r>
              <a:rPr altLang="en-US" lang="zh-CN" smtClean="0" spc="600" sz="1600">
                <a:latin typeface="+mj-ea"/>
                <a:ea typeface="+mj-ea"/>
              </a:rPr>
              <a:t>眉眼低垂微敛</a:t>
            </a:r>
          </a:p>
          <a:p>
            <a:endParaRPr altLang="en-US" lang="zh-CN" smtClean="0" spc="600" sz="1600">
              <a:latin typeface="+mj-ea"/>
              <a:ea typeface="+mj-ea"/>
            </a:endParaRPr>
          </a:p>
          <a:p>
            <a:r>
              <a:rPr altLang="en-US" lang="zh-CN" smtClean="0" spc="600" sz="1600">
                <a:latin typeface="+mj-ea"/>
                <a:ea typeface="+mj-ea"/>
              </a:rPr>
              <a:t>风声掠过指尖</a:t>
            </a:r>
          </a:p>
          <a:p>
            <a:endParaRPr altLang="en-US" lang="zh-CN" smtClean="0" spc="600" sz="1600">
              <a:latin typeface="+mj-ea"/>
              <a:ea typeface="+mj-ea"/>
            </a:endParaRPr>
          </a:p>
          <a:p>
            <a:r>
              <a:rPr altLang="en-US" lang="zh-CN" smtClean="0" spc="600" sz="1600">
                <a:latin typeface="+mj-ea"/>
                <a:ea typeface="+mj-ea"/>
              </a:rPr>
              <a:t>素衣映湖中月 水光潋滟</a:t>
            </a:r>
          </a:p>
          <a:p>
            <a:endParaRPr altLang="en-US" lang="zh-CN" smtClean="0" spc="600" sz="1600">
              <a:latin typeface="+mj-ea"/>
              <a:ea typeface="+mj-ea"/>
            </a:endParaRPr>
          </a:p>
          <a:p>
            <a:r>
              <a:rPr altLang="en-US" lang="zh-CN" smtClean="0" spc="600" sz="1600">
                <a:latin typeface="+mj-ea"/>
                <a:ea typeface="+mj-ea"/>
              </a:rPr>
              <a:t>把盏笑谈世间 酒色清浅</a:t>
            </a:r>
          </a:p>
        </p:txBody>
      </p:sp>
      <p:sp>
        <p:nvSpPr>
          <p:cNvPr id="67" name="矩形 66"/>
          <p:cNvSpPr/>
          <p:nvPr/>
        </p:nvSpPr>
        <p:spPr>
          <a:xfrm>
            <a:off x="1262004" y="1598389"/>
            <a:ext cx="3394108" cy="228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en-US" lang="zh-CN" spc="600" sz="1600">
                <a:solidFill>
                  <a:prstClr val="black"/>
                </a:solidFill>
                <a:latin charset="-122" panose="02010600030101010101" pitchFamily="2" typeface="等线 Light"/>
                <a:ea charset="-122" panose="02010600030101010101" pitchFamily="2" typeface="等线 Light"/>
              </a:rPr>
              <a:t>琴音何处寄</a:t>
            </a:r>
          </a:p>
          <a:p>
            <a:pPr lvl="0"/>
            <a:endParaRPr altLang="en-US" lang="zh-CN" spc="600" sz="1600">
              <a:solidFill>
                <a:prstClr val="black"/>
              </a:solidFill>
              <a:latin charset="-122" panose="02010600030101010101" pitchFamily="2" typeface="等线 Light"/>
              <a:ea charset="-122" panose="02010600030101010101" pitchFamily="2" typeface="等线 Light"/>
            </a:endParaRPr>
          </a:p>
          <a:p>
            <a:pPr lvl="0"/>
            <a:r>
              <a:rPr altLang="en-US" lang="zh-CN" spc="600" sz="1600">
                <a:solidFill>
                  <a:prstClr val="black"/>
                </a:solidFill>
                <a:latin charset="-122" panose="02010600030101010101" pitchFamily="2" typeface="等线 Light"/>
                <a:ea charset="-122" panose="02010600030101010101" pitchFamily="2" typeface="等线 Light"/>
              </a:rPr>
              <a:t>流星泯灭光阴</a:t>
            </a:r>
          </a:p>
          <a:p>
            <a:pPr lvl="0"/>
            <a:endParaRPr altLang="en-US" lang="zh-CN" spc="600" sz="1600">
              <a:solidFill>
                <a:prstClr val="black"/>
              </a:solidFill>
              <a:latin charset="-122" panose="02010600030101010101" pitchFamily="2" typeface="等线 Light"/>
              <a:ea charset="-122" panose="02010600030101010101" pitchFamily="2" typeface="等线 Light"/>
            </a:endParaRPr>
          </a:p>
          <a:p>
            <a:pPr lvl="0"/>
            <a:r>
              <a:rPr altLang="en-US" lang="zh-CN" spc="600" sz="1600">
                <a:solidFill>
                  <a:prstClr val="black"/>
                </a:solidFill>
                <a:latin charset="-122" panose="02010600030101010101" pitchFamily="2" typeface="等线 Light"/>
                <a:ea charset="-122" panose="02010600030101010101" pitchFamily="2" typeface="等线 Light"/>
              </a:rPr>
              <a:t>琉璃月下冰冷的空气</a:t>
            </a:r>
          </a:p>
          <a:p>
            <a:pPr lvl="0"/>
            <a:endParaRPr altLang="en-US" lang="zh-CN" spc="600" sz="1600">
              <a:solidFill>
                <a:prstClr val="black"/>
              </a:solidFill>
              <a:latin charset="-122" panose="02010600030101010101" pitchFamily="2" typeface="等线 Light"/>
              <a:ea charset="-122" panose="02010600030101010101" pitchFamily="2" typeface="等线 Light"/>
            </a:endParaRPr>
          </a:p>
          <a:p>
            <a:pPr lvl="0"/>
            <a:r>
              <a:rPr altLang="en-US" lang="zh-CN" spc="600" sz="1600">
                <a:solidFill>
                  <a:prstClr val="black"/>
                </a:solidFill>
                <a:latin charset="-122" panose="02010600030101010101" pitchFamily="2" typeface="等线 Light"/>
                <a:ea charset="-122" panose="02010600030101010101" pitchFamily="2" typeface="等线 Light"/>
              </a:rPr>
              <a:t>风动烛火似已熄</a:t>
            </a:r>
          </a:p>
          <a:p>
            <a:pPr lvl="0"/>
            <a:endParaRPr altLang="en-US" lang="zh-CN" spc="600" sz="1600">
              <a:solidFill>
                <a:prstClr val="black"/>
              </a:solidFill>
              <a:latin charset="-122" panose="02010600030101010101" pitchFamily="2" typeface="等线 Light"/>
              <a:ea charset="-122" panose="02010600030101010101" pitchFamily="2" typeface="等线 Light"/>
            </a:endParaRPr>
          </a:p>
          <a:p>
            <a:pPr lvl="0"/>
            <a:r>
              <a:rPr altLang="en-US" lang="zh-CN" spc="600" sz="1600">
                <a:solidFill>
                  <a:prstClr val="black"/>
                </a:solidFill>
                <a:latin charset="-122" panose="02010600030101010101" pitchFamily="2" typeface="等线 Light"/>
                <a:ea charset="-122" panose="02010600030101010101" pitchFamily="2" typeface="等线 Light"/>
              </a:rPr>
              <a:t>怀念忘川夜空中流萤</a:t>
            </a:r>
          </a:p>
        </p:txBody>
      </p:sp>
    </p:spTree>
    <p:extLst>
      <p:ext uri="{BB962C8B-B14F-4D97-AF65-F5344CB8AC3E}">
        <p14:creationId val="1558613721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86023"/>
          <a:stretch>
            <a:fillRect/>
          </a:stretch>
        </p:blipFill>
        <p:spPr>
          <a:xfrm>
            <a:off x="2377299" y="-11175"/>
            <a:ext cx="1278052" cy="6858000"/>
          </a:xfrm>
          <a:prstGeom prst="rect">
            <a:avLst/>
          </a:prstGeom>
          <a:effectLst/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86023"/>
          <a:stretch>
            <a:fillRect/>
          </a:stretch>
        </p:blipFill>
        <p:spPr>
          <a:xfrm>
            <a:off x="3638592" y="-11175"/>
            <a:ext cx="1278052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8788" r="46299"/>
          <a:stretch>
            <a:fillRect/>
          </a:stretch>
        </p:blipFill>
        <p:spPr>
          <a:xfrm>
            <a:off x="7326640" y="-11175"/>
            <a:ext cx="4910418" cy="488371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86023"/>
          <a:stretch>
            <a:fillRect/>
          </a:stretch>
        </p:blipFill>
        <p:spPr>
          <a:xfrm>
            <a:off x="6067219" y="-11175"/>
            <a:ext cx="1278052" cy="6858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8788" r="46299" t="52572"/>
          <a:stretch>
            <a:fillRect/>
          </a:stretch>
        </p:blipFill>
        <p:spPr>
          <a:xfrm>
            <a:off x="7274480" y="4795790"/>
            <a:ext cx="4910418" cy="127831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0"/>
            <a:ext cx="12243353" cy="6881701"/>
            <a:chExt cx="12243353" cy="688170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98222" l="1833" r="100000" t="43778">
                          <a14:foregroundMark x1="76000" x2="79583" y1="74667" y2="74889"/>
                          <a14:foregroundMark x1="80250" x2="80833" y1="74333" y2="72778"/>
                          <a14:foregroundMark x1="38417" x2="45667" y1="80556" y2="77889"/>
                          <a14:foregroundMark x1="63833" x2="65000" y1="80556" y2="87778"/>
                          <a14:foregroundMark x1="59083" x2="61417" y1="82444" y2="91778"/>
                          <a14:foregroundMark x1="70417" x2="70833" y1="81667" y2="93111"/>
                          <a14:foregroundMark x1="60250" x2="67250" y1="98333" y2="94333"/>
                          <a14:foregroundMark x1="13250" x2="47083" y1="95222" y2="95444"/>
                          <a14:foregroundMark x1="1833" x2="18500" y1="95222" y2="93667"/>
                          <a14:foregroundMark x1="2417" x2="17667" y1="91444" y2="91444"/>
                          <a14:foregroundMark x1="61667" x2="69417" y1="80333" y2="78111"/>
                          <a14:foregroundMark x1="91667" x2="92833" y1="54333" y2="46667"/>
                          <a14:foregroundMark x1="76667" x2="92833" y1="92556" y2="87667"/>
                          <a14:foregroundMark x1="65583" x2="66000" y1="89333" y2="84333"/>
                          <a14:foregroundMark x1="78583" x2="80083" y1="75778" y2="75444"/>
                          <a14:foregroundMark x1="73583" x2="75583" y1="80333" y2="81111"/>
                          <a14:foregroundMark x1="94833" x2="95083" y1="52556" y2="57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l="35384" r="-685" t="43619"/>
            <a:stretch>
              <a:fillRect/>
            </a:stretch>
          </p:blipFill>
          <p:spPr>
            <a:xfrm>
              <a:off x="7128737" y="3569701"/>
              <a:ext cx="5114616" cy="331200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r="86023"/>
            <a:stretch>
              <a:fillRect/>
            </a:stretch>
          </p:blipFill>
          <p:spPr>
            <a:xfrm>
              <a:off x="4876948" y="0"/>
              <a:ext cx="1278052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100000" l="250" r="100000" t="71000">
                          <a14:foregroundMark x1="23000" x2="250" y1="93667" y2="93111"/>
                          <a14:backgroundMark x1="39417" x2="61333" y1="80333" y2="83000"/>
                          <a14:backgroundMark x1="66833" x2="63750" y1="81444" y2="99889"/>
                          <a14:backgroundMark x1="70750" x2="71333" y1="94333" y2="99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r="55360" t="79087"/>
            <a:stretch>
              <a:fillRect/>
            </a:stretch>
          </p:blipFill>
          <p:spPr>
            <a:xfrm>
              <a:off x="3160408" y="5434945"/>
              <a:ext cx="4081914" cy="1434230"/>
            </a:xfrm>
            <a:prstGeom prst="rect">
              <a:avLst/>
            </a:prstGeom>
            <a:effectLst/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r="65970"/>
            <a:stretch>
              <a:fillRect/>
            </a:stretch>
          </p:blipFill>
          <p:spPr>
            <a:xfrm flipH="1">
              <a:off x="0" y="0"/>
              <a:ext cx="3111690" cy="6858000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626427" y="247601"/>
            <a:ext cx="868680" cy="914400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altLang="en-US" lang="zh-CN" smtClean="0" sz="5400">
                <a:latin charset="-122" panose="03000509000000000000" pitchFamily="65" typeface="方正铁筋隶书简体"/>
                <a:ea charset="-122" panose="03000509000000000000" pitchFamily="65" typeface="方正铁筋隶书简体"/>
              </a:rPr>
              <a:t>叁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503590" y="557386"/>
            <a:ext cx="1097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latin charset="-122" panose="03000509000000000000" pitchFamily="65" typeface="方正铁筋隶书简体"/>
                <a:ea charset="-122" panose="03000509000000000000" pitchFamily="65" typeface="方正铁筋隶书简体"/>
              </a:rPr>
              <a:t>放花灯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2892425" y="1239583"/>
            <a:ext cx="3888000" cy="4565905"/>
            <a:chOff x="3912906" y="931110"/>
            <a:chExt cx="3888000" cy="4565905"/>
          </a:xfrm>
        </p:grpSpPr>
        <p:grpSp>
          <p:nvGrpSpPr>
            <p:cNvPr id="9" name="组合 8"/>
            <p:cNvGrpSpPr/>
            <p:nvPr/>
          </p:nvGrpSpPr>
          <p:grpSpPr>
            <a:xfrm>
              <a:off x="3942722" y="931110"/>
              <a:ext cx="3828369" cy="4542211"/>
              <a:chOff x="785128" y="1170931"/>
              <a:chExt cx="3828369" cy="4542211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2378075" y="1292422"/>
                <a:ext cx="609600" cy="1118723"/>
              </a:xfrm>
              <a:prstGeom prst="rect">
                <a:avLst/>
              </a:prstGeom>
              <a:noFill/>
            </p:spPr>
            <p:txBody>
              <a:bodyPr rtlCol="0" vert="eaVert" wrap="none">
                <a:spAutoFit/>
              </a:bodyPr>
              <a:lstStyle/>
              <a:p>
                <a:r>
                  <a:rPr altLang="en-US" lang="zh-CN" smtClean="0" sz="2800">
                    <a:latin charset="-122" panose="03000509000000000000" pitchFamily="65" typeface="方正铁筋隶书简体"/>
                    <a:ea charset="-122" panose="03000509000000000000" pitchFamily="65" typeface="方正铁筋隶书简体"/>
                  </a:rPr>
                  <a:t>放花灯</a:t>
                </a: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2397854" y="1170931"/>
                <a:ext cx="585056" cy="1342518"/>
              </a:xfrm>
              <a:prstGeom prst="rect">
                <a:avLst/>
              </a:prstGeom>
              <a:noFill/>
              <a:ln w="25400">
                <a:solidFill>
                  <a:srgbClr val="3B2722"/>
                </a:solidFill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rcRect b="44378" l="19065"/>
              <a:stretch>
                <a:fillRect/>
              </a:stretch>
            </p:blipFill>
            <p:spPr>
              <a:xfrm>
                <a:off x="785128" y="1898600"/>
                <a:ext cx="3828369" cy="3814542"/>
              </a:xfrm>
              <a:custGeom>
                <a:gdLst>
                  <a:gd fmla="*/ 2299843 w 3828369" name="connsiteX0"/>
                  <a:gd fmla="*/ 0 h 3814542" name="connsiteY0"/>
                  <a:gd fmla="*/ 2430359 w 3828369" name="connsiteX1"/>
                  <a:gd fmla="*/ 29254 h 3814542" name="connsiteY1"/>
                  <a:gd fmla="*/ 3812871 w 3828369" name="connsiteX2"/>
                  <a:gd fmla="*/ 1500386 h 3814542" name="connsiteY2"/>
                  <a:gd fmla="*/ 3828369 w 3828369" name="connsiteX3"/>
                  <a:gd fmla="*/ 1601935 h 3814542" name="connsiteY3"/>
                  <a:gd fmla="*/ 3828369 w 3828369" name="connsiteX4"/>
                  <a:gd fmla="*/ 2175149 h 3814542" name="connsiteY4"/>
                  <a:gd fmla="*/ 3812871 w 3828369" name="connsiteX5"/>
                  <a:gd fmla="*/ 2276698 h 3814542" name="connsiteY5"/>
                  <a:gd fmla="*/ 1926000 w 3828369" name="connsiteX6"/>
                  <a:gd fmla="*/ 3814542 h 3814542" name="connsiteY6"/>
                  <a:gd fmla="*/ 0 w 3828369" name="connsiteX7"/>
                  <a:gd fmla="*/ 1888542 h 3814542" name="connsiteY7"/>
                  <a:gd fmla="*/ 1353267 w 3828369" name="connsiteX8"/>
                  <a:gd fmla="*/ 49131 h 3814542" name="connsiteY8"/>
                  <a:gd fmla="*/ 1527990 w 3828369" name="connsiteX9"/>
                  <a:gd fmla="*/ 4205 h 3814542" name="connsiteY9"/>
                  <a:gd fmla="*/ 1527990 w 3828369" name="connsiteX10"/>
                  <a:gd fmla="*/ 716237 h 3814542" name="connsiteY10"/>
                  <a:gd fmla="*/ 2299843 w 3828369" name="connsiteX11"/>
                  <a:gd fmla="*/ 716237 h 3814542" name="connsiteY1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b="b" l="l" r="r" t="t"/>
                <a:pathLst>
                  <a:path h="3814542" w="3828368">
                    <a:moveTo>
                      <a:pt x="2299843" y="0"/>
                    </a:moveTo>
                    <a:lnTo>
                      <a:pt x="2430359" y="29254"/>
                    </a:lnTo>
                    <a:cubicBezTo>
                      <a:pt x="3126954" y="217761"/>
                      <a:pt x="3666952" y="787300"/>
                      <a:pt x="3812871" y="1500386"/>
                    </a:cubicBezTo>
                    <a:lnTo>
                      <a:pt x="3828369" y="1601935"/>
                    </a:lnTo>
                    <a:lnTo>
                      <a:pt x="3828369" y="2175149"/>
                    </a:lnTo>
                    <a:lnTo>
                      <a:pt x="3812871" y="2276698"/>
                    </a:lnTo>
                    <a:cubicBezTo>
                      <a:pt x="3633278" y="3154344"/>
                      <a:pt x="2856738" y="3814542"/>
                      <a:pt x="1926000" y="3814542"/>
                    </a:cubicBezTo>
                    <a:cubicBezTo>
                      <a:pt x="862300" y="3814542"/>
                      <a:pt x="0" y="2952242"/>
                      <a:pt x="0" y="1888542"/>
                    </a:cubicBezTo>
                    <a:cubicBezTo>
                      <a:pt x="0" y="1024286"/>
                      <a:pt x="569253" y="292985"/>
                      <a:pt x="1353267" y="49131"/>
                    </a:cubicBezTo>
                    <a:lnTo>
                      <a:pt x="1527990" y="4205"/>
                    </a:lnTo>
                    <a:lnTo>
                      <a:pt x="1527990" y="716237"/>
                    </a:lnTo>
                    <a:lnTo>
                      <a:pt x="2299843" y="716237"/>
                    </a:lnTo>
                    <a:close/>
                  </a:path>
                </a:pathLst>
              </a:custGeom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23" name="任意多边形 22"/>
            <p:cNvSpPr>
              <a:spLocks noChangeAspect="1"/>
            </p:cNvSpPr>
            <p:nvPr/>
          </p:nvSpPr>
          <p:spPr>
            <a:xfrm>
              <a:off x="3912906" y="1646577"/>
              <a:ext cx="3888000" cy="3850438"/>
            </a:xfrm>
            <a:custGeom>
              <a:gdLst>
                <a:gd fmla="*/ 2323116 w 3888000" name="connsiteX0"/>
                <a:gd fmla="*/ 0 h 3850438" name="connsiteY0"/>
                <a:gd fmla="*/ 2335784 w 3888000" name="connsiteX1"/>
                <a:gd fmla="*/ 1933 h 3850438" name="connsiteY1"/>
                <a:gd fmla="*/ 3888000 w 3888000" name="connsiteX2"/>
                <a:gd fmla="*/ 1906438 h 3850438" name="connsiteY2"/>
                <a:gd fmla="*/ 1944000 w 3888000" name="connsiteX3"/>
                <a:gd fmla="*/ 3850438 h 3850438" name="connsiteY3"/>
                <a:gd fmla="*/ 0 w 3888000" name="connsiteX4"/>
                <a:gd fmla="*/ 1906438 h 3850438" name="connsiteY4"/>
                <a:gd fmla="*/ 1365914 w 3888000" name="connsiteX5"/>
                <a:gd fmla="*/ 49837 h 3850438" name="connsiteY5"/>
                <a:gd fmla="*/ 1551263 w 3888000" name="connsiteX6"/>
                <a:gd fmla="*/ 2178 h 3850438" name="connsiteY6"/>
                <a:gd fmla="*/ 1551263 w 3888000" name="connsiteX7"/>
                <a:gd fmla="*/ 287203 h 3850438" name="connsiteY7"/>
                <a:gd fmla="*/ 1448083 w 3888000" name="connsiteX8"/>
                <a:gd fmla="*/ 313734 h 3850438" name="connsiteY8"/>
                <a:gd fmla="*/ 276320 w 3888000" name="connsiteX9"/>
                <a:gd fmla="*/ 1906438 h 3850438" name="connsiteY9"/>
                <a:gd fmla="*/ 1944000 w 3888000" name="connsiteX10"/>
                <a:gd fmla="*/ 3574118 h 3850438" name="connsiteY10"/>
                <a:gd fmla="*/ 3611680 w 3888000" name="connsiteX11"/>
                <a:gd fmla="*/ 1906438 h 3850438" name="connsiteY11"/>
                <a:gd fmla="*/ 2439917 w 3888000" name="connsiteX12"/>
                <a:gd fmla="*/ 313734 h 3850438" name="connsiteY12"/>
                <a:gd fmla="*/ 2323116 w 3888000" name="connsiteX13"/>
                <a:gd fmla="*/ 283701 h 3850438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3850438" w="3888000">
                  <a:moveTo>
                    <a:pt x="2323116" y="0"/>
                  </a:moveTo>
                  <a:lnTo>
                    <a:pt x="2335784" y="1933"/>
                  </a:lnTo>
                  <a:cubicBezTo>
                    <a:pt x="3221632" y="183204"/>
                    <a:pt x="3888000" y="967001"/>
                    <a:pt x="3888000" y="1906438"/>
                  </a:cubicBezTo>
                  <a:cubicBezTo>
                    <a:pt x="3888000" y="2980080"/>
                    <a:pt x="3017642" y="3850438"/>
                    <a:pt x="1944000" y="3850438"/>
                  </a:cubicBezTo>
                  <a:cubicBezTo>
                    <a:pt x="870358" y="3850438"/>
                    <a:pt x="0" y="2980080"/>
                    <a:pt x="0" y="1906438"/>
                  </a:cubicBezTo>
                  <a:cubicBezTo>
                    <a:pt x="0" y="1034104"/>
                    <a:pt x="574573" y="295969"/>
                    <a:pt x="1365914" y="49837"/>
                  </a:cubicBezTo>
                  <a:lnTo>
                    <a:pt x="1551263" y="2178"/>
                  </a:lnTo>
                  <a:lnTo>
                    <a:pt x="1551263" y="287203"/>
                  </a:lnTo>
                  <a:lnTo>
                    <a:pt x="1448083" y="313734"/>
                  </a:lnTo>
                  <a:cubicBezTo>
                    <a:pt x="769223" y="524881"/>
                    <a:pt x="276320" y="1158098"/>
                    <a:pt x="276320" y="1906438"/>
                  </a:cubicBezTo>
                  <a:cubicBezTo>
                    <a:pt x="276320" y="2827472"/>
                    <a:pt x="1022966" y="3574118"/>
                    <a:pt x="1944000" y="3574118"/>
                  </a:cubicBezTo>
                  <a:cubicBezTo>
                    <a:pt x="2865034" y="3574118"/>
                    <a:pt x="3611680" y="2827472"/>
                    <a:pt x="3611680" y="1906438"/>
                  </a:cubicBezTo>
                  <a:cubicBezTo>
                    <a:pt x="3611680" y="1158098"/>
                    <a:pt x="3118777" y="524881"/>
                    <a:pt x="2439917" y="313734"/>
                  </a:cubicBezTo>
                  <a:lnTo>
                    <a:pt x="2323116" y="283701"/>
                  </a:lnTo>
                  <a:close/>
                </a:path>
              </a:pathLst>
            </a:custGeom>
            <a:solidFill>
              <a:schemeClr val="bg1">
                <a:alpha val="39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val="242542040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86023"/>
          <a:stretch>
            <a:fillRect/>
          </a:stretch>
        </p:blipFill>
        <p:spPr>
          <a:xfrm>
            <a:off x="2377299" y="-11175"/>
            <a:ext cx="1278052" cy="6858000"/>
          </a:xfrm>
          <a:prstGeom prst="rect">
            <a:avLst/>
          </a:prstGeom>
          <a:effectLst/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86023"/>
          <a:stretch>
            <a:fillRect/>
          </a:stretch>
        </p:blipFill>
        <p:spPr>
          <a:xfrm>
            <a:off x="3638592" y="-11175"/>
            <a:ext cx="1278052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8788" r="46299"/>
          <a:stretch>
            <a:fillRect/>
          </a:stretch>
        </p:blipFill>
        <p:spPr>
          <a:xfrm>
            <a:off x="7339103" y="3306"/>
            <a:ext cx="4910418" cy="488371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86023"/>
          <a:stretch>
            <a:fillRect/>
          </a:stretch>
        </p:blipFill>
        <p:spPr>
          <a:xfrm>
            <a:off x="6067219" y="-11175"/>
            <a:ext cx="1278052" cy="6858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8788" r="46299" t="52572"/>
          <a:stretch>
            <a:fillRect/>
          </a:stretch>
        </p:blipFill>
        <p:spPr>
          <a:xfrm>
            <a:off x="7274480" y="4795790"/>
            <a:ext cx="4910418" cy="127831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0"/>
            <a:ext cx="12243353" cy="6881701"/>
            <a:chExt cx="12243353" cy="688170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98222" l="1833" r="100000" t="43778">
                          <a14:foregroundMark x1="76000" x2="79583" y1="74667" y2="74889"/>
                          <a14:foregroundMark x1="80250" x2="80833" y1="74333" y2="72778"/>
                          <a14:foregroundMark x1="38417" x2="45667" y1="80556" y2="77889"/>
                          <a14:foregroundMark x1="63833" x2="65000" y1="80556" y2="87778"/>
                          <a14:foregroundMark x1="59083" x2="61417" y1="82444" y2="91778"/>
                          <a14:foregroundMark x1="70417" x2="70833" y1="81667" y2="93111"/>
                          <a14:foregroundMark x1="60250" x2="67250" y1="98333" y2="94333"/>
                          <a14:foregroundMark x1="13250" x2="47083" y1="95222" y2="95444"/>
                          <a14:foregroundMark x1="1833" x2="18500" y1="95222" y2="93667"/>
                          <a14:foregroundMark x1="2417" x2="17667" y1="91444" y2="91444"/>
                          <a14:foregroundMark x1="61667" x2="69417" y1="80333" y2="78111"/>
                          <a14:foregroundMark x1="91667" x2="92833" y1="54333" y2="46667"/>
                          <a14:foregroundMark x1="76667" x2="92833" y1="92556" y2="87667"/>
                          <a14:foregroundMark x1="65583" x2="66000" y1="89333" y2="84333"/>
                          <a14:foregroundMark x1="78583" x2="80083" y1="75778" y2="75444"/>
                          <a14:foregroundMark x1="73583" x2="75583" y1="80333" y2="81111"/>
                          <a14:foregroundMark x1="94833" x2="95083" y1="52556" y2="57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l="35384" r="-685" t="43619"/>
            <a:stretch>
              <a:fillRect/>
            </a:stretch>
          </p:blipFill>
          <p:spPr>
            <a:xfrm>
              <a:off x="7128737" y="3569701"/>
              <a:ext cx="5114616" cy="331200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r="86023"/>
            <a:stretch>
              <a:fillRect/>
            </a:stretch>
          </p:blipFill>
          <p:spPr>
            <a:xfrm>
              <a:off x="4876948" y="0"/>
              <a:ext cx="1278052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100000" l="250" r="100000" t="71000">
                          <a14:foregroundMark x1="23000" x2="250" y1="93667" y2="93111"/>
                          <a14:backgroundMark x1="39417" x2="61333" y1="80333" y2="83000"/>
                          <a14:backgroundMark x1="66833" x2="63750" y1="81444" y2="99889"/>
                          <a14:backgroundMark x1="70750" x2="71333" y1="94333" y2="99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r="55360" t="79087"/>
            <a:stretch>
              <a:fillRect/>
            </a:stretch>
          </p:blipFill>
          <p:spPr>
            <a:xfrm>
              <a:off x="3160408" y="5434945"/>
              <a:ext cx="4081914" cy="1434230"/>
            </a:xfrm>
            <a:prstGeom prst="rect">
              <a:avLst/>
            </a:prstGeom>
            <a:effectLst/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r="65970"/>
            <a:stretch>
              <a:fillRect/>
            </a:stretch>
          </p:blipFill>
          <p:spPr>
            <a:xfrm flipH="1">
              <a:off x="0" y="0"/>
              <a:ext cx="3111690" cy="6858000"/>
            </a:xfrm>
            <a:prstGeom prst="rect">
              <a:avLst/>
            </a:prstGeom>
          </p:spPr>
        </p:pic>
      </p:grpSp>
      <p:sp>
        <p:nvSpPr>
          <p:cNvPr id="13" name="矩形 12"/>
          <p:cNvSpPr/>
          <p:nvPr/>
        </p:nvSpPr>
        <p:spPr>
          <a:xfrm>
            <a:off x="626427" y="247601"/>
            <a:ext cx="868680" cy="914400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altLang="en-US" lang="zh-CN" smtClean="0" sz="5400">
                <a:latin charset="-122" panose="03000509000000000000" pitchFamily="65" typeface="方正铁筋隶书简体"/>
                <a:ea charset="-122" panose="03000509000000000000" pitchFamily="65" typeface="方正铁筋隶书简体"/>
              </a:rPr>
              <a:t>叁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484770" y="465686"/>
            <a:ext cx="1249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800">
                <a:latin charset="-122" panose="03000509000000000000" pitchFamily="65" typeface="方正铁筋隶书简体"/>
                <a:ea charset="-122" panose="03000509000000000000" pitchFamily="65" typeface="方正铁筋隶书简体"/>
              </a:rPr>
              <a:t>放花灯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rcRect r="78994"/>
          <a:stretch>
            <a:fillRect/>
          </a:stretch>
        </p:blipFill>
        <p:spPr>
          <a:xfrm>
            <a:off x="3000018" y="2952833"/>
            <a:ext cx="512582" cy="208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958405" y="1891136"/>
            <a:ext cx="4719331" cy="54000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364048" y="1551052"/>
            <a:ext cx="6492237" cy="4331657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mtClean="0" spc="600">
                <a:latin typeface="+mj-ea"/>
                <a:ea typeface="+mj-ea"/>
              </a:rPr>
              <a:t>千古回首杏雨西湖边</a:t>
            </a:r>
          </a:p>
          <a:p>
            <a:endParaRPr altLang="en-US" lang="zh-CN" smtClean="0" spc="600">
              <a:latin typeface="+mj-ea"/>
              <a:ea typeface="+mj-ea"/>
            </a:endParaRPr>
          </a:p>
          <a:p>
            <a:r>
              <a:rPr altLang="en-US" lang="zh-CN" smtClean="0" spc="600">
                <a:latin typeface="+mj-ea"/>
                <a:ea typeface="+mj-ea"/>
              </a:rPr>
              <a:t>纸伞朦胧间洒下阴影一片</a:t>
            </a:r>
          </a:p>
          <a:p>
            <a:endParaRPr altLang="en-US" lang="zh-CN" smtClean="0" spc="600">
              <a:latin typeface="+mj-ea"/>
              <a:ea typeface="+mj-ea"/>
            </a:endParaRPr>
          </a:p>
          <a:p>
            <a:r>
              <a:rPr altLang="en-US" lang="zh-CN" smtClean="0" spc="600">
                <a:latin typeface="+mj-ea"/>
                <a:ea typeface="+mj-ea"/>
              </a:rPr>
              <a:t>眉眼低垂微敛</a:t>
            </a:r>
          </a:p>
          <a:p>
            <a:endParaRPr altLang="en-US" lang="zh-CN" smtClean="0" spc="600">
              <a:latin typeface="+mj-ea"/>
              <a:ea typeface="+mj-ea"/>
            </a:endParaRPr>
          </a:p>
          <a:p>
            <a:r>
              <a:rPr altLang="en-US" lang="zh-CN" smtClean="0" spc="600">
                <a:latin typeface="+mj-ea"/>
                <a:ea typeface="+mj-ea"/>
              </a:rPr>
              <a:t>风声掠过指尖</a:t>
            </a:r>
          </a:p>
          <a:p>
            <a:endParaRPr altLang="en-US" lang="zh-CN" smtClean="0" spc="600">
              <a:latin typeface="+mj-ea"/>
              <a:ea typeface="+mj-ea"/>
            </a:endParaRPr>
          </a:p>
          <a:p>
            <a:r>
              <a:rPr altLang="en-US" lang="zh-CN" smtClean="0" spc="600">
                <a:latin typeface="+mj-ea"/>
                <a:ea typeface="+mj-ea"/>
              </a:rPr>
              <a:t>素衣映湖中月 水光潋滟</a:t>
            </a:r>
          </a:p>
          <a:p>
            <a:endParaRPr altLang="en-US" lang="zh-CN" smtClean="0" spc="600">
              <a:latin typeface="+mj-ea"/>
              <a:ea typeface="+mj-ea"/>
            </a:endParaRPr>
          </a:p>
          <a:p>
            <a:r>
              <a:rPr altLang="en-US" lang="zh-CN" smtClean="0" spc="600">
                <a:latin typeface="+mj-ea"/>
                <a:ea typeface="+mj-ea"/>
              </a:rPr>
              <a:t>把盏笑谈世间 酒色清浅</a:t>
            </a:r>
          </a:p>
          <a:p>
            <a:endParaRPr altLang="en-US" lang="zh-CN" smtClean="0" spc="600">
              <a:latin typeface="+mj-ea"/>
              <a:ea typeface="+mj-ea"/>
            </a:endParaRPr>
          </a:p>
          <a:p>
            <a:r>
              <a:rPr altLang="en-US" lang="zh-CN" smtClean="0" spc="600">
                <a:latin typeface="+mj-ea"/>
                <a:ea typeface="+mj-ea"/>
              </a:rPr>
              <a:t>琴音何处寄</a:t>
            </a:r>
          </a:p>
          <a:p>
            <a:endParaRPr altLang="en-US" lang="zh-CN" smtClean="0" spc="600">
              <a:latin typeface="+mj-ea"/>
              <a:ea typeface="+mj-ea"/>
            </a:endParaRPr>
          </a:p>
          <a:p>
            <a:r>
              <a:rPr altLang="en-US" lang="zh-CN" smtClean="0" spc="600">
                <a:latin typeface="+mj-ea"/>
                <a:ea typeface="+mj-ea"/>
              </a:rPr>
              <a:t>流星泯灭光阴</a:t>
            </a:r>
          </a:p>
          <a:p>
            <a:endParaRPr altLang="en-US" lang="zh-CN" smtClean="0" spc="600">
              <a:latin typeface="+mj-ea"/>
              <a:ea typeface="+mj-ea"/>
            </a:endParaRPr>
          </a:p>
          <a:p>
            <a:r>
              <a:rPr altLang="en-US" lang="zh-CN" smtClean="0" spc="600">
                <a:latin typeface="+mj-ea"/>
                <a:ea typeface="+mj-ea"/>
              </a:rPr>
              <a:t>琉璃月下冰冷的空气</a:t>
            </a:r>
          </a:p>
          <a:p>
            <a:endParaRPr altLang="en-US" lang="zh-CN" smtClean="0" spc="600">
              <a:latin typeface="+mj-ea"/>
              <a:ea typeface="+mj-ea"/>
            </a:endParaRPr>
          </a:p>
          <a:p>
            <a:r>
              <a:rPr altLang="en-US" lang="zh-CN" smtClean="0" spc="600">
                <a:latin typeface="+mj-ea"/>
                <a:ea typeface="+mj-ea"/>
              </a:rPr>
              <a:t>檐下花灯熟悉记忆</a:t>
            </a:r>
          </a:p>
          <a:p>
            <a:endParaRPr altLang="en-US" lang="zh-CN" smtClean="0" spc="600">
              <a:latin typeface="+mj-ea"/>
              <a:ea typeface="+mj-ea"/>
            </a:endParaRPr>
          </a:p>
          <a:p>
            <a:r>
              <a:rPr altLang="en-US" lang="zh-CN" smtClean="0" spc="600">
                <a:latin typeface="+mj-ea"/>
                <a:ea typeface="+mj-ea"/>
              </a:rPr>
              <a:t>风动烛火似已熄</a:t>
            </a:r>
          </a:p>
          <a:p>
            <a:endParaRPr altLang="en-US" lang="zh-CN" smtClean="0" spc="600">
              <a:latin typeface="+mj-ea"/>
              <a:ea typeface="+mj-ea"/>
            </a:endParaRPr>
          </a:p>
          <a:p>
            <a:r>
              <a:rPr altLang="en-US" lang="zh-CN" smtClean="0" spc="600">
                <a:latin typeface="+mj-ea"/>
                <a:ea typeface="+mj-ea"/>
              </a:rPr>
              <a:t>怀念忘川夜空中流萤</a:t>
            </a:r>
          </a:p>
        </p:txBody>
      </p:sp>
    </p:spTree>
    <p:extLst>
      <p:ext uri="{BB962C8B-B14F-4D97-AF65-F5344CB8AC3E}">
        <p14:creationId val="3472524048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86023"/>
          <a:stretch>
            <a:fillRect/>
          </a:stretch>
        </p:blipFill>
        <p:spPr>
          <a:xfrm>
            <a:off x="2377299" y="-11175"/>
            <a:ext cx="1278052" cy="6858000"/>
          </a:xfrm>
          <a:prstGeom prst="rect">
            <a:avLst/>
          </a:prstGeom>
          <a:effectLst/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86023"/>
          <a:stretch>
            <a:fillRect/>
          </a:stretch>
        </p:blipFill>
        <p:spPr>
          <a:xfrm>
            <a:off x="3638592" y="-11175"/>
            <a:ext cx="1278052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8788" r="46299"/>
          <a:stretch>
            <a:fillRect/>
          </a:stretch>
        </p:blipFill>
        <p:spPr>
          <a:xfrm>
            <a:off x="7339103" y="3306"/>
            <a:ext cx="4910418" cy="488371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86023"/>
          <a:stretch>
            <a:fillRect/>
          </a:stretch>
        </p:blipFill>
        <p:spPr>
          <a:xfrm>
            <a:off x="6067219" y="-11175"/>
            <a:ext cx="1278052" cy="6858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8788" r="46299" t="52572"/>
          <a:stretch>
            <a:fillRect/>
          </a:stretch>
        </p:blipFill>
        <p:spPr>
          <a:xfrm>
            <a:off x="7274480" y="4795790"/>
            <a:ext cx="4910418" cy="127831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0"/>
            <a:ext cx="12243353" cy="6881701"/>
            <a:chExt cx="12243353" cy="688170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98222" l="1833" r="100000" t="43778">
                          <a14:foregroundMark x1="76000" x2="79583" y1="74667" y2="74889"/>
                          <a14:foregroundMark x1="80250" x2="80833" y1="74333" y2="72778"/>
                          <a14:foregroundMark x1="38417" x2="45667" y1="80556" y2="77889"/>
                          <a14:foregroundMark x1="63833" x2="65000" y1="80556" y2="87778"/>
                          <a14:foregroundMark x1="59083" x2="61417" y1="82444" y2="91778"/>
                          <a14:foregroundMark x1="70417" x2="70833" y1="81667" y2="93111"/>
                          <a14:foregroundMark x1="60250" x2="67250" y1="98333" y2="94333"/>
                          <a14:foregroundMark x1="13250" x2="47083" y1="95222" y2="95444"/>
                          <a14:foregroundMark x1="1833" x2="18500" y1="95222" y2="93667"/>
                          <a14:foregroundMark x1="2417" x2="17667" y1="91444" y2="91444"/>
                          <a14:foregroundMark x1="61667" x2="69417" y1="80333" y2="78111"/>
                          <a14:foregroundMark x1="91667" x2="92833" y1="54333" y2="46667"/>
                          <a14:foregroundMark x1="76667" x2="92833" y1="92556" y2="87667"/>
                          <a14:foregroundMark x1="65583" x2="66000" y1="89333" y2="84333"/>
                          <a14:foregroundMark x1="78583" x2="80083" y1="75778" y2="75444"/>
                          <a14:foregroundMark x1="73583" x2="75583" y1="80333" y2="81111"/>
                          <a14:foregroundMark x1="94833" x2="95083" y1="52556" y2="57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l="35384" r="-685" t="43619"/>
            <a:stretch>
              <a:fillRect/>
            </a:stretch>
          </p:blipFill>
          <p:spPr>
            <a:xfrm>
              <a:off x="7128737" y="3569701"/>
              <a:ext cx="5114616" cy="331200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r="86023"/>
            <a:stretch>
              <a:fillRect/>
            </a:stretch>
          </p:blipFill>
          <p:spPr>
            <a:xfrm>
              <a:off x="4876948" y="0"/>
              <a:ext cx="1278052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100000" l="250" r="100000" t="71000">
                          <a14:foregroundMark x1="23000" x2="250" y1="93667" y2="93111"/>
                          <a14:backgroundMark x1="39417" x2="61333" y1="80333" y2="83000"/>
                          <a14:backgroundMark x1="66833" x2="63750" y1="81444" y2="99889"/>
                          <a14:backgroundMark x1="70750" x2="71333" y1="94333" y2="99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r="55360" t="79087"/>
            <a:stretch>
              <a:fillRect/>
            </a:stretch>
          </p:blipFill>
          <p:spPr>
            <a:xfrm>
              <a:off x="3160408" y="5434945"/>
              <a:ext cx="4081914" cy="1434230"/>
            </a:xfrm>
            <a:prstGeom prst="rect">
              <a:avLst/>
            </a:prstGeom>
            <a:effectLst/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r="65970"/>
            <a:stretch>
              <a:fillRect/>
            </a:stretch>
          </p:blipFill>
          <p:spPr>
            <a:xfrm flipH="1">
              <a:off x="0" y="0"/>
              <a:ext cx="3111690" cy="6858000"/>
            </a:xfrm>
            <a:prstGeom prst="rect">
              <a:avLst/>
            </a:prstGeom>
          </p:spPr>
        </p:pic>
      </p:grpSp>
      <p:sp>
        <p:nvSpPr>
          <p:cNvPr id="13" name="矩形 12"/>
          <p:cNvSpPr/>
          <p:nvPr/>
        </p:nvSpPr>
        <p:spPr>
          <a:xfrm>
            <a:off x="626427" y="247601"/>
            <a:ext cx="868680" cy="914400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altLang="en-US" lang="zh-CN" smtClean="0" sz="5400">
                <a:latin charset="-122" panose="03000509000000000000" pitchFamily="65" typeface="方正铁筋隶书简体"/>
                <a:ea charset="-122" panose="03000509000000000000" pitchFamily="65" typeface="方正铁筋隶书简体"/>
              </a:rPr>
              <a:t>叁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484770" y="465686"/>
            <a:ext cx="1249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800">
                <a:latin charset="-122" panose="03000509000000000000" pitchFamily="65" typeface="方正铁筋隶书简体"/>
                <a:ea charset="-122" panose="03000509000000000000" pitchFamily="65" typeface="方正铁筋隶书简体"/>
              </a:rPr>
              <a:t>放花灯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945007" y="2721195"/>
            <a:ext cx="1645920" cy="4331657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endParaRPr altLang="en-US" lang="zh-CN" spc="600" sz="1600">
              <a:latin typeface="+mj-ea"/>
              <a:ea typeface="+mj-ea"/>
            </a:endParaRPr>
          </a:p>
          <a:p>
            <a:r>
              <a:rPr altLang="en-US" lang="zh-CN" spc="600" sz="1600">
                <a:latin typeface="+mj-ea"/>
                <a:ea typeface="+mj-ea"/>
              </a:rPr>
              <a:t>风声掠过指尖</a:t>
            </a:r>
          </a:p>
          <a:p>
            <a:endParaRPr altLang="en-US" lang="zh-CN" spc="600" sz="1600">
              <a:latin typeface="+mj-ea"/>
              <a:ea typeface="+mj-ea"/>
            </a:endParaRPr>
          </a:p>
          <a:p>
            <a:r>
              <a:rPr altLang="en-US" lang="zh-CN" spc="600" sz="1600">
                <a:latin typeface="+mj-ea"/>
                <a:ea typeface="+mj-ea"/>
              </a:rPr>
              <a:t>素衣映湖中月 水光潋滟</a:t>
            </a:r>
          </a:p>
          <a:p>
            <a:endParaRPr altLang="en-US" lang="zh-CN" spc="600" sz="1600">
              <a:latin typeface="+mj-ea"/>
              <a:ea typeface="+mj-ea"/>
            </a:endParaRPr>
          </a:p>
          <a:p>
            <a:r>
              <a:rPr altLang="en-US" lang="zh-CN" spc="600" sz="1600">
                <a:latin typeface="+mj-ea"/>
                <a:ea typeface="+mj-ea"/>
              </a:rPr>
              <a:t>把盏笑谈世间 酒色清浅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9169222" y="1263171"/>
            <a:ext cx="1645920" cy="4331657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endParaRPr altLang="en-US" lang="zh-CN" spc="600" sz="1600">
              <a:latin typeface="+mj-ea"/>
              <a:ea typeface="+mj-ea"/>
            </a:endParaRPr>
          </a:p>
          <a:p>
            <a:r>
              <a:rPr altLang="en-US" lang="zh-CN" spc="600" sz="1600">
                <a:latin typeface="+mj-ea"/>
                <a:ea typeface="+mj-ea"/>
              </a:rPr>
              <a:t>风声掠过指尖</a:t>
            </a:r>
          </a:p>
          <a:p>
            <a:endParaRPr altLang="en-US" lang="zh-CN" spc="600" sz="1600">
              <a:latin typeface="+mj-ea"/>
              <a:ea typeface="+mj-ea"/>
            </a:endParaRPr>
          </a:p>
          <a:p>
            <a:r>
              <a:rPr altLang="en-US" lang="zh-CN" spc="600" sz="1600">
                <a:latin typeface="+mj-ea"/>
                <a:ea typeface="+mj-ea"/>
              </a:rPr>
              <a:t>素衣映湖中月 水光潋滟</a:t>
            </a:r>
          </a:p>
          <a:p>
            <a:endParaRPr altLang="en-US" lang="zh-CN" spc="600" sz="1600">
              <a:latin typeface="+mj-ea"/>
              <a:ea typeface="+mj-ea"/>
            </a:endParaRPr>
          </a:p>
          <a:p>
            <a:r>
              <a:rPr altLang="en-US" lang="zh-CN" spc="600" sz="1600">
                <a:latin typeface="+mj-ea"/>
                <a:ea typeface="+mj-ea"/>
              </a:rPr>
              <a:t>把盏笑谈世间 酒色清浅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contrast="-500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rcRect l="62328"/>
          <a:stretch>
            <a:fillRect/>
          </a:stretch>
        </p:blipFill>
        <p:spPr>
          <a:xfrm flipH="1" rot="5400000">
            <a:off x="2840194" y="74520"/>
            <a:ext cx="4593058" cy="6858000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7" name="图表 26"/>
          <p:cNvGraphicFramePr/>
          <p:nvPr>
            <p:extLst>
              <p:ext uri="{D42A27DB-BD31-4B8C-83A1-F6EECF244321}">
                <p14:modId val="3431077479"/>
              </p:ext>
            </p:extLst>
          </p:nvPr>
        </p:nvGraphicFramePr>
        <p:xfrm>
          <a:off x="2032000" y="1816101"/>
          <a:ext cx="8128000" cy="3664462"/>
        </p:xfrm>
        <a:graphic>
          <a:graphicData uri="http://schemas.openxmlformats.org/drawingml/2006/chart">
            <c:chart xmlns:c="http://schemas.openxmlformats.org/drawingml/2006/chart" r:id="rId6"/>
          </a:graphicData>
        </a:graphic>
      </p:graphicFrame>
    </p:spTree>
    <p:extLst>
      <p:ext uri="{BB962C8B-B14F-4D97-AF65-F5344CB8AC3E}">
        <p14:creationId val="1135343758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86023"/>
          <a:stretch>
            <a:fillRect/>
          </a:stretch>
        </p:blipFill>
        <p:spPr>
          <a:xfrm>
            <a:off x="2377299" y="-11175"/>
            <a:ext cx="1278052" cy="6858000"/>
          </a:xfrm>
          <a:prstGeom prst="rect">
            <a:avLst/>
          </a:prstGeom>
          <a:effectLst/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86023"/>
          <a:stretch>
            <a:fillRect/>
          </a:stretch>
        </p:blipFill>
        <p:spPr>
          <a:xfrm>
            <a:off x="3638592" y="-11175"/>
            <a:ext cx="1278052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8788" r="46299"/>
          <a:stretch>
            <a:fillRect/>
          </a:stretch>
        </p:blipFill>
        <p:spPr>
          <a:xfrm>
            <a:off x="7326640" y="-11175"/>
            <a:ext cx="4910418" cy="488371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86023"/>
          <a:stretch>
            <a:fillRect/>
          </a:stretch>
        </p:blipFill>
        <p:spPr>
          <a:xfrm>
            <a:off x="6067219" y="-11175"/>
            <a:ext cx="1278052" cy="6858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8788" r="46299" t="52572"/>
          <a:stretch>
            <a:fillRect/>
          </a:stretch>
        </p:blipFill>
        <p:spPr>
          <a:xfrm>
            <a:off x="7274480" y="4795790"/>
            <a:ext cx="4910418" cy="127831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0"/>
            <a:ext cx="12243353" cy="6881701"/>
            <a:chExt cx="12243353" cy="688170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98222" l="1833" r="100000" t="43778">
                          <a14:foregroundMark x1="76000" x2="79583" y1="74667" y2="74889"/>
                          <a14:foregroundMark x1="80250" x2="80833" y1="74333" y2="72778"/>
                          <a14:foregroundMark x1="38417" x2="45667" y1="80556" y2="77889"/>
                          <a14:foregroundMark x1="63833" x2="65000" y1="80556" y2="87778"/>
                          <a14:foregroundMark x1="59083" x2="61417" y1="82444" y2="91778"/>
                          <a14:foregroundMark x1="70417" x2="70833" y1="81667" y2="93111"/>
                          <a14:foregroundMark x1="60250" x2="67250" y1="98333" y2="94333"/>
                          <a14:foregroundMark x1="13250" x2="47083" y1="95222" y2="95444"/>
                          <a14:foregroundMark x1="1833" x2="18500" y1="95222" y2="93667"/>
                          <a14:foregroundMark x1="2417" x2="17667" y1="91444" y2="91444"/>
                          <a14:foregroundMark x1="61667" x2="69417" y1="80333" y2="78111"/>
                          <a14:foregroundMark x1="91667" x2="92833" y1="54333" y2="46667"/>
                          <a14:foregroundMark x1="76667" x2="92833" y1="92556" y2="87667"/>
                          <a14:foregroundMark x1="65583" x2="66000" y1="89333" y2="84333"/>
                          <a14:foregroundMark x1="78583" x2="80083" y1="75778" y2="75444"/>
                          <a14:foregroundMark x1="73583" x2="75583" y1="80333" y2="81111"/>
                          <a14:foregroundMark x1="94833" x2="95083" y1="52556" y2="57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l="35384" r="-685" t="43619"/>
            <a:stretch>
              <a:fillRect/>
            </a:stretch>
          </p:blipFill>
          <p:spPr>
            <a:xfrm>
              <a:off x="7128737" y="3569701"/>
              <a:ext cx="5114616" cy="331200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r="86023"/>
            <a:stretch>
              <a:fillRect/>
            </a:stretch>
          </p:blipFill>
          <p:spPr>
            <a:xfrm>
              <a:off x="4876948" y="0"/>
              <a:ext cx="1278052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100000" l="250" r="100000" t="71000">
                          <a14:foregroundMark x1="23000" x2="250" y1="93667" y2="93111"/>
                          <a14:backgroundMark x1="39417" x2="61333" y1="80333" y2="83000"/>
                          <a14:backgroundMark x1="66833" x2="63750" y1="81444" y2="99889"/>
                          <a14:backgroundMark x1="70750" x2="71333" y1="94333" y2="99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r="55360" t="79087"/>
            <a:stretch>
              <a:fillRect/>
            </a:stretch>
          </p:blipFill>
          <p:spPr>
            <a:xfrm>
              <a:off x="3160408" y="5434945"/>
              <a:ext cx="4081914" cy="1434230"/>
            </a:xfrm>
            <a:prstGeom prst="rect">
              <a:avLst/>
            </a:prstGeom>
            <a:effectLst/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r="65970"/>
            <a:stretch>
              <a:fillRect/>
            </a:stretch>
          </p:blipFill>
          <p:spPr>
            <a:xfrm flipH="1">
              <a:off x="0" y="0"/>
              <a:ext cx="3111690" cy="6858000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626427" y="247601"/>
            <a:ext cx="868680" cy="914400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altLang="en-US" lang="zh-CN" smtClean="0" sz="5400">
                <a:latin charset="-122" panose="03000509000000000000" pitchFamily="65" typeface="方正铁筋隶书简体"/>
                <a:ea charset="-122" panose="03000509000000000000" pitchFamily="65" typeface="方正铁筋隶书简体"/>
              </a:rPr>
              <a:t>肆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503590" y="557386"/>
            <a:ext cx="1097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latin charset="-122" panose="03000509000000000000" pitchFamily="65" typeface="方正铁筋隶书简体"/>
                <a:ea charset="-122" panose="03000509000000000000" pitchFamily="65" typeface="方正铁筋隶书简体"/>
              </a:rPr>
              <a:t>理红妆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2892425" y="1287424"/>
            <a:ext cx="3888000" cy="4564554"/>
            <a:chOff x="1020938" y="1146203"/>
            <a:chExt cx="3888000" cy="4564554"/>
          </a:xfrm>
        </p:grpSpPr>
        <p:sp>
          <p:nvSpPr>
            <p:cNvPr id="14" name="文本框 13"/>
            <p:cNvSpPr txBox="1"/>
            <p:nvPr/>
          </p:nvSpPr>
          <p:spPr>
            <a:xfrm>
              <a:off x="2638909" y="1267694"/>
              <a:ext cx="609600" cy="1118723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en-US" lang="zh-CN" smtClean="0" sz="2800">
                  <a:latin charset="-122" panose="03000509000000000000" pitchFamily="65" typeface="方正铁筋隶书简体"/>
                  <a:ea charset="-122" panose="03000509000000000000" pitchFamily="65" typeface="方正铁筋隶书简体"/>
                </a:rPr>
                <a:t>理红妆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2658688" y="1146203"/>
              <a:ext cx="585056" cy="1342518"/>
            </a:xfrm>
            <a:prstGeom prst="rect">
              <a:avLst/>
            </a:prstGeom>
            <a:noFill/>
            <a:ln w="25400">
              <a:solidFill>
                <a:srgbClr val="3B2722"/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b="38200" l="13856" r="12712" t="6178"/>
            <a:stretch>
              <a:fillRect/>
            </a:stretch>
          </p:blipFill>
          <p:spPr>
            <a:xfrm>
              <a:off x="1032500" y="1860319"/>
              <a:ext cx="3828369" cy="3814542"/>
            </a:xfrm>
            <a:custGeom>
              <a:gdLst>
                <a:gd fmla="*/ 2299843 w 3828369" name="connsiteX0"/>
                <a:gd fmla="*/ 0 h 3814542" name="connsiteY0"/>
                <a:gd fmla="*/ 2430359 w 3828369" name="connsiteX1"/>
                <a:gd fmla="*/ 29254 h 3814542" name="connsiteY1"/>
                <a:gd fmla="*/ 3812871 w 3828369" name="connsiteX2"/>
                <a:gd fmla="*/ 1500386 h 3814542" name="connsiteY2"/>
                <a:gd fmla="*/ 3828369 w 3828369" name="connsiteX3"/>
                <a:gd fmla="*/ 1601935 h 3814542" name="connsiteY3"/>
                <a:gd fmla="*/ 3828369 w 3828369" name="connsiteX4"/>
                <a:gd fmla="*/ 2175149 h 3814542" name="connsiteY4"/>
                <a:gd fmla="*/ 3812871 w 3828369" name="connsiteX5"/>
                <a:gd fmla="*/ 2276698 h 3814542" name="connsiteY5"/>
                <a:gd fmla="*/ 1926000 w 3828369" name="connsiteX6"/>
                <a:gd fmla="*/ 3814542 h 3814542" name="connsiteY6"/>
                <a:gd fmla="*/ 0 w 3828369" name="connsiteX7"/>
                <a:gd fmla="*/ 1888542 h 3814542" name="connsiteY7"/>
                <a:gd fmla="*/ 1353267 w 3828369" name="connsiteX8"/>
                <a:gd fmla="*/ 49131 h 3814542" name="connsiteY8"/>
                <a:gd fmla="*/ 1527990 w 3828369" name="connsiteX9"/>
                <a:gd fmla="*/ 4205 h 3814542" name="connsiteY9"/>
                <a:gd fmla="*/ 1527990 w 3828369" name="connsiteX10"/>
                <a:gd fmla="*/ 716237 h 3814542" name="connsiteY10"/>
                <a:gd fmla="*/ 2299843 w 3828369" name="connsiteX11"/>
                <a:gd fmla="*/ 716237 h 3814542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3814542" w="3828368">
                  <a:moveTo>
                    <a:pt x="2299843" y="0"/>
                  </a:moveTo>
                  <a:lnTo>
                    <a:pt x="2430359" y="29254"/>
                  </a:lnTo>
                  <a:cubicBezTo>
                    <a:pt x="3126954" y="217761"/>
                    <a:pt x="3666952" y="787300"/>
                    <a:pt x="3812871" y="1500386"/>
                  </a:cubicBezTo>
                  <a:lnTo>
                    <a:pt x="3828369" y="1601935"/>
                  </a:lnTo>
                  <a:lnTo>
                    <a:pt x="3828369" y="2175149"/>
                  </a:lnTo>
                  <a:lnTo>
                    <a:pt x="3812871" y="2276698"/>
                  </a:lnTo>
                  <a:cubicBezTo>
                    <a:pt x="3633278" y="3154344"/>
                    <a:pt x="2856738" y="3814542"/>
                    <a:pt x="1926000" y="3814542"/>
                  </a:cubicBezTo>
                  <a:cubicBezTo>
                    <a:pt x="862300" y="3814542"/>
                    <a:pt x="0" y="2952242"/>
                    <a:pt x="0" y="1888542"/>
                  </a:cubicBezTo>
                  <a:cubicBezTo>
                    <a:pt x="0" y="1024286"/>
                    <a:pt x="569253" y="292985"/>
                    <a:pt x="1353267" y="49131"/>
                  </a:cubicBezTo>
                  <a:lnTo>
                    <a:pt x="1527990" y="4205"/>
                  </a:lnTo>
                  <a:lnTo>
                    <a:pt x="1527990" y="716237"/>
                  </a:lnTo>
                  <a:lnTo>
                    <a:pt x="2299843" y="716237"/>
                  </a:lnTo>
                  <a:close/>
                </a:path>
              </a:pathLst>
            </a:custGeom>
          </p:spPr>
        </p:pic>
        <p:sp>
          <p:nvSpPr>
            <p:cNvPr id="23" name="任意多边形 22"/>
            <p:cNvSpPr>
              <a:spLocks noChangeAspect="1"/>
            </p:cNvSpPr>
            <p:nvPr/>
          </p:nvSpPr>
          <p:spPr>
            <a:xfrm>
              <a:off x="1020938" y="1860319"/>
              <a:ext cx="3888000" cy="3850438"/>
            </a:xfrm>
            <a:custGeom>
              <a:gdLst>
                <a:gd fmla="*/ 2323116 w 3888000" name="connsiteX0"/>
                <a:gd fmla="*/ 0 h 3850438" name="connsiteY0"/>
                <a:gd fmla="*/ 2335784 w 3888000" name="connsiteX1"/>
                <a:gd fmla="*/ 1933 h 3850438" name="connsiteY1"/>
                <a:gd fmla="*/ 3888000 w 3888000" name="connsiteX2"/>
                <a:gd fmla="*/ 1906438 h 3850438" name="connsiteY2"/>
                <a:gd fmla="*/ 1944000 w 3888000" name="connsiteX3"/>
                <a:gd fmla="*/ 3850438 h 3850438" name="connsiteY3"/>
                <a:gd fmla="*/ 0 w 3888000" name="connsiteX4"/>
                <a:gd fmla="*/ 1906438 h 3850438" name="connsiteY4"/>
                <a:gd fmla="*/ 1365914 w 3888000" name="connsiteX5"/>
                <a:gd fmla="*/ 49837 h 3850438" name="connsiteY5"/>
                <a:gd fmla="*/ 1551263 w 3888000" name="connsiteX6"/>
                <a:gd fmla="*/ 2178 h 3850438" name="connsiteY6"/>
                <a:gd fmla="*/ 1551263 w 3888000" name="connsiteX7"/>
                <a:gd fmla="*/ 287203 h 3850438" name="connsiteY7"/>
                <a:gd fmla="*/ 1448083 w 3888000" name="connsiteX8"/>
                <a:gd fmla="*/ 313734 h 3850438" name="connsiteY8"/>
                <a:gd fmla="*/ 276320 w 3888000" name="connsiteX9"/>
                <a:gd fmla="*/ 1906438 h 3850438" name="connsiteY9"/>
                <a:gd fmla="*/ 1944000 w 3888000" name="connsiteX10"/>
                <a:gd fmla="*/ 3574118 h 3850438" name="connsiteY10"/>
                <a:gd fmla="*/ 3611680 w 3888000" name="connsiteX11"/>
                <a:gd fmla="*/ 1906438 h 3850438" name="connsiteY11"/>
                <a:gd fmla="*/ 2439917 w 3888000" name="connsiteX12"/>
                <a:gd fmla="*/ 313734 h 3850438" name="connsiteY12"/>
                <a:gd fmla="*/ 2323116 w 3888000" name="connsiteX13"/>
                <a:gd fmla="*/ 283701 h 3850438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3850438" w="3888000">
                  <a:moveTo>
                    <a:pt x="2323116" y="0"/>
                  </a:moveTo>
                  <a:lnTo>
                    <a:pt x="2335784" y="1933"/>
                  </a:lnTo>
                  <a:cubicBezTo>
                    <a:pt x="3221632" y="183204"/>
                    <a:pt x="3888000" y="967001"/>
                    <a:pt x="3888000" y="1906438"/>
                  </a:cubicBezTo>
                  <a:cubicBezTo>
                    <a:pt x="3888000" y="2980080"/>
                    <a:pt x="3017642" y="3850438"/>
                    <a:pt x="1944000" y="3850438"/>
                  </a:cubicBezTo>
                  <a:cubicBezTo>
                    <a:pt x="870358" y="3850438"/>
                    <a:pt x="0" y="2980080"/>
                    <a:pt x="0" y="1906438"/>
                  </a:cubicBezTo>
                  <a:cubicBezTo>
                    <a:pt x="0" y="1034104"/>
                    <a:pt x="574573" y="295969"/>
                    <a:pt x="1365914" y="49837"/>
                  </a:cubicBezTo>
                  <a:lnTo>
                    <a:pt x="1551263" y="2178"/>
                  </a:lnTo>
                  <a:lnTo>
                    <a:pt x="1551263" y="287203"/>
                  </a:lnTo>
                  <a:lnTo>
                    <a:pt x="1448083" y="313734"/>
                  </a:lnTo>
                  <a:cubicBezTo>
                    <a:pt x="769223" y="524881"/>
                    <a:pt x="276320" y="1158098"/>
                    <a:pt x="276320" y="1906438"/>
                  </a:cubicBezTo>
                  <a:cubicBezTo>
                    <a:pt x="276320" y="2827472"/>
                    <a:pt x="1022966" y="3574118"/>
                    <a:pt x="1944000" y="3574118"/>
                  </a:cubicBezTo>
                  <a:cubicBezTo>
                    <a:pt x="2865034" y="3574118"/>
                    <a:pt x="3611680" y="2827472"/>
                    <a:pt x="3611680" y="1906438"/>
                  </a:cubicBezTo>
                  <a:cubicBezTo>
                    <a:pt x="3611680" y="1158098"/>
                    <a:pt x="3118777" y="524881"/>
                    <a:pt x="2439917" y="313734"/>
                  </a:cubicBezTo>
                  <a:lnTo>
                    <a:pt x="2323116" y="283701"/>
                  </a:lnTo>
                  <a:close/>
                </a:path>
              </a:pathLst>
            </a:custGeom>
            <a:solidFill>
              <a:schemeClr val="bg1">
                <a:alpha val="39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val="1000067283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86023"/>
          <a:stretch>
            <a:fillRect/>
          </a:stretch>
        </p:blipFill>
        <p:spPr>
          <a:xfrm>
            <a:off x="2377299" y="-11175"/>
            <a:ext cx="1278052" cy="6858000"/>
          </a:xfrm>
          <a:prstGeom prst="rect">
            <a:avLst/>
          </a:prstGeom>
          <a:effectLst/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86023"/>
          <a:stretch>
            <a:fillRect/>
          </a:stretch>
        </p:blipFill>
        <p:spPr>
          <a:xfrm>
            <a:off x="3638592" y="-11175"/>
            <a:ext cx="1278052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8788" r="46299"/>
          <a:stretch>
            <a:fillRect/>
          </a:stretch>
        </p:blipFill>
        <p:spPr>
          <a:xfrm>
            <a:off x="7281582" y="0"/>
            <a:ext cx="4910418" cy="488371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86023"/>
          <a:stretch>
            <a:fillRect/>
          </a:stretch>
        </p:blipFill>
        <p:spPr>
          <a:xfrm>
            <a:off x="6067219" y="-11175"/>
            <a:ext cx="1278052" cy="6858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8788" r="46299" t="52572"/>
          <a:stretch>
            <a:fillRect/>
          </a:stretch>
        </p:blipFill>
        <p:spPr>
          <a:xfrm>
            <a:off x="7274480" y="4795790"/>
            <a:ext cx="4910418" cy="127831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0"/>
            <a:ext cx="12243353" cy="6881701"/>
            <a:chExt cx="12243353" cy="688170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98222" l="1833" r="100000" t="43778">
                          <a14:foregroundMark x1="76000" x2="79583" y1="74667" y2="74889"/>
                          <a14:foregroundMark x1="80250" x2="80833" y1="74333" y2="72778"/>
                          <a14:foregroundMark x1="38417" x2="45667" y1="80556" y2="77889"/>
                          <a14:foregroundMark x1="63833" x2="65000" y1="80556" y2="87778"/>
                          <a14:foregroundMark x1="59083" x2="61417" y1="82444" y2="91778"/>
                          <a14:foregroundMark x1="70417" x2="70833" y1="81667" y2="93111"/>
                          <a14:foregroundMark x1="60250" x2="67250" y1="98333" y2="94333"/>
                          <a14:foregroundMark x1="13250" x2="47083" y1="95222" y2="95444"/>
                          <a14:foregroundMark x1="1833" x2="18500" y1="95222" y2="93667"/>
                          <a14:foregroundMark x1="2417" x2="17667" y1="91444" y2="91444"/>
                          <a14:foregroundMark x1="61667" x2="69417" y1="80333" y2="78111"/>
                          <a14:foregroundMark x1="91667" x2="92833" y1="54333" y2="46667"/>
                          <a14:foregroundMark x1="76667" x2="92833" y1="92556" y2="87667"/>
                          <a14:foregroundMark x1="65583" x2="66000" y1="89333" y2="84333"/>
                          <a14:foregroundMark x1="78583" x2="80083" y1="75778" y2="75444"/>
                          <a14:foregroundMark x1="73583" x2="75583" y1="80333" y2="81111"/>
                          <a14:foregroundMark x1="94833" x2="95083" y1="52556" y2="57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l="35384" r="-685" t="43619"/>
            <a:stretch>
              <a:fillRect/>
            </a:stretch>
          </p:blipFill>
          <p:spPr>
            <a:xfrm>
              <a:off x="7128737" y="3569701"/>
              <a:ext cx="5114616" cy="331200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r="86023"/>
            <a:stretch>
              <a:fillRect/>
            </a:stretch>
          </p:blipFill>
          <p:spPr>
            <a:xfrm>
              <a:off x="4876948" y="0"/>
              <a:ext cx="1278052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100000" l="250" r="100000" t="71000">
                          <a14:foregroundMark x1="23000" x2="250" y1="93667" y2="93111"/>
                          <a14:backgroundMark x1="39417" x2="61333" y1="80333" y2="83000"/>
                          <a14:backgroundMark x1="66833" x2="63750" y1="81444" y2="99889"/>
                          <a14:backgroundMark x1="70750" x2="71333" y1="94333" y2="99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r="55360" t="79087"/>
            <a:stretch>
              <a:fillRect/>
            </a:stretch>
          </p:blipFill>
          <p:spPr>
            <a:xfrm>
              <a:off x="3160408" y="5434945"/>
              <a:ext cx="4081914" cy="1434230"/>
            </a:xfrm>
            <a:prstGeom prst="rect">
              <a:avLst/>
            </a:prstGeom>
            <a:effectLst/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r="65970"/>
            <a:stretch>
              <a:fillRect/>
            </a:stretch>
          </p:blipFill>
          <p:spPr>
            <a:xfrm flipH="1">
              <a:off x="0" y="0"/>
              <a:ext cx="3111690" cy="6858000"/>
            </a:xfrm>
            <a:prstGeom prst="rect">
              <a:avLst/>
            </a:prstGeom>
          </p:spPr>
        </p:pic>
      </p:grpSp>
      <p:sp>
        <p:nvSpPr>
          <p:cNvPr id="13" name="矩形 12"/>
          <p:cNvSpPr/>
          <p:nvPr/>
        </p:nvSpPr>
        <p:spPr>
          <a:xfrm>
            <a:off x="626427" y="247601"/>
            <a:ext cx="868680" cy="914400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altLang="en-US" lang="zh-CN" smtClean="0" sz="5400">
                <a:latin charset="-122" panose="03000509000000000000" pitchFamily="65" typeface="方正铁筋隶书简体"/>
                <a:ea charset="-122" panose="03000509000000000000" pitchFamily="65" typeface="方正铁筋隶书简体"/>
              </a:rPr>
              <a:t>肆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510692" y="522845"/>
            <a:ext cx="1097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latin charset="-122" panose="03000509000000000000" pitchFamily="65" typeface="方正铁筋隶书简体"/>
                <a:ea charset="-122" panose="03000509000000000000" pitchFamily="65" typeface="方正铁筋隶书简体"/>
              </a:rPr>
              <a:t>理红妆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rcRect r="78994"/>
          <a:stretch>
            <a:fillRect/>
          </a:stretch>
        </p:blipFill>
        <p:spPr>
          <a:xfrm>
            <a:off x="3000018" y="2952833"/>
            <a:ext cx="512582" cy="20880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364048" y="1551052"/>
            <a:ext cx="6492237" cy="4331657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mtClean="0" spc="600">
                <a:latin typeface="+mj-ea"/>
                <a:ea typeface="+mj-ea"/>
              </a:rPr>
              <a:t>千古回首杏雨西湖边</a:t>
            </a:r>
          </a:p>
          <a:p>
            <a:endParaRPr altLang="en-US" lang="zh-CN" smtClean="0" spc="600">
              <a:latin typeface="+mj-ea"/>
              <a:ea typeface="+mj-ea"/>
            </a:endParaRPr>
          </a:p>
          <a:p>
            <a:r>
              <a:rPr altLang="en-US" lang="zh-CN" smtClean="0" spc="600">
                <a:latin typeface="+mj-ea"/>
                <a:ea typeface="+mj-ea"/>
              </a:rPr>
              <a:t>纸伞朦胧间洒下阴影一片</a:t>
            </a:r>
          </a:p>
          <a:p>
            <a:endParaRPr altLang="en-US" lang="zh-CN" smtClean="0" spc="600">
              <a:latin typeface="+mj-ea"/>
              <a:ea typeface="+mj-ea"/>
            </a:endParaRPr>
          </a:p>
          <a:p>
            <a:r>
              <a:rPr altLang="en-US" lang="zh-CN" smtClean="0" spc="600">
                <a:latin typeface="+mj-ea"/>
                <a:ea typeface="+mj-ea"/>
              </a:rPr>
              <a:t>眉眼低垂微敛</a:t>
            </a:r>
          </a:p>
          <a:p>
            <a:endParaRPr altLang="en-US" lang="zh-CN" smtClean="0" spc="600">
              <a:latin typeface="+mj-ea"/>
              <a:ea typeface="+mj-ea"/>
            </a:endParaRPr>
          </a:p>
          <a:p>
            <a:r>
              <a:rPr altLang="en-US" lang="zh-CN" smtClean="0" spc="600">
                <a:latin typeface="+mj-ea"/>
                <a:ea typeface="+mj-ea"/>
              </a:rPr>
              <a:t>风声掠过指尖</a:t>
            </a:r>
          </a:p>
          <a:p>
            <a:endParaRPr altLang="en-US" lang="zh-CN" smtClean="0" spc="600">
              <a:latin typeface="+mj-ea"/>
              <a:ea typeface="+mj-ea"/>
            </a:endParaRPr>
          </a:p>
          <a:p>
            <a:r>
              <a:rPr altLang="en-US" lang="zh-CN" smtClean="0" spc="600">
                <a:latin typeface="+mj-ea"/>
                <a:ea typeface="+mj-ea"/>
              </a:rPr>
              <a:t>素衣映湖中月 水光潋滟</a:t>
            </a:r>
          </a:p>
          <a:p>
            <a:endParaRPr altLang="en-US" lang="zh-CN" smtClean="0" spc="600">
              <a:latin typeface="+mj-ea"/>
              <a:ea typeface="+mj-ea"/>
            </a:endParaRPr>
          </a:p>
          <a:p>
            <a:r>
              <a:rPr altLang="en-US" lang="zh-CN" smtClean="0" spc="600">
                <a:latin typeface="+mj-ea"/>
                <a:ea typeface="+mj-ea"/>
              </a:rPr>
              <a:t>把盏笑谈世间 酒色清浅</a:t>
            </a:r>
          </a:p>
          <a:p>
            <a:endParaRPr altLang="en-US" lang="zh-CN" smtClean="0" spc="600">
              <a:latin typeface="+mj-ea"/>
              <a:ea typeface="+mj-ea"/>
            </a:endParaRPr>
          </a:p>
          <a:p>
            <a:r>
              <a:rPr altLang="en-US" lang="zh-CN" smtClean="0" spc="600">
                <a:latin typeface="+mj-ea"/>
                <a:ea typeface="+mj-ea"/>
              </a:rPr>
              <a:t>琴音何处寄</a:t>
            </a:r>
          </a:p>
          <a:p>
            <a:endParaRPr altLang="en-US" lang="zh-CN" smtClean="0" spc="600">
              <a:latin typeface="+mj-ea"/>
              <a:ea typeface="+mj-ea"/>
            </a:endParaRPr>
          </a:p>
          <a:p>
            <a:r>
              <a:rPr altLang="en-US" lang="zh-CN" smtClean="0" spc="600">
                <a:latin typeface="+mj-ea"/>
                <a:ea typeface="+mj-ea"/>
              </a:rPr>
              <a:t>流星泯灭光阴</a:t>
            </a:r>
          </a:p>
          <a:p>
            <a:endParaRPr altLang="en-US" lang="zh-CN" smtClean="0" spc="600">
              <a:latin typeface="+mj-ea"/>
              <a:ea typeface="+mj-ea"/>
            </a:endParaRPr>
          </a:p>
          <a:p>
            <a:r>
              <a:rPr altLang="en-US" lang="zh-CN" smtClean="0" spc="600">
                <a:latin typeface="+mj-ea"/>
                <a:ea typeface="+mj-ea"/>
              </a:rPr>
              <a:t>琉璃月下冰冷的空气</a:t>
            </a:r>
          </a:p>
          <a:p>
            <a:endParaRPr altLang="en-US" lang="zh-CN" smtClean="0" spc="600">
              <a:latin typeface="+mj-ea"/>
              <a:ea typeface="+mj-ea"/>
            </a:endParaRPr>
          </a:p>
          <a:p>
            <a:r>
              <a:rPr altLang="en-US" lang="zh-CN" smtClean="0" spc="600">
                <a:latin typeface="+mj-ea"/>
                <a:ea typeface="+mj-ea"/>
              </a:rPr>
              <a:t>檐下花灯熟悉记忆</a:t>
            </a:r>
          </a:p>
          <a:p>
            <a:endParaRPr altLang="en-US" lang="zh-CN" smtClean="0" spc="600">
              <a:latin typeface="+mj-ea"/>
              <a:ea typeface="+mj-ea"/>
            </a:endParaRPr>
          </a:p>
          <a:p>
            <a:r>
              <a:rPr altLang="en-US" lang="zh-CN" smtClean="0" spc="600">
                <a:latin typeface="+mj-ea"/>
                <a:ea typeface="+mj-ea"/>
              </a:rPr>
              <a:t>风动烛火似已熄</a:t>
            </a:r>
          </a:p>
          <a:p>
            <a:endParaRPr altLang="en-US" lang="zh-CN" smtClean="0" spc="600">
              <a:latin typeface="+mj-ea"/>
              <a:ea typeface="+mj-ea"/>
            </a:endParaRPr>
          </a:p>
          <a:p>
            <a:r>
              <a:rPr altLang="en-US" lang="zh-CN" smtClean="0" spc="600">
                <a:latin typeface="+mj-ea"/>
                <a:ea typeface="+mj-ea"/>
              </a:rPr>
              <a:t>怀念忘川夜空中流萤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73002" y="2441859"/>
            <a:ext cx="3131164" cy="4428000"/>
          </a:xfrm>
          <a:prstGeom prst="rect">
            <a:avLst/>
          </a:prstGeom>
        </p:spPr>
      </p:pic>
    </p:spTree>
    <p:extLst>
      <p:ext uri="{BB962C8B-B14F-4D97-AF65-F5344CB8AC3E}">
        <p14:creationId val="2351756320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86023"/>
          <a:stretch>
            <a:fillRect/>
          </a:stretch>
        </p:blipFill>
        <p:spPr>
          <a:xfrm>
            <a:off x="2377299" y="-11175"/>
            <a:ext cx="1278052" cy="6858000"/>
          </a:xfrm>
          <a:prstGeom prst="rect">
            <a:avLst/>
          </a:prstGeom>
          <a:effectLst/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86023"/>
          <a:stretch>
            <a:fillRect/>
          </a:stretch>
        </p:blipFill>
        <p:spPr>
          <a:xfrm>
            <a:off x="3638592" y="-11175"/>
            <a:ext cx="1278052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8788" r="46299"/>
          <a:stretch>
            <a:fillRect/>
          </a:stretch>
        </p:blipFill>
        <p:spPr>
          <a:xfrm>
            <a:off x="7281582" y="0"/>
            <a:ext cx="4910418" cy="488371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86023"/>
          <a:stretch>
            <a:fillRect/>
          </a:stretch>
        </p:blipFill>
        <p:spPr>
          <a:xfrm>
            <a:off x="6067219" y="-11175"/>
            <a:ext cx="1278052" cy="6858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8788" r="46299" t="52572"/>
          <a:stretch>
            <a:fillRect/>
          </a:stretch>
        </p:blipFill>
        <p:spPr>
          <a:xfrm>
            <a:off x="7274480" y="4795790"/>
            <a:ext cx="4910418" cy="127831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0"/>
            <a:ext cx="12243353" cy="6881701"/>
            <a:chExt cx="12243353" cy="688170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98222" l="1833" r="100000" t="43778">
                          <a14:foregroundMark x1="76000" x2="79583" y1="74667" y2="74889"/>
                          <a14:foregroundMark x1="80250" x2="80833" y1="74333" y2="72778"/>
                          <a14:foregroundMark x1="38417" x2="45667" y1="80556" y2="77889"/>
                          <a14:foregroundMark x1="63833" x2="65000" y1="80556" y2="87778"/>
                          <a14:foregroundMark x1="59083" x2="61417" y1="82444" y2="91778"/>
                          <a14:foregroundMark x1="70417" x2="70833" y1="81667" y2="93111"/>
                          <a14:foregroundMark x1="60250" x2="67250" y1="98333" y2="94333"/>
                          <a14:foregroundMark x1="13250" x2="47083" y1="95222" y2="95444"/>
                          <a14:foregroundMark x1="1833" x2="18500" y1="95222" y2="93667"/>
                          <a14:foregroundMark x1="2417" x2="17667" y1="91444" y2="91444"/>
                          <a14:foregroundMark x1="61667" x2="69417" y1="80333" y2="78111"/>
                          <a14:foregroundMark x1="91667" x2="92833" y1="54333" y2="46667"/>
                          <a14:foregroundMark x1="76667" x2="92833" y1="92556" y2="87667"/>
                          <a14:foregroundMark x1="65583" x2="66000" y1="89333" y2="84333"/>
                          <a14:foregroundMark x1="78583" x2="80083" y1="75778" y2="75444"/>
                          <a14:foregroundMark x1="73583" x2="75583" y1="80333" y2="81111"/>
                          <a14:foregroundMark x1="94833" x2="95083" y1="52556" y2="57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l="35384" r="-685" t="43619"/>
            <a:stretch>
              <a:fillRect/>
            </a:stretch>
          </p:blipFill>
          <p:spPr>
            <a:xfrm>
              <a:off x="7128737" y="3569701"/>
              <a:ext cx="5114616" cy="331200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r="86023"/>
            <a:stretch>
              <a:fillRect/>
            </a:stretch>
          </p:blipFill>
          <p:spPr>
            <a:xfrm>
              <a:off x="4876948" y="0"/>
              <a:ext cx="1278052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100000" l="250" r="100000" t="71000">
                          <a14:foregroundMark x1="23000" x2="250" y1="93667" y2="93111"/>
                          <a14:backgroundMark x1="39417" x2="61333" y1="80333" y2="83000"/>
                          <a14:backgroundMark x1="66833" x2="63750" y1="81444" y2="99889"/>
                          <a14:backgroundMark x1="70750" x2="71333" y1="94333" y2="99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r="55360" t="79087"/>
            <a:stretch>
              <a:fillRect/>
            </a:stretch>
          </p:blipFill>
          <p:spPr>
            <a:xfrm>
              <a:off x="3160408" y="5434945"/>
              <a:ext cx="4081914" cy="1434230"/>
            </a:xfrm>
            <a:prstGeom prst="rect">
              <a:avLst/>
            </a:prstGeom>
            <a:effectLst/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r="65970"/>
            <a:stretch>
              <a:fillRect/>
            </a:stretch>
          </p:blipFill>
          <p:spPr>
            <a:xfrm flipH="1">
              <a:off x="0" y="0"/>
              <a:ext cx="3111690" cy="6858000"/>
            </a:xfrm>
            <a:prstGeom prst="rect">
              <a:avLst/>
            </a:prstGeom>
          </p:spPr>
        </p:pic>
      </p:grpSp>
      <p:sp>
        <p:nvSpPr>
          <p:cNvPr id="13" name="矩形 12"/>
          <p:cNvSpPr/>
          <p:nvPr/>
        </p:nvSpPr>
        <p:spPr>
          <a:xfrm>
            <a:off x="626427" y="247601"/>
            <a:ext cx="868680" cy="914400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altLang="en-US" lang="zh-CN" smtClean="0" sz="5400">
                <a:latin charset="-122" panose="03000509000000000000" pitchFamily="65" typeface="方正铁筋隶书简体"/>
                <a:ea charset="-122" panose="03000509000000000000" pitchFamily="65" typeface="方正铁筋隶书简体"/>
              </a:rPr>
              <a:t>肆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510692" y="522845"/>
            <a:ext cx="1097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latin charset="-122" panose="03000509000000000000" pitchFamily="65" typeface="方正铁筋隶书简体"/>
                <a:ea charset="-122" panose="03000509000000000000" pitchFamily="65" typeface="方正铁筋隶书简体"/>
              </a:rPr>
              <a:t>理红妆</a:t>
            </a:r>
          </a:p>
        </p:txBody>
      </p:sp>
      <p:sp>
        <p:nvSpPr>
          <p:cNvPr id="33" name="椭圆 32"/>
          <p:cNvSpPr>
            <a:spLocks noChangeAspect="1"/>
          </p:cNvSpPr>
          <p:nvPr/>
        </p:nvSpPr>
        <p:spPr>
          <a:xfrm>
            <a:off x="1702321" y="2441859"/>
            <a:ext cx="2880000" cy="2880000"/>
          </a:xfrm>
          <a:prstGeom prst="ellipse">
            <a:avLst/>
          </a:prstGeom>
          <a:solidFill>
            <a:srgbClr val="DE4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89990" l="286" r="90000" t="9909">
                        <a14:backgroundMark x1="40571" x2="86143" y1="17998" y2="24469"/>
                        <a14:backgroundMark x1="53714" x2="81143" y1="22548" y2="26491"/>
                        <a14:backgroundMark x1="79857" x2="78571" y1="28311" y2="43175"/>
                        <a14:backgroundMark x1="77714" x2="65714" y1="32558" y2="41658"/>
                        <a14:backgroundMark x1="75429" x2="78000" y1="45501" y2="64105"/>
                        <a14:backgroundMark x1="12143" x2="23571" y1="45905" y2="48837"/>
                        <a14:backgroundMark x1="52857" x2="56000" y1="39434" y2="39939"/>
                        <a14:backgroundMark x1="48000" x2="52857" y1="39434" y2="40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12900" r="18552" t="18767"/>
          <a:stretch>
            <a:fillRect/>
          </a:stretch>
        </p:blipFill>
        <p:spPr>
          <a:xfrm>
            <a:off x="1034054" y="1319701"/>
            <a:ext cx="3796318" cy="45000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5040468" y="1478679"/>
            <a:ext cx="5791198" cy="4331657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mtClean="0" spc="600" sz="1600">
                <a:latin typeface="+mj-ea"/>
                <a:ea typeface="+mj-ea"/>
              </a:rPr>
              <a:t>千古回首杏雨西湖边</a:t>
            </a:r>
          </a:p>
          <a:p>
            <a:endParaRPr altLang="en-US" lang="zh-CN" smtClean="0" spc="600" sz="1600">
              <a:latin typeface="+mj-ea"/>
              <a:ea typeface="+mj-ea"/>
            </a:endParaRPr>
          </a:p>
          <a:p>
            <a:r>
              <a:rPr altLang="en-US" lang="zh-CN" smtClean="0" spc="600" sz="1600">
                <a:latin typeface="+mj-ea"/>
                <a:ea typeface="+mj-ea"/>
              </a:rPr>
              <a:t>纸伞朦胧间洒下阴影一片</a:t>
            </a:r>
          </a:p>
          <a:p>
            <a:endParaRPr altLang="en-US" lang="zh-CN" smtClean="0" spc="600" sz="1600">
              <a:latin typeface="+mj-ea"/>
              <a:ea typeface="+mj-ea"/>
            </a:endParaRPr>
          </a:p>
          <a:p>
            <a:r>
              <a:rPr altLang="en-US" lang="zh-CN" smtClean="0" spc="600" sz="1600">
                <a:latin typeface="+mj-ea"/>
                <a:ea typeface="+mj-ea"/>
              </a:rPr>
              <a:t>眉眼低垂微敛</a:t>
            </a:r>
          </a:p>
          <a:p>
            <a:endParaRPr altLang="en-US" lang="zh-CN" smtClean="0" spc="600" sz="1600">
              <a:latin typeface="+mj-ea"/>
              <a:ea typeface="+mj-ea"/>
            </a:endParaRPr>
          </a:p>
          <a:p>
            <a:r>
              <a:rPr altLang="en-US" lang="zh-CN" smtClean="0" spc="600" sz="1600">
                <a:latin typeface="+mj-ea"/>
                <a:ea typeface="+mj-ea"/>
              </a:rPr>
              <a:t>风声掠过指尖</a:t>
            </a:r>
          </a:p>
          <a:p>
            <a:endParaRPr altLang="en-US" lang="zh-CN" smtClean="0" spc="600" sz="1600">
              <a:latin typeface="+mj-ea"/>
              <a:ea typeface="+mj-ea"/>
            </a:endParaRPr>
          </a:p>
          <a:p>
            <a:r>
              <a:rPr altLang="en-US" lang="zh-CN" smtClean="0" spc="600" sz="1600">
                <a:latin typeface="+mj-ea"/>
                <a:ea typeface="+mj-ea"/>
              </a:rPr>
              <a:t>素衣映湖中月 水光潋滟</a:t>
            </a:r>
          </a:p>
          <a:p>
            <a:endParaRPr altLang="en-US" lang="zh-CN" smtClean="0" spc="600" sz="1600">
              <a:latin typeface="+mj-ea"/>
              <a:ea typeface="+mj-ea"/>
            </a:endParaRPr>
          </a:p>
          <a:p>
            <a:r>
              <a:rPr altLang="en-US" lang="zh-CN" smtClean="0" spc="600" sz="1600">
                <a:latin typeface="+mj-ea"/>
                <a:ea typeface="+mj-ea"/>
              </a:rPr>
              <a:t>把盏笑谈世间 酒色清浅</a:t>
            </a:r>
          </a:p>
          <a:p>
            <a:endParaRPr altLang="en-US" lang="zh-CN" smtClean="0" spc="600" sz="1600">
              <a:latin typeface="+mj-ea"/>
              <a:ea typeface="+mj-ea"/>
            </a:endParaRPr>
          </a:p>
          <a:p>
            <a:r>
              <a:rPr altLang="en-US" lang="zh-CN" smtClean="0" spc="600" sz="1600">
                <a:latin typeface="+mj-ea"/>
                <a:ea typeface="+mj-ea"/>
              </a:rPr>
              <a:t>琴音何处寄</a:t>
            </a:r>
          </a:p>
          <a:p>
            <a:endParaRPr altLang="en-US" lang="zh-CN" smtClean="0" spc="600" sz="1600">
              <a:latin typeface="+mj-ea"/>
              <a:ea typeface="+mj-ea"/>
            </a:endParaRPr>
          </a:p>
          <a:p>
            <a:r>
              <a:rPr altLang="en-US" lang="zh-CN" smtClean="0" spc="600" sz="1600">
                <a:latin typeface="+mj-ea"/>
                <a:ea typeface="+mj-ea"/>
              </a:rPr>
              <a:t>流星泯灭光阴</a:t>
            </a:r>
          </a:p>
          <a:p>
            <a:endParaRPr altLang="en-US" lang="zh-CN" smtClean="0" spc="600" sz="1600">
              <a:latin typeface="+mj-ea"/>
              <a:ea typeface="+mj-ea"/>
            </a:endParaRPr>
          </a:p>
          <a:p>
            <a:r>
              <a:rPr altLang="en-US" lang="zh-CN" smtClean="0" spc="600" sz="1600">
                <a:latin typeface="+mj-ea"/>
                <a:ea typeface="+mj-ea"/>
              </a:rPr>
              <a:t>琉璃月下冰冷的空气</a:t>
            </a:r>
          </a:p>
          <a:p>
            <a:endParaRPr altLang="en-US" lang="zh-CN" smtClean="0" spc="600" sz="1600">
              <a:latin typeface="+mj-ea"/>
              <a:ea typeface="+mj-ea"/>
            </a:endParaRPr>
          </a:p>
          <a:p>
            <a:r>
              <a:rPr altLang="en-US" lang="zh-CN" smtClean="0" spc="600" sz="1600">
                <a:latin typeface="+mj-ea"/>
                <a:ea typeface="+mj-ea"/>
              </a:rPr>
              <a:t>檐下花灯熟悉记忆</a:t>
            </a:r>
          </a:p>
          <a:p>
            <a:endParaRPr altLang="en-US" lang="zh-CN" smtClean="0" spc="600" sz="1600">
              <a:latin typeface="+mj-ea"/>
              <a:ea typeface="+mj-ea"/>
            </a:endParaRPr>
          </a:p>
          <a:p>
            <a:r>
              <a:rPr altLang="en-US" lang="zh-CN" smtClean="0" spc="600" sz="1600">
                <a:latin typeface="+mj-ea"/>
                <a:ea typeface="+mj-ea"/>
              </a:rPr>
              <a:t>风动烛火似已熄</a:t>
            </a:r>
          </a:p>
          <a:p>
            <a:endParaRPr altLang="en-US" lang="zh-CN" smtClean="0" spc="600" sz="1600">
              <a:latin typeface="+mj-ea"/>
              <a:ea typeface="+mj-ea"/>
            </a:endParaRPr>
          </a:p>
          <a:p>
            <a:r>
              <a:rPr altLang="en-US" lang="zh-CN" smtClean="0" spc="600" sz="1600">
                <a:latin typeface="+mj-ea"/>
                <a:ea typeface="+mj-ea"/>
              </a:rPr>
              <a:t>怀念忘川夜空中流萤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r="78994"/>
          <a:stretch>
            <a:fillRect/>
          </a:stretch>
        </p:blipFill>
        <p:spPr>
          <a:xfrm>
            <a:off x="4626874" y="2837859"/>
            <a:ext cx="512582" cy="2088000"/>
          </a:xfrm>
          <a:prstGeom prst="rect">
            <a:avLst/>
          </a:prstGeom>
        </p:spPr>
      </p:pic>
    </p:spTree>
    <p:extLst>
      <p:ext uri="{BB962C8B-B14F-4D97-AF65-F5344CB8AC3E}">
        <p14:creationId val="59213712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0" y="0"/>
            <a:ext cx="12255690" cy="6858000"/>
            <a:chOff x="-63690" y="0"/>
            <a:chExt cx="12255690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048000" y="0"/>
              <a:ext cx="9144000" cy="6858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r="65970"/>
            <a:stretch>
              <a:fillRect/>
            </a:stretch>
          </p:blipFill>
          <p:spPr>
            <a:xfrm flipH="1">
              <a:off x="-63690" y="0"/>
              <a:ext cx="3111690" cy="6858000"/>
            </a:xfrm>
            <a:prstGeom prst="rect">
              <a:avLst/>
            </a:prstGeom>
          </p:spPr>
        </p:pic>
      </p:grpSp>
      <p:cxnSp>
        <p:nvCxnSpPr>
          <p:cNvPr id="10" name="直接连接符 9"/>
          <p:cNvCxnSpPr/>
          <p:nvPr/>
        </p:nvCxnSpPr>
        <p:spPr>
          <a:xfrm flipH="1" rot="5400000">
            <a:off x="3592039" y="1951685"/>
            <a:ext cx="0" cy="3960000"/>
          </a:xfrm>
          <a:prstGeom prst="line">
            <a:avLst/>
          </a:prstGeom>
          <a:ln w="12700">
            <a:solidFill>
              <a:srgbClr val="F0CC9A"/>
            </a:solidFill>
          </a:ln>
          <a:effectLst>
            <a:outerShdw algn="tl" blurRad="12700" dir="2700000" dist="12700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2227784" y="1159070"/>
            <a:ext cx="1643380" cy="1844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1500">
                <a:solidFill>
                  <a:schemeClr val="tx2">
                    <a:lumMod val="50000"/>
                  </a:schemeClr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2010800040101010101" pitchFamily="2" typeface="钟齐段宁行书"/>
                <a:ea charset="-122" panose="02010800040101010101" pitchFamily="2" typeface="钟齐段宁行书"/>
              </a:rPr>
              <a:t>谢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532261" y="2457788"/>
            <a:ext cx="2002982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11500">
                <a:solidFill>
                  <a:schemeClr val="tx2">
                    <a:lumMod val="50000"/>
                  </a:schemeClr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2010800040101010101" pitchFamily="2" typeface="钟齐段宁行书"/>
                <a:ea charset="-122" panose="02010800040101010101" pitchFamily="2" typeface="钟齐段宁行书"/>
              </a:defRPr>
            </a:lvl1pPr>
          </a:lstStyle>
          <a:p>
            <a:r>
              <a:rPr altLang="en-US" lang="zh-CN" smtClean="0" sz="4400">
                <a:effectLst/>
              </a:rPr>
              <a:t>谢观赏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contrast="-500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rcRect l="62328"/>
          <a:stretch>
            <a:fillRect/>
          </a:stretch>
        </p:blipFill>
        <p:spPr>
          <a:xfrm>
            <a:off x="7662632" y="0"/>
            <a:ext cx="4593058" cy="6858000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23" name="文本框 22"/>
          <p:cNvSpPr txBox="1"/>
          <p:nvPr/>
        </p:nvSpPr>
        <p:spPr>
          <a:xfrm>
            <a:off x="1760394" y="3417931"/>
            <a:ext cx="366329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600" sz="2800">
                <a:solidFill>
                  <a:srgbClr val="222A35"/>
                </a:solidFill>
                <a:latin charset="-122" panose="03000509000000000000" pitchFamily="65" typeface="方正铁筋隶书简体"/>
                <a:ea charset="-122" panose="03000509000000000000" pitchFamily="65" typeface="方正铁筋隶书简体"/>
              </a:rPr>
              <a:t>中国风古物语模板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rcRect r="78994"/>
          <a:stretch>
            <a:fillRect/>
          </a:stretch>
        </p:blipFill>
        <p:spPr>
          <a:xfrm>
            <a:off x="1754158" y="3828543"/>
            <a:ext cx="512582" cy="208800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962602" y="4065219"/>
            <a:ext cx="3108960" cy="218911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pc="600" sz="1600">
                <a:solidFill>
                  <a:schemeClr val="bg1">
                    <a:lumMod val="50000"/>
                  </a:schemeClr>
                </a:solidFill>
                <a:latin charset="-122" panose="02010600030101010101" pitchFamily="2" typeface="等线 Light"/>
                <a:ea charset="-122" panose="02010600030101010101" pitchFamily="2" typeface="等线 Light"/>
              </a:rPr>
              <a:t>柳下闻瑶琴</a:t>
            </a:r>
          </a:p>
          <a:p>
            <a:endParaRPr altLang="en-US" lang="zh-CN" spc="600" sz="1600">
              <a:solidFill>
                <a:schemeClr val="bg1">
                  <a:lumMod val="50000"/>
                </a:schemeClr>
              </a:solidFill>
              <a:latin charset="-122" panose="02010600030101010101" pitchFamily="2" typeface="等线 Light"/>
              <a:ea charset="-122" panose="02010600030101010101" pitchFamily="2" typeface="等线 Light"/>
            </a:endParaRPr>
          </a:p>
          <a:p>
            <a:r>
              <a:rPr altLang="en-US" lang="zh-CN" spc="600" sz="1600">
                <a:solidFill>
                  <a:schemeClr val="bg1">
                    <a:lumMod val="50000"/>
                  </a:schemeClr>
                </a:solidFill>
                <a:latin charset="-122" panose="02010600030101010101" pitchFamily="2" typeface="等线 Light"/>
                <a:ea charset="-122" panose="02010600030101010101" pitchFamily="2" typeface="等线 Light"/>
              </a:rPr>
              <a:t>起舞和一曲</a:t>
            </a:r>
          </a:p>
          <a:p>
            <a:r>
              <a:rPr altLang="en-US" lang="zh-CN" spc="600" sz="1600">
                <a:solidFill>
                  <a:schemeClr val="bg1">
                    <a:lumMod val="50000"/>
                  </a:schemeClr>
                </a:solidFill>
                <a:latin charset="-122" panose="02010600030101010101" pitchFamily="2" typeface="等线 Light"/>
                <a:ea charset="-122" panose="02010600030101010101" pitchFamily="2" typeface="等线 Light"/>
              </a:rPr>
              <a:t> </a:t>
            </a:r>
          </a:p>
          <a:p>
            <a:r>
              <a:rPr altLang="en-US" lang="zh-CN" spc="600" sz="1600">
                <a:solidFill>
                  <a:schemeClr val="bg1">
                    <a:lumMod val="50000"/>
                  </a:schemeClr>
                </a:solidFill>
                <a:latin charset="-122" panose="02010600030101010101" pitchFamily="2" typeface="等线 Light"/>
                <a:ea charset="-122" panose="02010600030101010101" pitchFamily="2" typeface="等线 Light"/>
              </a:rPr>
              <a:t>仿佛映当年</a:t>
            </a:r>
          </a:p>
          <a:p>
            <a:endParaRPr altLang="en-US" lang="zh-CN" spc="600" sz="1600">
              <a:solidFill>
                <a:schemeClr val="bg1">
                  <a:lumMod val="50000"/>
                </a:schemeClr>
              </a:solidFill>
              <a:latin charset="-122" panose="02010600030101010101" pitchFamily="2" typeface="等线 Light"/>
              <a:ea charset="-122" panose="02010600030101010101" pitchFamily="2" typeface="等线 Light"/>
            </a:endParaRPr>
          </a:p>
          <a:p>
            <a:r>
              <a:rPr altLang="en-US" lang="zh-CN" spc="600" sz="1600">
                <a:solidFill>
                  <a:schemeClr val="bg1">
                    <a:lumMod val="50000"/>
                  </a:schemeClr>
                </a:solidFill>
                <a:latin charset="-122" panose="02010600030101010101" pitchFamily="2" typeface="等线 Light"/>
                <a:ea charset="-122" panose="02010600030101010101" pitchFamily="2" typeface="等线 Light"/>
              </a:rPr>
              <a:t>翩若惊鸿影</a:t>
            </a:r>
          </a:p>
          <a:p>
            <a:r>
              <a:rPr altLang="en-US" lang="zh-CN" spc="600" sz="1600">
                <a:solidFill>
                  <a:schemeClr val="bg1">
                    <a:lumMod val="50000"/>
                  </a:schemeClr>
                </a:solidFill>
                <a:latin charset="-122" panose="02010600030101010101" pitchFamily="2" typeface="等线 Light"/>
                <a:ea charset="-122" panose="02010600030101010101" pitchFamily="2" typeface="等线 Light"/>
              </a:rPr>
              <a:t> </a:t>
            </a:r>
          </a:p>
          <a:p>
            <a:r>
              <a:rPr altLang="en-US" lang="zh-CN" spc="600" sz="1600">
                <a:solidFill>
                  <a:schemeClr val="bg1">
                    <a:lumMod val="50000"/>
                  </a:schemeClr>
                </a:solidFill>
                <a:latin charset="-122" panose="02010600030101010101" pitchFamily="2" typeface="等线 Light"/>
                <a:ea charset="-122" panose="02010600030101010101" pitchFamily="2" typeface="等线 Light"/>
              </a:rPr>
              <a:t>谁三言两语</a:t>
            </a:r>
          </a:p>
          <a:p>
            <a:endParaRPr altLang="en-US" lang="zh-CN" spc="600" sz="1600">
              <a:solidFill>
                <a:schemeClr val="bg1">
                  <a:lumMod val="50000"/>
                </a:schemeClr>
              </a:solidFill>
              <a:latin charset="-122" panose="02010600030101010101" pitchFamily="2" typeface="等线 Light"/>
              <a:ea charset="-122" panose="02010600030101010101" pitchFamily="2" typeface="等线 Light"/>
            </a:endParaRPr>
          </a:p>
          <a:p>
            <a:r>
              <a:rPr altLang="en-US" lang="zh-CN" spc="600" sz="1600">
                <a:solidFill>
                  <a:schemeClr val="bg1">
                    <a:lumMod val="50000"/>
                  </a:schemeClr>
                </a:solidFill>
                <a:latin charset="-122" panose="02010600030101010101" pitchFamily="2" typeface="等线 Light"/>
                <a:ea charset="-122" panose="02010600030101010101" pitchFamily="2" typeface="等线 Light"/>
              </a:rPr>
              <a:t>撩拨了情意</a:t>
            </a:r>
          </a:p>
          <a:p>
            <a:r>
              <a:rPr altLang="en-US" lang="zh-CN" spc="600" sz="1600">
                <a:solidFill>
                  <a:schemeClr val="bg1">
                    <a:lumMod val="50000"/>
                  </a:schemeClr>
                </a:solidFill>
                <a:latin charset="-122" panose="02010600030101010101" pitchFamily="2" typeface="等线 Light"/>
                <a:ea charset="-122" panose="02010600030101010101" pitchFamily="2" typeface="等线 Light"/>
              </a:rPr>
              <a:t> 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rcRect r="65089"/>
          <a:stretch>
            <a:fillRect/>
          </a:stretch>
        </p:blipFill>
        <p:spPr>
          <a:xfrm rot="5400000">
            <a:off x="1867386" y="-525585"/>
            <a:ext cx="4256419" cy="6857999"/>
          </a:xfrm>
          <a:custGeom>
            <a:gdLst>
              <a:gd fmla="*/ 0 w 4256419" name="connsiteX0"/>
              <a:gd fmla="*/ 6857999 h 6857999" name="connsiteY0"/>
              <a:gd fmla="*/ 0 w 4256419" name="connsiteX1"/>
              <a:gd fmla="*/ 0 h 6857999" name="connsiteY1"/>
              <a:gd fmla="*/ 4256419 w 4256419" name="connsiteX2"/>
              <a:gd fmla="*/ 0 h 6857999" name="connsiteY2"/>
              <a:gd fmla="*/ 4256419 w 4256419" name="connsiteX3"/>
              <a:gd fmla="*/ 6857999 h 6857999" name="connsiteY3"/>
              <a:gd fmla="*/ 3022429 w 4256419" name="connsiteX4"/>
              <a:gd fmla="*/ 6857999 h 6857999" name="connsiteY4"/>
              <a:gd fmla="*/ 3026414 w 4256419" name="connsiteX5"/>
              <a:gd fmla="*/ 6852659 h 6857999" name="connsiteY5"/>
              <a:gd fmla="*/ 3070143 w 4256419" name="connsiteX6"/>
              <a:gd fmla="*/ 6776316 h 6857999" name="connsiteY6"/>
              <a:gd fmla="*/ 3083791 w 4256419" name="connsiteX7"/>
              <a:gd fmla="*/ 6735372 h 6857999" name="connsiteY7"/>
              <a:gd fmla="*/ 3097438 w 4256419" name="connsiteX8"/>
              <a:gd fmla="*/ 6476066 h 6857999" name="connsiteY8"/>
              <a:gd fmla="*/ 3083791 w 4256419" name="connsiteX9"/>
              <a:gd fmla="*/ 6435123 h 6857999" name="connsiteY9"/>
              <a:gd fmla="*/ 3070143 w 4256419" name="connsiteX10"/>
              <a:gd fmla="*/ 6380531 h 6857999" name="connsiteY10"/>
              <a:gd fmla="*/ 3042847 w 4256419" name="connsiteX11"/>
              <a:gd fmla="*/ 6339587 h 6857999" name="connsiteY11"/>
              <a:gd fmla="*/ 2974608 w 4256419" name="connsiteX12"/>
              <a:gd fmla="*/ 6216757 h 6857999" name="connsiteY12"/>
              <a:gd fmla="*/ 2933665 w 4256419" name="connsiteX13"/>
              <a:gd fmla="*/ 6162166 h 6857999" name="connsiteY13"/>
              <a:gd fmla="*/ 2892722 w 4256419" name="connsiteX14"/>
              <a:gd fmla="*/ 6134872 h 6857999" name="connsiteY14"/>
              <a:gd fmla="*/ 2797188 w 4256419" name="connsiteX15"/>
              <a:gd fmla="*/ 6066632 h 6857999" name="connsiteY15"/>
              <a:gd fmla="*/ 2769892 w 4256419" name="connsiteX16"/>
              <a:gd fmla="*/ 5493427 h 6857999" name="connsiteY16"/>
              <a:gd fmla="*/ 2756244 w 4256419" name="connsiteX17"/>
              <a:gd fmla="*/ 5452483 h 6857999" name="connsiteY17"/>
              <a:gd fmla="*/ 2701653 w 4256419" name="connsiteX18"/>
              <a:gd fmla="*/ 5329653 h 6857999" name="connsiteY18"/>
              <a:gd fmla="*/ 2660710 w 4256419" name="connsiteX19"/>
              <a:gd fmla="*/ 5302358 h 6857999" name="connsiteY19"/>
              <a:gd fmla="*/ 2524233 w 4256419" name="connsiteX20"/>
              <a:gd fmla="*/ 5288711 h 6857999" name="connsiteY20"/>
              <a:gd fmla="*/ 2510585 w 4256419" name="connsiteX21"/>
              <a:gd fmla="*/ 6394179 h 6857999" name="connsiteY21"/>
              <a:gd fmla="*/ 2592471 w 4256419" name="connsiteX22"/>
              <a:gd fmla="*/ 6448770 h 6857999" name="connsiteY22"/>
              <a:gd fmla="*/ 2578823 w 4256419" name="connsiteX23"/>
              <a:gd fmla="*/ 6762669 h 6857999" name="connsiteY23"/>
              <a:gd fmla="*/ 2560798 w 4256419" name="connsiteX24"/>
              <a:gd fmla="*/ 6839777 h 6857999" name="connsiteY24"/>
              <a:gd fmla="*/ 2555532 w 4256419" name="connsiteX25"/>
              <a:gd fmla="*/ 6857999 h 6857999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6857999" w="4256419">
                <a:moveTo>
                  <a:pt x="0" y="6857999"/>
                </a:moveTo>
                <a:lnTo>
                  <a:pt x="0" y="0"/>
                </a:lnTo>
                <a:lnTo>
                  <a:pt x="4256419" y="0"/>
                </a:lnTo>
                <a:lnTo>
                  <a:pt x="4256419" y="6857999"/>
                </a:lnTo>
                <a:lnTo>
                  <a:pt x="3022429" y="6857999"/>
                </a:lnTo>
                <a:lnTo>
                  <a:pt x="3026414" y="6852659"/>
                </a:lnTo>
                <a:cubicBezTo>
                  <a:pt x="3045070" y="6828715"/>
                  <a:pt x="3049533" y="6824408"/>
                  <a:pt x="3070143" y="6776316"/>
                </a:cubicBezTo>
                <a:cubicBezTo>
                  <a:pt x="3075810" y="6763094"/>
                  <a:pt x="3082489" y="6749700"/>
                  <a:pt x="3083791" y="6735372"/>
                </a:cubicBezTo>
                <a:cubicBezTo>
                  <a:pt x="3091627" y="6649173"/>
                  <a:pt x="3092889" y="6562501"/>
                  <a:pt x="3097438" y="6476066"/>
                </a:cubicBezTo>
                <a:cubicBezTo>
                  <a:pt x="3092889" y="6462418"/>
                  <a:pt x="3087743" y="6448955"/>
                  <a:pt x="3083791" y="6435123"/>
                </a:cubicBezTo>
                <a:cubicBezTo>
                  <a:pt x="3078638" y="6417087"/>
                  <a:pt x="3077532" y="6397772"/>
                  <a:pt x="3070143" y="6380531"/>
                </a:cubicBezTo>
                <a:cubicBezTo>
                  <a:pt x="3063682" y="6365455"/>
                  <a:pt x="3051946" y="6353236"/>
                  <a:pt x="3042847" y="6339587"/>
                </a:cubicBezTo>
                <a:cubicBezTo>
                  <a:pt x="3020073" y="6271263"/>
                  <a:pt x="3034336" y="6302084"/>
                  <a:pt x="2974608" y="6216757"/>
                </a:cubicBezTo>
                <a:cubicBezTo>
                  <a:pt x="2961564" y="6198123"/>
                  <a:pt x="2949749" y="6178251"/>
                  <a:pt x="2933665" y="6162166"/>
                </a:cubicBezTo>
                <a:cubicBezTo>
                  <a:pt x="2922067" y="6150569"/>
                  <a:pt x="2906069" y="6144406"/>
                  <a:pt x="2892722" y="6134872"/>
                </a:cubicBezTo>
                <a:cubicBezTo>
                  <a:pt x="2774198" y="6050212"/>
                  <a:pt x="2893697" y="6130973"/>
                  <a:pt x="2797188" y="6066632"/>
                </a:cubicBezTo>
                <a:cubicBezTo>
                  <a:pt x="2783171" y="5519989"/>
                  <a:pt x="2839665" y="5702741"/>
                  <a:pt x="2769892" y="5493427"/>
                </a:cubicBezTo>
                <a:lnTo>
                  <a:pt x="2756244" y="5452483"/>
                </a:lnTo>
                <a:cubicBezTo>
                  <a:pt x="2742729" y="5411937"/>
                  <a:pt x="2734096" y="5362096"/>
                  <a:pt x="2701653" y="5329653"/>
                </a:cubicBezTo>
                <a:cubicBezTo>
                  <a:pt x="2690055" y="5318056"/>
                  <a:pt x="2676693" y="5306046"/>
                  <a:pt x="2660710" y="5302358"/>
                </a:cubicBezTo>
                <a:cubicBezTo>
                  <a:pt x="2616162" y="5292077"/>
                  <a:pt x="2530461" y="5243417"/>
                  <a:pt x="2524233" y="5288711"/>
                </a:cubicBezTo>
                <a:cubicBezTo>
                  <a:pt x="2474033" y="5653793"/>
                  <a:pt x="2515134" y="6025689"/>
                  <a:pt x="2510585" y="6394179"/>
                </a:cubicBezTo>
                <a:cubicBezTo>
                  <a:pt x="2510585" y="6394179"/>
                  <a:pt x="2583286" y="6417277"/>
                  <a:pt x="2592471" y="6448770"/>
                </a:cubicBezTo>
                <a:cubicBezTo>
                  <a:pt x="2655580" y="6665146"/>
                  <a:pt x="2647894" y="6659065"/>
                  <a:pt x="2578823" y="6762669"/>
                </a:cubicBezTo>
                <a:cubicBezTo>
                  <a:pt x="2578823" y="6762669"/>
                  <a:pt x="2570143" y="6804065"/>
                  <a:pt x="2560798" y="6839777"/>
                </a:cubicBezTo>
                <a:lnTo>
                  <a:pt x="2555532" y="6857999"/>
                </a:lnTo>
                <a:close/>
              </a:path>
            </a:pathLst>
          </a:custGeom>
          <a:effectLst>
            <a:outerShdw algn="tl" blurRad="50800" dir="2700000" dist="50800" rotWithShape="0">
              <a:schemeClr val="tx1">
                <a:lumMod val="50000"/>
                <a:lumOff val="50000"/>
                <a:alpha val="49000"/>
              </a:schemeClr>
            </a:outerShdw>
          </a:effectLst>
        </p:spPr>
      </p:pic>
    </p:spTree>
    <p:extLst>
      <p:ext uri="{BB962C8B-B14F-4D97-AF65-F5344CB8AC3E}">
        <p14:creationId val="1304535191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0" y="0"/>
            <a:ext cx="12255690" cy="6858000"/>
            <a:chOff x="-63690" y="0"/>
            <a:chExt cx="12255690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048000" y="0"/>
              <a:ext cx="9144000" cy="6858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r="65970"/>
            <a:stretch>
              <a:fillRect/>
            </a:stretch>
          </p:blipFill>
          <p:spPr>
            <a:xfrm flipH="1">
              <a:off x="-63690" y="0"/>
              <a:ext cx="3111690" cy="6858000"/>
            </a:xfrm>
            <a:prstGeom prst="rect">
              <a:avLst/>
            </a:prstGeom>
          </p:spPr>
        </p:pic>
      </p:grpSp>
      <p:sp>
        <p:nvSpPr>
          <p:cNvPr id="20" name="文本框 19"/>
          <p:cNvSpPr txBox="1"/>
          <p:nvPr/>
        </p:nvSpPr>
        <p:spPr>
          <a:xfrm>
            <a:off x="242665" y="210998"/>
            <a:ext cx="1402080" cy="822960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z="11500">
                <a:solidFill>
                  <a:schemeClr val="tx2">
                    <a:lumMod val="50000"/>
                  </a:schemeClr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2010800040101010101" pitchFamily="2" typeface="钟齐段宁行书"/>
                <a:ea charset="-122" panose="02010800040101010101" pitchFamily="2" typeface="钟齐段宁行书"/>
              </a:defRPr>
            </a:lvl1pPr>
          </a:lstStyle>
          <a:p>
            <a:r>
              <a:rPr altLang="en-US" lang="zh-CN" sz="4800">
                <a:effectLst/>
              </a:rPr>
              <a:t>前言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contrast="-500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rcRect l="62328"/>
          <a:stretch>
            <a:fillRect/>
          </a:stretch>
        </p:blipFill>
        <p:spPr>
          <a:xfrm>
            <a:off x="7662632" y="0"/>
            <a:ext cx="4593058" cy="6858000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rcRect r="78994"/>
          <a:stretch>
            <a:fillRect/>
          </a:stretch>
        </p:blipFill>
        <p:spPr>
          <a:xfrm>
            <a:off x="5237315" y="4111296"/>
            <a:ext cx="512582" cy="208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64866" y="1379380"/>
            <a:ext cx="4297680" cy="456766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endParaRPr altLang="zh-CN" lang="en-US" spc="600">
              <a:latin typeface="+mj-ea"/>
              <a:ea typeface="+mj-ea"/>
            </a:endParaRPr>
          </a:p>
          <a:p>
            <a:r>
              <a:rPr altLang="zh-CN" lang="en-US" spc="600">
                <a:latin typeface="+mj-ea"/>
                <a:ea typeface="+mj-ea"/>
              </a:rPr>
              <a:t>古物也是会说话的，即为古物语</a:t>
            </a:r>
          </a:p>
          <a:p>
            <a:endParaRPr altLang="zh-CN" lang="en-US" spc="600">
              <a:latin typeface="+mj-ea"/>
              <a:ea typeface="+mj-ea"/>
            </a:endParaRPr>
          </a:p>
          <a:p>
            <a:r>
              <a:rPr altLang="zh-CN" lang="en-US" spc="600">
                <a:latin typeface="+mj-ea"/>
                <a:ea typeface="+mj-ea"/>
              </a:rPr>
              <a:t>还有一份未说出口的……</a:t>
            </a:r>
          </a:p>
          <a:p>
            <a:endParaRPr altLang="zh-CN" lang="en-US" spc="600">
              <a:latin typeface="+mj-ea"/>
              <a:ea typeface="+mj-ea"/>
            </a:endParaRPr>
          </a:p>
          <a:p>
            <a:r>
              <a:rPr altLang="zh-CN" lang="en-US" spc="600">
                <a:latin typeface="+mj-ea"/>
                <a:ea typeface="+mj-ea"/>
              </a:rPr>
              <a:t>还有一段历史</a:t>
            </a:r>
          </a:p>
          <a:p>
            <a:endParaRPr altLang="zh-CN" lang="en-US" spc="600">
              <a:latin typeface="+mj-ea"/>
              <a:ea typeface="+mj-ea"/>
            </a:endParaRPr>
          </a:p>
          <a:p>
            <a:r>
              <a:rPr altLang="zh-CN" lang="en-US" spc="600">
                <a:latin typeface="+mj-ea"/>
                <a:ea typeface="+mj-ea"/>
              </a:rPr>
              <a:t>不仅仅是千年时光</a:t>
            </a:r>
          </a:p>
          <a:p>
            <a:endParaRPr altLang="zh-CN" lang="en-US" spc="600">
              <a:latin typeface="+mj-ea"/>
              <a:ea typeface="+mj-ea"/>
            </a:endParaRPr>
          </a:p>
          <a:p>
            <a:r>
              <a:rPr altLang="zh-CN" lang="en-US" spc="600">
                <a:latin typeface="+mj-ea"/>
                <a:ea typeface="+mj-ea"/>
              </a:rPr>
              <a:t>觉得一件古物承载的</a:t>
            </a:r>
          </a:p>
          <a:p>
            <a:endParaRPr altLang="zh-CN" lang="en-US" spc="600">
              <a:latin typeface="+mj-ea"/>
              <a:ea typeface="+mj-ea"/>
            </a:endParaRPr>
          </a:p>
          <a:p>
            <a:r>
              <a:rPr altLang="zh-CN" lang="en-US" spc="600">
                <a:latin typeface="+mj-ea"/>
                <a:ea typeface="+mj-ea"/>
              </a:rPr>
              <a:t>还有呼葱觅蒜的旧时书</a:t>
            </a:r>
          </a:p>
          <a:p>
            <a:endParaRPr altLang="zh-CN" lang="en-US" spc="600">
              <a:latin typeface="+mj-ea"/>
              <a:ea typeface="+mj-ea"/>
            </a:endParaRPr>
          </a:p>
          <a:p>
            <a:r>
              <a:rPr altLang="zh-CN" lang="en-US" spc="600">
                <a:latin typeface="+mj-ea"/>
                <a:ea typeface="+mj-ea"/>
              </a:rPr>
              <a:t>因为前段时间看了哑舍的文章</a:t>
            </a:r>
          </a:p>
          <a:p>
            <a:endParaRPr altLang="zh-CN" lang="en-US" spc="6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val="1572150438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86023"/>
          <a:stretch>
            <a:fillRect/>
          </a:stretch>
        </p:blipFill>
        <p:spPr>
          <a:xfrm>
            <a:off x="2377299" y="-11175"/>
            <a:ext cx="1278052" cy="6858000"/>
          </a:xfrm>
          <a:prstGeom prst="rect">
            <a:avLst/>
          </a:prstGeom>
          <a:effectLst/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86023"/>
          <a:stretch>
            <a:fillRect/>
          </a:stretch>
        </p:blipFill>
        <p:spPr>
          <a:xfrm>
            <a:off x="3638592" y="-11175"/>
            <a:ext cx="1278052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8788" r="46299"/>
          <a:stretch>
            <a:fillRect/>
          </a:stretch>
        </p:blipFill>
        <p:spPr>
          <a:xfrm>
            <a:off x="7281582" y="0"/>
            <a:ext cx="4910418" cy="488371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86023"/>
          <a:stretch>
            <a:fillRect/>
          </a:stretch>
        </p:blipFill>
        <p:spPr>
          <a:xfrm>
            <a:off x="6067219" y="-11175"/>
            <a:ext cx="1278052" cy="6858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8788" r="46299" t="52572"/>
          <a:stretch>
            <a:fillRect/>
          </a:stretch>
        </p:blipFill>
        <p:spPr>
          <a:xfrm>
            <a:off x="7274480" y="4795790"/>
            <a:ext cx="4910418" cy="127831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0"/>
            <a:ext cx="12243353" cy="6881701"/>
            <a:chExt cx="12243353" cy="688170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98222" l="1833" r="100000" t="43778">
                          <a14:foregroundMark x1="76000" x2="79583" y1="74667" y2="74889"/>
                          <a14:foregroundMark x1="80250" x2="80833" y1="74333" y2="72778"/>
                          <a14:foregroundMark x1="38417" x2="45667" y1="80556" y2="77889"/>
                          <a14:foregroundMark x1="63833" x2="65000" y1="80556" y2="87778"/>
                          <a14:foregroundMark x1="59083" x2="61417" y1="82444" y2="91778"/>
                          <a14:foregroundMark x1="70417" x2="70833" y1="81667" y2="93111"/>
                          <a14:foregroundMark x1="60250" x2="67250" y1="98333" y2="94333"/>
                          <a14:foregroundMark x1="13250" x2="47083" y1="95222" y2="95444"/>
                          <a14:foregroundMark x1="1833" x2="18500" y1="95222" y2="93667"/>
                          <a14:foregroundMark x1="2417" x2="17667" y1="91444" y2="91444"/>
                          <a14:foregroundMark x1="61667" x2="69417" y1="80333" y2="78111"/>
                          <a14:foregroundMark x1="91667" x2="92833" y1="54333" y2="46667"/>
                          <a14:foregroundMark x1="76667" x2="92833" y1="92556" y2="87667"/>
                          <a14:foregroundMark x1="65583" x2="66000" y1="89333" y2="84333"/>
                          <a14:foregroundMark x1="78583" x2="80083" y1="75778" y2="75444"/>
                          <a14:foregroundMark x1="73583" x2="75583" y1="80333" y2="81111"/>
                          <a14:foregroundMark x1="94833" x2="95083" y1="52556" y2="57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l="35384" r="-685" t="43619"/>
            <a:stretch>
              <a:fillRect/>
            </a:stretch>
          </p:blipFill>
          <p:spPr>
            <a:xfrm>
              <a:off x="7128737" y="3569701"/>
              <a:ext cx="5114616" cy="331200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r="86023"/>
            <a:stretch>
              <a:fillRect/>
            </a:stretch>
          </p:blipFill>
          <p:spPr>
            <a:xfrm>
              <a:off x="4876948" y="0"/>
              <a:ext cx="1278052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100000" l="250" r="100000" t="71000">
                          <a14:foregroundMark x1="23000" x2="250" y1="93667" y2="93111"/>
                          <a14:backgroundMark x1="39417" x2="61333" y1="80333" y2="83000"/>
                          <a14:backgroundMark x1="66833" x2="63750" y1="81444" y2="99889"/>
                          <a14:backgroundMark x1="70750" x2="71333" y1="94333" y2="99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r="55360" t="79087"/>
            <a:stretch>
              <a:fillRect/>
            </a:stretch>
          </p:blipFill>
          <p:spPr>
            <a:xfrm>
              <a:off x="3160408" y="5434945"/>
              <a:ext cx="4081914" cy="1434230"/>
            </a:xfrm>
            <a:prstGeom prst="rect">
              <a:avLst/>
            </a:prstGeom>
            <a:effectLst/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r="65970"/>
            <a:stretch>
              <a:fillRect/>
            </a:stretch>
          </p:blipFill>
          <p:spPr>
            <a:xfrm flipH="1">
              <a:off x="0" y="0"/>
              <a:ext cx="3111690" cy="6858000"/>
            </a:xfrm>
            <a:prstGeom prst="rect">
              <a:avLst/>
            </a:prstGeom>
          </p:spPr>
        </p:pic>
      </p:grpSp>
      <p:sp>
        <p:nvSpPr>
          <p:cNvPr id="30" name="文本框 29"/>
          <p:cNvSpPr txBox="1"/>
          <p:nvPr/>
        </p:nvSpPr>
        <p:spPr>
          <a:xfrm>
            <a:off x="242665" y="210998"/>
            <a:ext cx="1402080" cy="822960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z="11500">
                <a:solidFill>
                  <a:schemeClr val="tx2">
                    <a:lumMod val="50000"/>
                  </a:schemeClr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latin charset="-122" panose="02010800040101010101" pitchFamily="2" typeface="钟齐段宁行书"/>
                <a:ea charset="-122" panose="02010800040101010101" pitchFamily="2" typeface="钟齐段宁行书"/>
              </a:defRPr>
            </a:lvl1pPr>
          </a:lstStyle>
          <a:p>
            <a:r>
              <a:rPr altLang="en-US" lang="zh-CN" sz="4800">
                <a:effectLst/>
              </a:rPr>
              <a:t>目录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2921338" y="2864070"/>
            <a:ext cx="553998" cy="1116000"/>
            <a:chOff x="2921338" y="2864070"/>
            <a:chExt cx="553998" cy="1116000"/>
          </a:xfrm>
        </p:grpSpPr>
        <p:sp>
          <p:nvSpPr>
            <p:cNvPr id="6" name="文本框 5"/>
            <p:cNvSpPr txBox="1"/>
            <p:nvPr/>
          </p:nvSpPr>
          <p:spPr>
            <a:xfrm>
              <a:off x="2921338" y="2909993"/>
              <a:ext cx="548640" cy="971969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en-US" lang="zh-CN" smtClean="0" sz="2400">
                  <a:latin charset="-122" panose="03000509000000000000" pitchFamily="65" typeface="方正铁筋隶书简体"/>
                  <a:ea charset="-122" panose="03000509000000000000" pitchFamily="65" typeface="方正铁筋隶书简体"/>
                </a:rPr>
                <a:t>油纸伞</a:t>
              </a: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964316" y="2864070"/>
              <a:ext cx="493043" cy="1116000"/>
            </a:xfrm>
            <a:prstGeom prst="rect">
              <a:avLst/>
            </a:prstGeom>
            <a:effectLst>
              <a:outerShdw algn="ctr" blurRad="63500" rotWithShape="0" sx="102000" sy="102000">
                <a:schemeClr val="bg1">
                  <a:lumMod val="50000"/>
                  <a:alpha val="40000"/>
                </a:schemeClr>
              </a:outerShdw>
            </a:effectLst>
          </p:spPr>
        </p:pic>
      </p:grpSp>
      <p:sp>
        <p:nvSpPr>
          <p:cNvPr id="7" name="矩形 6"/>
          <p:cNvSpPr/>
          <p:nvPr/>
        </p:nvSpPr>
        <p:spPr>
          <a:xfrm>
            <a:off x="2930348" y="2027243"/>
            <a:ext cx="589280" cy="579120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altLang="en-US" lang="zh-CN" sz="3200">
                <a:latin charset="-122" panose="03000509000000000000" pitchFamily="65" typeface="方正铁筋隶书简体"/>
                <a:ea charset="-122" panose="03000509000000000000" pitchFamily="65" typeface="方正铁筋隶书简体"/>
              </a:rPr>
              <a:t>壹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4141575" y="2856553"/>
            <a:ext cx="553998" cy="1116000"/>
            <a:chOff x="2921338" y="2856553"/>
            <a:chExt cx="553998" cy="1116000"/>
          </a:xfrm>
        </p:grpSpPr>
        <p:sp>
          <p:nvSpPr>
            <p:cNvPr id="33" name="文本框 32"/>
            <p:cNvSpPr txBox="1"/>
            <p:nvPr/>
          </p:nvSpPr>
          <p:spPr>
            <a:xfrm>
              <a:off x="2921338" y="2909993"/>
              <a:ext cx="548640" cy="971969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en-US" lang="zh-CN" smtClean="0" sz="2400">
                  <a:latin charset="-122" panose="03000509000000000000" pitchFamily="65" typeface="方正铁筋隶书简体"/>
                  <a:ea charset="-122" panose="03000509000000000000" pitchFamily="65" typeface="方正铁筋隶书简体"/>
                </a:rPr>
                <a:t>轻罗扇</a:t>
              </a: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964500" y="2856553"/>
              <a:ext cx="493043" cy="1116000"/>
            </a:xfrm>
            <a:prstGeom prst="rect">
              <a:avLst/>
            </a:prstGeom>
            <a:effectLst>
              <a:outerShdw algn="ctr" blurRad="63500" rotWithShape="0" sx="102000" sy="102000">
                <a:schemeClr val="bg1">
                  <a:lumMod val="50000"/>
                  <a:alpha val="40000"/>
                </a:schemeClr>
              </a:outerShdw>
            </a:effectLst>
          </p:spPr>
        </p:pic>
      </p:grpSp>
      <p:sp>
        <p:nvSpPr>
          <p:cNvPr id="35" name="矩形 34"/>
          <p:cNvSpPr/>
          <p:nvPr/>
        </p:nvSpPr>
        <p:spPr>
          <a:xfrm>
            <a:off x="4150585" y="2027243"/>
            <a:ext cx="589280" cy="579120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altLang="en-US" lang="zh-CN" smtClean="0" sz="3200">
                <a:latin charset="-122" panose="03000509000000000000" pitchFamily="65" typeface="方正铁筋隶书简体"/>
                <a:ea charset="-122" panose="03000509000000000000" pitchFamily="65" typeface="方正铁筋隶书简体"/>
              </a:rPr>
              <a:t>贰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5327378" y="2883619"/>
            <a:ext cx="553998" cy="1116000"/>
            <a:chOff x="2921338" y="2883619"/>
            <a:chExt cx="553998" cy="1116000"/>
          </a:xfrm>
        </p:grpSpPr>
        <p:sp>
          <p:nvSpPr>
            <p:cNvPr id="37" name="文本框 36"/>
            <p:cNvSpPr txBox="1"/>
            <p:nvPr/>
          </p:nvSpPr>
          <p:spPr>
            <a:xfrm>
              <a:off x="2921338" y="2909993"/>
              <a:ext cx="548640" cy="971969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en-US" lang="zh-CN" sz="2400">
                  <a:latin charset="-122" panose="03000509000000000000" pitchFamily="65" typeface="方正铁筋隶书简体"/>
                  <a:ea charset="-122" panose="03000509000000000000" pitchFamily="65" typeface="方正铁筋隶书简体"/>
                </a:rPr>
                <a:t>放花灯</a:t>
              </a:r>
            </a:p>
          </p:txBody>
        </p: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965851" y="2883619"/>
              <a:ext cx="493043" cy="1116000"/>
            </a:xfrm>
            <a:prstGeom prst="rect">
              <a:avLst/>
            </a:prstGeom>
            <a:effectLst>
              <a:outerShdw algn="ctr" blurRad="63500" rotWithShape="0" sx="102000" sy="102000">
                <a:schemeClr val="bg1">
                  <a:lumMod val="50000"/>
                  <a:alpha val="40000"/>
                </a:schemeClr>
              </a:outerShdw>
            </a:effectLst>
          </p:spPr>
        </p:pic>
      </p:grpSp>
      <p:sp>
        <p:nvSpPr>
          <p:cNvPr id="39" name="矩形 38"/>
          <p:cNvSpPr/>
          <p:nvPr/>
        </p:nvSpPr>
        <p:spPr>
          <a:xfrm>
            <a:off x="5336388" y="2027243"/>
            <a:ext cx="589280" cy="579120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altLang="en-US" lang="zh-CN" smtClean="0" sz="3200">
                <a:latin charset="-122" panose="03000509000000000000" pitchFamily="65" typeface="方正铁筋隶书简体"/>
                <a:ea charset="-122" panose="03000509000000000000" pitchFamily="65" typeface="方正铁筋隶书简体"/>
              </a:rPr>
              <a:t>叁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6547615" y="2883619"/>
            <a:ext cx="553998" cy="1116000"/>
            <a:chOff x="2921338" y="2883619"/>
            <a:chExt cx="553998" cy="1116000"/>
          </a:xfrm>
        </p:grpSpPr>
        <p:sp>
          <p:nvSpPr>
            <p:cNvPr id="41" name="文本框 40"/>
            <p:cNvSpPr txBox="1"/>
            <p:nvPr/>
          </p:nvSpPr>
          <p:spPr>
            <a:xfrm>
              <a:off x="2921336" y="2909993"/>
              <a:ext cx="548640" cy="971969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en-US" lang="zh-CN" smtClean="0" sz="2400">
                  <a:latin charset="-122" panose="03000509000000000000" pitchFamily="65" typeface="方正铁筋隶书简体"/>
                  <a:ea charset="-122" panose="03000509000000000000" pitchFamily="65" typeface="方正铁筋隶书简体"/>
                </a:rPr>
                <a:t>理红妆</a:t>
              </a:r>
            </a:p>
          </p:txBody>
        </p:sp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951751" y="2883619"/>
              <a:ext cx="493043" cy="1116000"/>
            </a:xfrm>
            <a:prstGeom prst="rect">
              <a:avLst/>
            </a:prstGeom>
            <a:effectLst>
              <a:outerShdw algn="ctr" blurRad="63500" rotWithShape="0" sx="102000" sy="102000">
                <a:schemeClr val="bg1">
                  <a:lumMod val="50000"/>
                  <a:alpha val="40000"/>
                </a:schemeClr>
              </a:outerShdw>
            </a:effectLst>
          </p:spPr>
        </p:pic>
      </p:grpSp>
      <p:sp>
        <p:nvSpPr>
          <p:cNvPr id="43" name="矩形 42"/>
          <p:cNvSpPr/>
          <p:nvPr/>
        </p:nvSpPr>
        <p:spPr>
          <a:xfrm>
            <a:off x="6556626" y="2027243"/>
            <a:ext cx="589280" cy="579120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altLang="en-US" lang="zh-CN" smtClean="0" sz="3200">
                <a:latin charset="-122" panose="03000509000000000000" pitchFamily="65" typeface="方正铁筋隶书简体"/>
                <a:ea charset="-122" panose="03000509000000000000" pitchFamily="65" typeface="方正铁筋隶书简体"/>
              </a:rPr>
              <a:t>肆</a:t>
            </a: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contrast="-500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rcRect l="62328"/>
          <a:stretch>
            <a:fillRect/>
          </a:stretch>
        </p:blipFill>
        <p:spPr>
          <a:xfrm rot="16200000">
            <a:off x="4096787" y="-185724"/>
            <a:ext cx="4593058" cy="6858000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val="3984174630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86023"/>
          <a:stretch>
            <a:fillRect/>
          </a:stretch>
        </p:blipFill>
        <p:spPr>
          <a:xfrm>
            <a:off x="2377299" y="-11175"/>
            <a:ext cx="1278052" cy="6858000"/>
          </a:xfrm>
          <a:prstGeom prst="rect">
            <a:avLst/>
          </a:prstGeom>
          <a:effectLst/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86023"/>
          <a:stretch>
            <a:fillRect/>
          </a:stretch>
        </p:blipFill>
        <p:spPr>
          <a:xfrm>
            <a:off x="3638592" y="-11175"/>
            <a:ext cx="1278052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8788" r="46299"/>
          <a:stretch>
            <a:fillRect/>
          </a:stretch>
        </p:blipFill>
        <p:spPr>
          <a:xfrm>
            <a:off x="7281582" y="0"/>
            <a:ext cx="4910418" cy="488371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86023"/>
          <a:stretch>
            <a:fillRect/>
          </a:stretch>
        </p:blipFill>
        <p:spPr>
          <a:xfrm>
            <a:off x="6067219" y="-11175"/>
            <a:ext cx="1278052" cy="6858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8788" r="46299" t="52572"/>
          <a:stretch>
            <a:fillRect/>
          </a:stretch>
        </p:blipFill>
        <p:spPr>
          <a:xfrm>
            <a:off x="7274480" y="4795790"/>
            <a:ext cx="4910418" cy="127831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0"/>
            <a:ext cx="12255202" cy="6901032"/>
            <a:chOff x="-11849" y="-19331"/>
            <a:chExt cx="12255202" cy="690103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98222" l="1833" r="100000" t="43778">
                          <a14:foregroundMark x1="76000" x2="79583" y1="74667" y2="74889"/>
                          <a14:foregroundMark x1="80250" x2="80833" y1="74333" y2="72778"/>
                          <a14:foregroundMark x1="38417" x2="45667" y1="80556" y2="77889"/>
                          <a14:foregroundMark x1="63833" x2="65000" y1="80556" y2="87778"/>
                          <a14:foregroundMark x1="59083" x2="61417" y1="82444" y2="91778"/>
                          <a14:foregroundMark x1="70417" x2="70833" y1="81667" y2="93111"/>
                          <a14:foregroundMark x1="60250" x2="67250" y1="98333" y2="94333"/>
                          <a14:foregroundMark x1="13250" x2="47083" y1="95222" y2="95444"/>
                          <a14:foregroundMark x1="1833" x2="18500" y1="95222" y2="93667"/>
                          <a14:foregroundMark x1="2417" x2="17667" y1="91444" y2="91444"/>
                          <a14:foregroundMark x1="61667" x2="69417" y1="80333" y2="78111"/>
                          <a14:foregroundMark x1="91667" x2="92833" y1="54333" y2="46667"/>
                          <a14:foregroundMark x1="76667" x2="92833" y1="92556" y2="87667"/>
                          <a14:foregroundMark x1="65583" x2="66000" y1="89333" y2="84333"/>
                          <a14:foregroundMark x1="78583" x2="80083" y1="75778" y2="75444"/>
                          <a14:foregroundMark x1="73583" x2="75583" y1="80333" y2="81111"/>
                          <a14:foregroundMark x1="94833" x2="95083" y1="52556" y2="57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l="35384" r="-685" t="43619"/>
            <a:stretch>
              <a:fillRect/>
            </a:stretch>
          </p:blipFill>
          <p:spPr>
            <a:xfrm>
              <a:off x="7128737" y="3569701"/>
              <a:ext cx="5114616" cy="331200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r="86023"/>
            <a:stretch>
              <a:fillRect/>
            </a:stretch>
          </p:blipFill>
          <p:spPr>
            <a:xfrm>
              <a:off x="4862954" y="-12062"/>
              <a:ext cx="1278052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100000" l="250" r="100000" t="71000">
                          <a14:foregroundMark x1="23000" x2="250" y1="93667" y2="93111"/>
                          <a14:backgroundMark x1="39417" x2="61333" y1="80333" y2="83000"/>
                          <a14:backgroundMark x1="66833" x2="63750" y1="81444" y2="99889"/>
                          <a14:backgroundMark x1="70750" x2="71333" y1="94333" y2="99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r="55360" t="79087"/>
            <a:stretch>
              <a:fillRect/>
            </a:stretch>
          </p:blipFill>
          <p:spPr>
            <a:xfrm>
              <a:off x="3160408" y="5434945"/>
              <a:ext cx="4081914" cy="1434230"/>
            </a:xfrm>
            <a:prstGeom prst="rect">
              <a:avLst/>
            </a:prstGeom>
            <a:effectLst/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r="65970"/>
            <a:stretch>
              <a:fillRect/>
            </a:stretch>
          </p:blipFill>
          <p:spPr>
            <a:xfrm flipH="1">
              <a:off x="-11849" y="-19331"/>
              <a:ext cx="3111690" cy="6858000"/>
            </a:xfrm>
            <a:prstGeom prst="rect">
              <a:avLst/>
            </a:prstGeom>
          </p:spPr>
        </p:pic>
      </p:grpSp>
      <p:sp>
        <p:nvSpPr>
          <p:cNvPr id="31" name="矩形 30"/>
          <p:cNvSpPr/>
          <p:nvPr/>
        </p:nvSpPr>
        <p:spPr>
          <a:xfrm>
            <a:off x="626427" y="247601"/>
            <a:ext cx="868680" cy="914400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altLang="en-US" lang="zh-CN" sz="5400">
                <a:latin charset="-122" panose="03000509000000000000" pitchFamily="65" typeface="方正铁筋隶书简体"/>
                <a:ea charset="-122" panose="03000509000000000000" pitchFamily="65" typeface="方正铁筋隶书简体"/>
              </a:rPr>
              <a:t>壹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484770" y="465686"/>
            <a:ext cx="1249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800">
                <a:latin charset="-122" panose="03000509000000000000" pitchFamily="65" typeface="方正铁筋隶书简体"/>
                <a:ea charset="-122" panose="03000509000000000000" pitchFamily="65" typeface="方正铁筋隶书简体"/>
              </a:rPr>
              <a:t>油纸伞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l="20603" r="9862"/>
          <a:stretch>
            <a:fillRect/>
          </a:stretch>
        </p:blipFill>
        <p:spPr>
          <a:xfrm>
            <a:off x="2887650" y="2130425"/>
            <a:ext cx="3841454" cy="3638550"/>
          </a:xfrm>
          <a:custGeom>
            <a:gdLst>
              <a:gd fmla="*/ 1208378 w 3841454" name="connsiteX0"/>
              <a:gd fmla="*/ 0 h 3638550" name="connsiteY0"/>
              <a:gd fmla="*/ 1527990 w 3841454" name="connsiteX1"/>
              <a:gd fmla="*/ 0 h 3638550" name="connsiteY1"/>
              <a:gd fmla="*/ 1527990 w 3841454" name="connsiteX2"/>
              <a:gd fmla="*/ 615538 h 3638550" name="connsiteY2"/>
              <a:gd fmla="*/ 2299843 w 3841454" name="connsiteX3"/>
              <a:gd fmla="*/ 615538 h 3638550" name="connsiteY3"/>
              <a:gd fmla="*/ 2299843 w 3841454" name="connsiteX4"/>
              <a:gd fmla="*/ 0 h 3638550" name="connsiteY4"/>
              <a:gd fmla="*/ 2640842 w 3841454" name="connsiteX5"/>
              <a:gd fmla="*/ 0 h 3638550" name="connsiteY5"/>
              <a:gd fmla="*/ 2683778 w 3841454" name="connsiteX6"/>
              <a:gd fmla="*/ 16642 h 3638550" name="connsiteY6"/>
              <a:gd fmla="*/ 3812871 w 3841454" name="connsiteX7"/>
              <a:gd fmla="*/ 1399687 h 3638550" name="connsiteY7"/>
              <a:gd fmla="*/ 3841454 w 3841454" name="connsiteX8"/>
              <a:gd fmla="*/ 1586974 h 3638550" name="connsiteY8"/>
              <a:gd fmla="*/ 3841454 w 3841454" name="connsiteX9"/>
              <a:gd fmla="*/ 1988712 h 3638550" name="connsiteY9"/>
              <a:gd fmla="*/ 3812871 w 3841454" name="connsiteX10"/>
              <a:gd fmla="*/ 2175999 h 3638550" name="connsiteY10"/>
              <a:gd fmla="*/ 2588223 w 3841454" name="connsiteX11"/>
              <a:gd fmla="*/ 3596974 h 3638550" name="connsiteY11"/>
              <a:gd fmla="*/ 2457367 w 3841454" name="connsiteX12"/>
              <a:gd fmla="*/ 3638550 h 3638550" name="connsiteY12"/>
              <a:gd fmla="*/ 1397199 w 3841454" name="connsiteX13"/>
              <a:gd fmla="*/ 3638550 h 3638550" name="connsiteY13"/>
              <a:gd fmla="*/ 1353267 w 3841454" name="connsiteX14"/>
              <a:gd fmla="*/ 3627254 h 3638550" name="connsiteY14"/>
              <a:gd fmla="*/ 0 w 3841454" name="connsiteX15"/>
              <a:gd fmla="*/ 1787843 h 3638550" name="connsiteY15"/>
              <a:gd fmla="*/ 1070021 w 3841454" name="connsiteX16"/>
              <a:gd fmla="*/ 62034 h 3638550" name="connsiteY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b="b" l="l" r="r" t="t"/>
            <a:pathLst>
              <a:path h="3638550" w="3841454">
                <a:moveTo>
                  <a:pt x="1208378" y="0"/>
                </a:moveTo>
                <a:lnTo>
                  <a:pt x="1527990" y="0"/>
                </a:lnTo>
                <a:lnTo>
                  <a:pt x="1527990" y="615538"/>
                </a:lnTo>
                <a:lnTo>
                  <a:pt x="2299843" y="615538"/>
                </a:lnTo>
                <a:lnTo>
                  <a:pt x="2299843" y="0"/>
                </a:lnTo>
                <a:lnTo>
                  <a:pt x="2640842" y="0"/>
                </a:lnTo>
                <a:lnTo>
                  <a:pt x="2683778" y="16642"/>
                </a:lnTo>
                <a:cubicBezTo>
                  <a:pt x="3255796" y="261690"/>
                  <a:pt x="3685192" y="775737"/>
                  <a:pt x="3812871" y="1399687"/>
                </a:cubicBezTo>
                <a:lnTo>
                  <a:pt x="3841454" y="1586974"/>
                </a:lnTo>
                <a:lnTo>
                  <a:pt x="3841454" y="1988712"/>
                </a:lnTo>
                <a:lnTo>
                  <a:pt x="3812871" y="2175999"/>
                </a:lnTo>
                <a:cubicBezTo>
                  <a:pt x="3678176" y="2834234"/>
                  <a:pt x="3207699" y="3370154"/>
                  <a:pt x="2588223" y="3596974"/>
                </a:cubicBezTo>
                <a:lnTo>
                  <a:pt x="2457367" y="3638550"/>
                </a:lnTo>
                <a:lnTo>
                  <a:pt x="1397199" y="3638550"/>
                </a:lnTo>
                <a:lnTo>
                  <a:pt x="1353267" y="3627254"/>
                </a:lnTo>
                <a:cubicBezTo>
                  <a:pt x="569253" y="3383400"/>
                  <a:pt x="0" y="2652100"/>
                  <a:pt x="0" y="1787843"/>
                </a:cubicBezTo>
                <a:cubicBezTo>
                  <a:pt x="0" y="1031619"/>
                  <a:pt x="435835" y="377189"/>
                  <a:pt x="1070021" y="62034"/>
                </a:cubicBezTo>
                <a:close/>
              </a:path>
            </a:pathLst>
          </a:custGeom>
        </p:spPr>
      </p:pic>
      <p:sp>
        <p:nvSpPr>
          <p:cNvPr id="14" name="文本框 13"/>
          <p:cNvSpPr txBox="1"/>
          <p:nvPr/>
        </p:nvSpPr>
        <p:spPr>
          <a:xfrm>
            <a:off x="4527019" y="1462689"/>
            <a:ext cx="609600" cy="1118723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2800">
                <a:latin charset="-122" panose="03000509000000000000" pitchFamily="65" typeface="方正铁筋隶书简体"/>
                <a:ea charset="-122" panose="03000509000000000000" pitchFamily="65" typeface="方正铁筋隶书简体"/>
              </a:rPr>
              <a:t>油纸伞</a:t>
            </a:r>
          </a:p>
        </p:txBody>
      </p:sp>
      <p:sp>
        <p:nvSpPr>
          <p:cNvPr id="10" name="矩形 9"/>
          <p:cNvSpPr/>
          <p:nvPr/>
        </p:nvSpPr>
        <p:spPr>
          <a:xfrm>
            <a:off x="4546798" y="1341198"/>
            <a:ext cx="585056" cy="1342518"/>
          </a:xfrm>
          <a:prstGeom prst="rect">
            <a:avLst/>
          </a:prstGeom>
          <a:noFill/>
          <a:ln w="25400">
            <a:solidFill>
              <a:srgbClr val="3B2722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任意多边形 25"/>
          <p:cNvSpPr>
            <a:spLocks noChangeAspect="1"/>
          </p:cNvSpPr>
          <p:nvPr/>
        </p:nvSpPr>
        <p:spPr>
          <a:xfrm>
            <a:off x="2887650" y="2041937"/>
            <a:ext cx="3888000" cy="3850438"/>
          </a:xfrm>
          <a:custGeom>
            <a:gdLst>
              <a:gd fmla="*/ 2323116 w 3888000" name="connsiteX0"/>
              <a:gd fmla="*/ 0 h 3850438" name="connsiteY0"/>
              <a:gd fmla="*/ 2335784 w 3888000" name="connsiteX1"/>
              <a:gd fmla="*/ 1933 h 3850438" name="connsiteY1"/>
              <a:gd fmla="*/ 3888000 w 3888000" name="connsiteX2"/>
              <a:gd fmla="*/ 1906438 h 3850438" name="connsiteY2"/>
              <a:gd fmla="*/ 1944000 w 3888000" name="connsiteX3"/>
              <a:gd fmla="*/ 3850438 h 3850438" name="connsiteY3"/>
              <a:gd fmla="*/ 0 w 3888000" name="connsiteX4"/>
              <a:gd fmla="*/ 1906438 h 3850438" name="connsiteY4"/>
              <a:gd fmla="*/ 1365914 w 3888000" name="connsiteX5"/>
              <a:gd fmla="*/ 49837 h 3850438" name="connsiteY5"/>
              <a:gd fmla="*/ 1551263 w 3888000" name="connsiteX6"/>
              <a:gd fmla="*/ 2178 h 3850438" name="connsiteY6"/>
              <a:gd fmla="*/ 1551263 w 3888000" name="connsiteX7"/>
              <a:gd fmla="*/ 287203 h 3850438" name="connsiteY7"/>
              <a:gd fmla="*/ 1448083 w 3888000" name="connsiteX8"/>
              <a:gd fmla="*/ 313734 h 3850438" name="connsiteY8"/>
              <a:gd fmla="*/ 276320 w 3888000" name="connsiteX9"/>
              <a:gd fmla="*/ 1906438 h 3850438" name="connsiteY9"/>
              <a:gd fmla="*/ 1944000 w 3888000" name="connsiteX10"/>
              <a:gd fmla="*/ 3574118 h 3850438" name="connsiteY10"/>
              <a:gd fmla="*/ 3611680 w 3888000" name="connsiteX11"/>
              <a:gd fmla="*/ 1906438 h 3850438" name="connsiteY11"/>
              <a:gd fmla="*/ 2439917 w 3888000" name="connsiteX12"/>
              <a:gd fmla="*/ 313734 h 3850438" name="connsiteY12"/>
              <a:gd fmla="*/ 2323116 w 3888000" name="connsiteX13"/>
              <a:gd fmla="*/ 283701 h 3850438" name="connsiteY1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b="b" l="l" r="r" t="t"/>
            <a:pathLst>
              <a:path h="3850438" w="3888000">
                <a:moveTo>
                  <a:pt x="2323116" y="0"/>
                </a:moveTo>
                <a:lnTo>
                  <a:pt x="2335784" y="1933"/>
                </a:lnTo>
                <a:cubicBezTo>
                  <a:pt x="3221632" y="183204"/>
                  <a:pt x="3888000" y="967001"/>
                  <a:pt x="3888000" y="1906438"/>
                </a:cubicBezTo>
                <a:cubicBezTo>
                  <a:pt x="3888000" y="2980080"/>
                  <a:pt x="3017642" y="3850438"/>
                  <a:pt x="1944000" y="3850438"/>
                </a:cubicBezTo>
                <a:cubicBezTo>
                  <a:pt x="870358" y="3850438"/>
                  <a:pt x="0" y="2980080"/>
                  <a:pt x="0" y="1906438"/>
                </a:cubicBezTo>
                <a:cubicBezTo>
                  <a:pt x="0" y="1034104"/>
                  <a:pt x="574573" y="295969"/>
                  <a:pt x="1365914" y="49837"/>
                </a:cubicBezTo>
                <a:lnTo>
                  <a:pt x="1551263" y="2178"/>
                </a:lnTo>
                <a:lnTo>
                  <a:pt x="1551263" y="287203"/>
                </a:lnTo>
                <a:lnTo>
                  <a:pt x="1448083" y="313734"/>
                </a:lnTo>
                <a:cubicBezTo>
                  <a:pt x="769223" y="524881"/>
                  <a:pt x="276320" y="1158098"/>
                  <a:pt x="276320" y="1906438"/>
                </a:cubicBezTo>
                <a:cubicBezTo>
                  <a:pt x="276320" y="2827472"/>
                  <a:pt x="1022966" y="3574118"/>
                  <a:pt x="1944000" y="3574118"/>
                </a:cubicBezTo>
                <a:cubicBezTo>
                  <a:pt x="2865034" y="3574118"/>
                  <a:pt x="3611680" y="2827472"/>
                  <a:pt x="3611680" y="1906438"/>
                </a:cubicBezTo>
                <a:cubicBezTo>
                  <a:pt x="3611680" y="1158098"/>
                  <a:pt x="3118777" y="524881"/>
                  <a:pt x="2439917" y="313734"/>
                </a:cubicBezTo>
                <a:lnTo>
                  <a:pt x="2323116" y="283701"/>
                </a:lnTo>
                <a:close/>
              </a:path>
            </a:pathLst>
          </a:custGeom>
          <a:solidFill>
            <a:schemeClr val="bg1">
              <a:alpha val="3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3867396691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86023"/>
          <a:stretch>
            <a:fillRect/>
          </a:stretch>
        </p:blipFill>
        <p:spPr>
          <a:xfrm>
            <a:off x="2377299" y="-11175"/>
            <a:ext cx="1278052" cy="6858000"/>
          </a:xfrm>
          <a:prstGeom prst="rect">
            <a:avLst/>
          </a:prstGeom>
          <a:effectLst/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86023"/>
          <a:stretch>
            <a:fillRect/>
          </a:stretch>
        </p:blipFill>
        <p:spPr>
          <a:xfrm>
            <a:off x="3638592" y="-11175"/>
            <a:ext cx="1278052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8788" r="46299"/>
          <a:stretch>
            <a:fillRect/>
          </a:stretch>
        </p:blipFill>
        <p:spPr>
          <a:xfrm>
            <a:off x="7281582" y="0"/>
            <a:ext cx="4910418" cy="488371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86023"/>
          <a:stretch>
            <a:fillRect/>
          </a:stretch>
        </p:blipFill>
        <p:spPr>
          <a:xfrm>
            <a:off x="6067219" y="-11175"/>
            <a:ext cx="1278052" cy="6858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8788" r="46299" t="52572"/>
          <a:stretch>
            <a:fillRect/>
          </a:stretch>
        </p:blipFill>
        <p:spPr>
          <a:xfrm>
            <a:off x="7274480" y="4795790"/>
            <a:ext cx="4910418" cy="127831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0"/>
            <a:ext cx="12243353" cy="6881701"/>
            <a:chExt cx="12243353" cy="688170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98222" l="1833" r="100000" t="43778">
                          <a14:foregroundMark x1="76000" x2="79583" y1="74667" y2="74889"/>
                          <a14:foregroundMark x1="80250" x2="80833" y1="74333" y2="72778"/>
                          <a14:foregroundMark x1="38417" x2="45667" y1="80556" y2="77889"/>
                          <a14:foregroundMark x1="63833" x2="65000" y1="80556" y2="87778"/>
                          <a14:foregroundMark x1="59083" x2="61417" y1="82444" y2="91778"/>
                          <a14:foregroundMark x1="70417" x2="70833" y1="81667" y2="93111"/>
                          <a14:foregroundMark x1="60250" x2="67250" y1="98333" y2="94333"/>
                          <a14:foregroundMark x1="13250" x2="47083" y1="95222" y2="95444"/>
                          <a14:foregroundMark x1="1833" x2="18500" y1="95222" y2="93667"/>
                          <a14:foregroundMark x1="2417" x2="17667" y1="91444" y2="91444"/>
                          <a14:foregroundMark x1="61667" x2="69417" y1="80333" y2="78111"/>
                          <a14:foregroundMark x1="91667" x2="92833" y1="54333" y2="46667"/>
                          <a14:foregroundMark x1="76667" x2="92833" y1="92556" y2="87667"/>
                          <a14:foregroundMark x1="65583" x2="66000" y1="89333" y2="84333"/>
                          <a14:foregroundMark x1="78583" x2="80083" y1="75778" y2="75444"/>
                          <a14:foregroundMark x1="73583" x2="75583" y1="80333" y2="81111"/>
                          <a14:foregroundMark x1="94833" x2="95083" y1="52556" y2="57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l="35384" r="-685" t="43619"/>
            <a:stretch>
              <a:fillRect/>
            </a:stretch>
          </p:blipFill>
          <p:spPr>
            <a:xfrm>
              <a:off x="7128737" y="3569701"/>
              <a:ext cx="5114616" cy="331200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r="86023"/>
            <a:stretch>
              <a:fillRect/>
            </a:stretch>
          </p:blipFill>
          <p:spPr>
            <a:xfrm>
              <a:off x="4876948" y="0"/>
              <a:ext cx="1278052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100000" l="250" r="100000" t="71000">
                          <a14:foregroundMark x1="23000" x2="250" y1="93667" y2="93111"/>
                          <a14:backgroundMark x1="39417" x2="61333" y1="80333" y2="83000"/>
                          <a14:backgroundMark x1="66833" x2="63750" y1="81444" y2="99889"/>
                          <a14:backgroundMark x1="70750" x2="71333" y1="94333" y2="99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r="55360" t="79087"/>
            <a:stretch>
              <a:fillRect/>
            </a:stretch>
          </p:blipFill>
          <p:spPr>
            <a:xfrm>
              <a:off x="3160408" y="5434945"/>
              <a:ext cx="4081914" cy="1434230"/>
            </a:xfrm>
            <a:prstGeom prst="rect">
              <a:avLst/>
            </a:prstGeom>
            <a:effectLst/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r="65970"/>
            <a:stretch>
              <a:fillRect/>
            </a:stretch>
          </p:blipFill>
          <p:spPr>
            <a:xfrm flipH="1">
              <a:off x="0" y="0"/>
              <a:ext cx="3111690" cy="6858000"/>
            </a:xfrm>
            <a:prstGeom prst="rect">
              <a:avLst/>
            </a:prstGeom>
          </p:spPr>
        </p:pic>
      </p:grpSp>
      <p:sp>
        <p:nvSpPr>
          <p:cNvPr id="13" name="矩形 12"/>
          <p:cNvSpPr/>
          <p:nvPr/>
        </p:nvSpPr>
        <p:spPr>
          <a:xfrm>
            <a:off x="626427" y="247601"/>
            <a:ext cx="868680" cy="914400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altLang="en-US" lang="zh-CN" sz="5400">
                <a:latin charset="-122" panose="03000509000000000000" pitchFamily="65" typeface="方正铁筋隶书简体"/>
                <a:ea charset="-122" panose="03000509000000000000" pitchFamily="65" typeface="方正铁筋隶书简体"/>
              </a:rPr>
              <a:t>壹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484770" y="465686"/>
            <a:ext cx="1249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800">
                <a:latin charset="-122" panose="03000509000000000000" pitchFamily="65" typeface="方正铁筋隶书简体"/>
                <a:ea charset="-122" panose="03000509000000000000" pitchFamily="65" typeface="方正铁筋隶书简体"/>
              </a:rPr>
              <a:t>油纸伞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2193" y="2297051"/>
            <a:ext cx="5092380" cy="4320000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3364048" y="1551052"/>
            <a:ext cx="6492237" cy="4331657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mtClean="0" spc="600">
                <a:latin typeface="+mj-ea"/>
                <a:ea typeface="+mj-ea"/>
              </a:rPr>
              <a:t>千古回首杏雨西湖边</a:t>
            </a:r>
          </a:p>
          <a:p>
            <a:endParaRPr altLang="en-US" lang="zh-CN" smtClean="0" spc="600">
              <a:latin typeface="+mj-ea"/>
              <a:ea typeface="+mj-ea"/>
            </a:endParaRPr>
          </a:p>
          <a:p>
            <a:r>
              <a:rPr altLang="en-US" lang="zh-CN" smtClean="0" spc="600">
                <a:latin typeface="+mj-ea"/>
                <a:ea typeface="+mj-ea"/>
              </a:rPr>
              <a:t>纸伞朦胧间洒下阴影一片</a:t>
            </a:r>
          </a:p>
          <a:p>
            <a:endParaRPr altLang="en-US" lang="zh-CN" smtClean="0" spc="600">
              <a:latin typeface="+mj-ea"/>
              <a:ea typeface="+mj-ea"/>
            </a:endParaRPr>
          </a:p>
          <a:p>
            <a:r>
              <a:rPr altLang="en-US" lang="zh-CN" smtClean="0" spc="600">
                <a:latin typeface="+mj-ea"/>
                <a:ea typeface="+mj-ea"/>
              </a:rPr>
              <a:t>眉眼低垂微敛</a:t>
            </a:r>
          </a:p>
          <a:p>
            <a:endParaRPr altLang="en-US" lang="zh-CN" smtClean="0" spc="600">
              <a:latin typeface="+mj-ea"/>
              <a:ea typeface="+mj-ea"/>
            </a:endParaRPr>
          </a:p>
          <a:p>
            <a:r>
              <a:rPr altLang="en-US" lang="zh-CN" smtClean="0" spc="600">
                <a:latin typeface="+mj-ea"/>
                <a:ea typeface="+mj-ea"/>
              </a:rPr>
              <a:t>风声掠过指尖</a:t>
            </a:r>
          </a:p>
          <a:p>
            <a:endParaRPr altLang="en-US" lang="zh-CN" smtClean="0" spc="600">
              <a:latin typeface="+mj-ea"/>
              <a:ea typeface="+mj-ea"/>
            </a:endParaRPr>
          </a:p>
          <a:p>
            <a:r>
              <a:rPr altLang="en-US" lang="zh-CN" smtClean="0" spc="600">
                <a:latin typeface="+mj-ea"/>
                <a:ea typeface="+mj-ea"/>
              </a:rPr>
              <a:t>素衣映湖中月 水光潋滟</a:t>
            </a:r>
          </a:p>
          <a:p>
            <a:endParaRPr altLang="en-US" lang="zh-CN" smtClean="0" spc="600">
              <a:latin typeface="+mj-ea"/>
              <a:ea typeface="+mj-ea"/>
            </a:endParaRPr>
          </a:p>
          <a:p>
            <a:r>
              <a:rPr altLang="en-US" lang="zh-CN" smtClean="0" spc="600">
                <a:latin typeface="+mj-ea"/>
                <a:ea typeface="+mj-ea"/>
              </a:rPr>
              <a:t>把盏笑谈世间 酒色清浅</a:t>
            </a:r>
          </a:p>
          <a:p>
            <a:endParaRPr altLang="en-US" lang="zh-CN" smtClean="0" spc="600">
              <a:latin typeface="+mj-ea"/>
              <a:ea typeface="+mj-ea"/>
            </a:endParaRPr>
          </a:p>
          <a:p>
            <a:r>
              <a:rPr altLang="en-US" lang="zh-CN" smtClean="0" spc="600">
                <a:latin typeface="+mj-ea"/>
                <a:ea typeface="+mj-ea"/>
              </a:rPr>
              <a:t>琴音何处寄</a:t>
            </a:r>
          </a:p>
          <a:p>
            <a:endParaRPr altLang="en-US" lang="zh-CN" smtClean="0" spc="600">
              <a:latin typeface="+mj-ea"/>
              <a:ea typeface="+mj-ea"/>
            </a:endParaRPr>
          </a:p>
          <a:p>
            <a:r>
              <a:rPr altLang="en-US" lang="zh-CN" smtClean="0" spc="600">
                <a:latin typeface="+mj-ea"/>
                <a:ea typeface="+mj-ea"/>
              </a:rPr>
              <a:t>流星泯灭光阴</a:t>
            </a:r>
          </a:p>
          <a:p>
            <a:endParaRPr altLang="en-US" lang="zh-CN" smtClean="0" spc="600">
              <a:latin typeface="+mj-ea"/>
              <a:ea typeface="+mj-ea"/>
            </a:endParaRPr>
          </a:p>
          <a:p>
            <a:r>
              <a:rPr altLang="en-US" lang="zh-CN" smtClean="0" spc="600">
                <a:latin typeface="+mj-ea"/>
                <a:ea typeface="+mj-ea"/>
              </a:rPr>
              <a:t>琉璃月下冰冷的空气</a:t>
            </a:r>
          </a:p>
          <a:p>
            <a:endParaRPr altLang="en-US" lang="zh-CN" smtClean="0" spc="600">
              <a:latin typeface="+mj-ea"/>
              <a:ea typeface="+mj-ea"/>
            </a:endParaRPr>
          </a:p>
          <a:p>
            <a:r>
              <a:rPr altLang="en-US" lang="zh-CN" smtClean="0" spc="600">
                <a:latin typeface="+mj-ea"/>
                <a:ea typeface="+mj-ea"/>
              </a:rPr>
              <a:t>檐下花灯熟悉记忆</a:t>
            </a:r>
          </a:p>
          <a:p>
            <a:endParaRPr altLang="en-US" lang="zh-CN" smtClean="0" spc="600">
              <a:latin typeface="+mj-ea"/>
              <a:ea typeface="+mj-ea"/>
            </a:endParaRPr>
          </a:p>
          <a:p>
            <a:r>
              <a:rPr altLang="en-US" lang="zh-CN" smtClean="0" spc="600">
                <a:latin typeface="+mj-ea"/>
                <a:ea typeface="+mj-ea"/>
              </a:rPr>
              <a:t>风动烛火似已熄</a:t>
            </a:r>
          </a:p>
          <a:p>
            <a:endParaRPr altLang="en-US" lang="zh-CN" smtClean="0" spc="600">
              <a:latin typeface="+mj-ea"/>
              <a:ea typeface="+mj-ea"/>
            </a:endParaRPr>
          </a:p>
          <a:p>
            <a:r>
              <a:rPr altLang="en-US" lang="zh-CN" smtClean="0" spc="600">
                <a:latin typeface="+mj-ea"/>
                <a:ea typeface="+mj-ea"/>
              </a:rPr>
              <a:t>怀念忘川夜空中流萤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rcRect r="78994"/>
          <a:stretch>
            <a:fillRect/>
          </a:stretch>
        </p:blipFill>
        <p:spPr>
          <a:xfrm>
            <a:off x="3000018" y="2952833"/>
            <a:ext cx="512582" cy="2088000"/>
          </a:xfrm>
          <a:prstGeom prst="rect">
            <a:avLst/>
          </a:prstGeom>
        </p:spPr>
      </p:pic>
    </p:spTree>
    <p:extLst>
      <p:ext uri="{BB962C8B-B14F-4D97-AF65-F5344CB8AC3E}">
        <p14:creationId val="225207094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86023"/>
          <a:stretch>
            <a:fillRect/>
          </a:stretch>
        </p:blipFill>
        <p:spPr>
          <a:xfrm>
            <a:off x="2377299" y="-11175"/>
            <a:ext cx="1278052" cy="6858000"/>
          </a:xfrm>
          <a:prstGeom prst="rect">
            <a:avLst/>
          </a:prstGeom>
          <a:effectLst/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86023"/>
          <a:stretch>
            <a:fillRect/>
          </a:stretch>
        </p:blipFill>
        <p:spPr>
          <a:xfrm>
            <a:off x="3638592" y="-11175"/>
            <a:ext cx="1278052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8788" r="46299"/>
          <a:stretch>
            <a:fillRect/>
          </a:stretch>
        </p:blipFill>
        <p:spPr>
          <a:xfrm>
            <a:off x="7281582" y="0"/>
            <a:ext cx="4910418" cy="4883718"/>
          </a:xfrm>
          <a:prstGeom prst="rect">
            <a:avLst/>
          </a:prstGeom>
          <a:effectLst>
            <a:outerShdw algn="ctr" blurRad="50800" dir="5400000" dist="50800" rotWithShape="0">
              <a:srgbClr val="DE4047"/>
            </a:outerShdw>
          </a:effectLst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86023"/>
          <a:stretch>
            <a:fillRect/>
          </a:stretch>
        </p:blipFill>
        <p:spPr>
          <a:xfrm>
            <a:off x="6067219" y="-11175"/>
            <a:ext cx="1278052" cy="6858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8788" r="46299" t="52572"/>
          <a:stretch>
            <a:fillRect/>
          </a:stretch>
        </p:blipFill>
        <p:spPr>
          <a:xfrm>
            <a:off x="7274480" y="4795790"/>
            <a:ext cx="4910418" cy="127831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0"/>
            <a:ext cx="12243353" cy="6881701"/>
            <a:chExt cx="12243353" cy="688170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98222" l="1833" r="100000" t="43778">
                          <a14:foregroundMark x1="76000" x2="79583" y1="74667" y2="74889"/>
                          <a14:foregroundMark x1="80250" x2="80833" y1="74333" y2="72778"/>
                          <a14:foregroundMark x1="38417" x2="45667" y1="80556" y2="77889"/>
                          <a14:foregroundMark x1="63833" x2="65000" y1="80556" y2="87778"/>
                          <a14:foregroundMark x1="59083" x2="61417" y1="82444" y2="91778"/>
                          <a14:foregroundMark x1="70417" x2="70833" y1="81667" y2="93111"/>
                          <a14:foregroundMark x1="60250" x2="67250" y1="98333" y2="94333"/>
                          <a14:foregroundMark x1="13250" x2="47083" y1="95222" y2="95444"/>
                          <a14:foregroundMark x1="1833" x2="18500" y1="95222" y2="93667"/>
                          <a14:foregroundMark x1="2417" x2="17667" y1="91444" y2="91444"/>
                          <a14:foregroundMark x1="61667" x2="69417" y1="80333" y2="78111"/>
                          <a14:foregroundMark x1="91667" x2="92833" y1="54333" y2="46667"/>
                          <a14:foregroundMark x1="76667" x2="92833" y1="92556" y2="87667"/>
                          <a14:foregroundMark x1="65583" x2="66000" y1="89333" y2="84333"/>
                          <a14:foregroundMark x1="78583" x2="80083" y1="75778" y2="75444"/>
                          <a14:foregroundMark x1="73583" x2="75583" y1="80333" y2="81111"/>
                          <a14:foregroundMark x1="94833" x2="95083" y1="52556" y2="57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l="35384" r="-685" t="43619"/>
            <a:stretch>
              <a:fillRect/>
            </a:stretch>
          </p:blipFill>
          <p:spPr>
            <a:xfrm>
              <a:off x="7128737" y="3569701"/>
              <a:ext cx="5114616" cy="331200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r="86023"/>
            <a:stretch>
              <a:fillRect/>
            </a:stretch>
          </p:blipFill>
          <p:spPr>
            <a:xfrm>
              <a:off x="4876948" y="0"/>
              <a:ext cx="1278052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100000" l="250" r="100000" t="71000">
                          <a14:foregroundMark x1="23000" x2="250" y1="93667" y2="93111"/>
                          <a14:backgroundMark x1="39417" x2="61333" y1="80333" y2="83000"/>
                          <a14:backgroundMark x1="66833" x2="63750" y1="81444" y2="99889"/>
                          <a14:backgroundMark x1="70750" x2="71333" y1="94333" y2="99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r="55360" t="79087"/>
            <a:stretch>
              <a:fillRect/>
            </a:stretch>
          </p:blipFill>
          <p:spPr>
            <a:xfrm>
              <a:off x="3160408" y="5434945"/>
              <a:ext cx="4081914" cy="1434230"/>
            </a:xfrm>
            <a:prstGeom prst="rect">
              <a:avLst/>
            </a:prstGeom>
            <a:effectLst/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r="65970"/>
            <a:stretch>
              <a:fillRect/>
            </a:stretch>
          </p:blipFill>
          <p:spPr>
            <a:xfrm flipH="1">
              <a:off x="0" y="0"/>
              <a:ext cx="3111690" cy="6858000"/>
            </a:xfrm>
            <a:prstGeom prst="rect">
              <a:avLst/>
            </a:prstGeom>
          </p:spPr>
        </p:pic>
      </p:grpSp>
      <p:sp>
        <p:nvSpPr>
          <p:cNvPr id="13" name="矩形 12"/>
          <p:cNvSpPr/>
          <p:nvPr/>
        </p:nvSpPr>
        <p:spPr>
          <a:xfrm>
            <a:off x="626427" y="247601"/>
            <a:ext cx="868680" cy="914400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altLang="en-US" lang="zh-CN" sz="5400">
                <a:latin charset="-122" panose="03000509000000000000" pitchFamily="65" typeface="方正铁筋隶书简体"/>
                <a:ea charset="-122" panose="03000509000000000000" pitchFamily="65" typeface="方正铁筋隶书简体"/>
              </a:rPr>
              <a:t>壹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484770" y="465686"/>
            <a:ext cx="1249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800">
                <a:latin charset="-122" panose="03000509000000000000" pitchFamily="65" typeface="方正铁筋隶书简体"/>
                <a:ea charset="-122" panose="03000509000000000000" pitchFamily="65" typeface="方正铁筋隶书简体"/>
              </a:rPr>
              <a:t>油纸伞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rcRect r="78994"/>
          <a:stretch>
            <a:fillRect/>
          </a:stretch>
        </p:blipFill>
        <p:spPr>
          <a:xfrm>
            <a:off x="9281730" y="3354876"/>
            <a:ext cx="512582" cy="2088000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8753" l="37390" r="89771" t="65281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35260" r="23216" t="62612"/>
          <a:stretch>
            <a:fillRect/>
          </a:stretch>
        </p:blipFill>
        <p:spPr>
          <a:xfrm flipH="1" flipV="1" rot="9031554">
            <a:off x="2418486" y="3223712"/>
            <a:ext cx="2950399" cy="2253611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scene3d>
            <a:camera prst="orthographicFront">
              <a:rot lat="900000" lon="14999976" rev="0"/>
            </a:camera>
            <a:lightRig dir="t" rig="threePt"/>
          </a:scene3d>
        </p:spPr>
      </p:pic>
      <p:grpSp>
        <p:nvGrpSpPr>
          <p:cNvPr id="69" name="组合 68"/>
          <p:cNvGrpSpPr/>
          <p:nvPr/>
        </p:nvGrpSpPr>
        <p:grpSpPr>
          <a:xfrm>
            <a:off x="65691" y="1389016"/>
            <a:ext cx="6618901" cy="4356000"/>
            <a:chOff x="2220501" y="852063"/>
            <a:chExt cx="6855539" cy="4626528"/>
          </a:xfrm>
        </p:grpSpPr>
        <p:graphicFrame>
          <p:nvGraphicFramePr>
            <p:cNvPr id="63" name="图表 62"/>
            <p:cNvGraphicFramePr/>
            <p:nvPr>
              <p:extLst>
                <p:ext uri="{D42A27DB-BD31-4B8C-83A1-F6EECF244321}">
                  <p14:modId val="2783987975"/>
                </p:ext>
              </p:extLst>
            </p:nvPr>
          </p:nvGraphicFramePr>
          <p:xfrm>
            <a:off x="2220501" y="852063"/>
            <a:ext cx="6855539" cy="4626528"/>
          </p:xfrm>
          <a:graphic>
            <a:graphicData uri="http://schemas.openxmlformats.org/drawingml/2006/chart">
              <c:chart xmlns:c="http://schemas.openxmlformats.org/drawingml/2006/chart" r:id="rId7"/>
            </a:graphicData>
          </a:graphic>
        </p:graphicFrame>
        <p:sp>
          <p:nvSpPr>
            <p:cNvPr id="67" name="椭圆 66"/>
            <p:cNvSpPr/>
            <p:nvPr/>
          </p:nvSpPr>
          <p:spPr>
            <a:xfrm>
              <a:off x="6082642" y="3136391"/>
              <a:ext cx="145773" cy="145773"/>
            </a:xfrm>
            <a:prstGeom prst="ellipse">
              <a:avLst/>
            </a:prstGeom>
            <a:solidFill>
              <a:srgbClr val="7C2B31"/>
            </a:solidFill>
            <a:ln>
              <a:noFill/>
            </a:ln>
            <a:effectLst>
              <a:glow rad="63500">
                <a:srgbClr val="7C2B31">
                  <a:alpha val="40000"/>
                </a:srgbClr>
              </a:glo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37838" l="9171" r="66843" t="0">
                          <a14:backgroundMark x1="42328" x2="39506" y1="28067" y2="31185"/>
                          <a14:backgroundMark x1="43915" x2="50970" y1="27443" y2="26819"/>
                          <a14:backgroundMark x1="23810" x2="28924" y1="33264" y2="41372"/>
                          <a14:backgroundMark x1="30688" x2="38801" y1="34719" y2="35759"/>
                          <a14:backgroundMark x1="39153" x2="35626" y1="25780" y2="30561"/>
                          <a14:backgroundMark x1="31570" x2="28924" y1="26819" y2="32640"/>
                          <a14:backgroundMark x1="29806" x2="33333" y1="32017" y2="33056"/>
                          <a14:backgroundMark x1="40035" x2="36861" y1="23285" y2="3160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b="63090" l="25411" r="55455" t="6722"/>
            <a:stretch>
              <a:fillRect/>
            </a:stretch>
          </p:blipFill>
          <p:spPr>
            <a:xfrm>
              <a:off x="7658527" y="1489574"/>
              <a:ext cx="974360" cy="1304145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71" name="文本框 70"/>
          <p:cNvSpPr txBox="1"/>
          <p:nvPr/>
        </p:nvSpPr>
        <p:spPr>
          <a:xfrm rot="16200000">
            <a:off x="7267446" y="1266082"/>
            <a:ext cx="3108960" cy="4331657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endParaRPr altLang="en-US" lang="zh-CN" spc="600" sz="1600">
              <a:latin typeface="+mj-ea"/>
              <a:ea typeface="+mj-ea"/>
            </a:endParaRPr>
          </a:p>
          <a:p>
            <a:r>
              <a:rPr altLang="en-US" lang="zh-CN" spc="600" sz="1600">
                <a:latin typeface="+mj-ea"/>
                <a:ea typeface="+mj-ea"/>
              </a:rPr>
              <a:t>琴音何处寄</a:t>
            </a:r>
          </a:p>
          <a:p>
            <a:endParaRPr altLang="en-US" lang="zh-CN" spc="600" sz="1600">
              <a:latin typeface="+mj-ea"/>
              <a:ea typeface="+mj-ea"/>
            </a:endParaRPr>
          </a:p>
          <a:p>
            <a:r>
              <a:rPr altLang="en-US" lang="zh-CN" spc="600" sz="1600">
                <a:latin typeface="+mj-ea"/>
                <a:ea typeface="+mj-ea"/>
              </a:rPr>
              <a:t>流星泯灭光阴</a:t>
            </a:r>
          </a:p>
          <a:p>
            <a:endParaRPr altLang="en-US" lang="zh-CN" spc="600" sz="1600">
              <a:latin typeface="+mj-ea"/>
              <a:ea typeface="+mj-ea"/>
            </a:endParaRPr>
          </a:p>
          <a:p>
            <a:r>
              <a:rPr altLang="en-US" lang="zh-CN" spc="600" sz="1600">
                <a:latin typeface="+mj-ea"/>
                <a:ea typeface="+mj-ea"/>
              </a:rPr>
              <a:t>琉璃月下冰冷的空气</a:t>
            </a:r>
          </a:p>
          <a:p>
            <a:endParaRPr altLang="en-US" lang="zh-CN" spc="600" sz="1600">
              <a:latin typeface="+mj-ea"/>
              <a:ea typeface="+mj-ea"/>
            </a:endParaRPr>
          </a:p>
          <a:p>
            <a:r>
              <a:rPr altLang="en-US" lang="zh-CN" spc="600" sz="1600">
                <a:latin typeface="+mj-ea"/>
                <a:ea typeface="+mj-ea"/>
              </a:rPr>
              <a:t>檐下花灯熟悉记忆</a:t>
            </a:r>
          </a:p>
          <a:p>
            <a:endParaRPr altLang="en-US" lang="zh-CN" spc="600" sz="1600">
              <a:latin typeface="+mj-ea"/>
              <a:ea typeface="+mj-ea"/>
            </a:endParaRPr>
          </a:p>
          <a:p>
            <a:r>
              <a:rPr altLang="en-US" lang="zh-CN" spc="600" sz="1600">
                <a:latin typeface="+mj-ea"/>
                <a:ea typeface="+mj-ea"/>
              </a:rPr>
              <a:t>风动烛火似已熄</a:t>
            </a:r>
          </a:p>
          <a:p>
            <a:endParaRPr altLang="en-US" lang="zh-CN" spc="600" sz="1600">
              <a:latin typeface="+mj-ea"/>
              <a:ea typeface="+mj-ea"/>
            </a:endParaRPr>
          </a:p>
          <a:p>
            <a:r>
              <a:rPr altLang="en-US" lang="zh-CN" spc="600" sz="1600">
                <a:latin typeface="+mj-ea"/>
                <a:ea typeface="+mj-ea"/>
              </a:rPr>
              <a:t>怀念忘川夜空中流萤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contrast="-500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rcRect l="62328"/>
          <a:stretch>
            <a:fillRect/>
          </a:stretch>
        </p:blipFill>
        <p:spPr>
          <a:xfrm rot="16200000">
            <a:off x="2751620" y="221095"/>
            <a:ext cx="4593058" cy="6858000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val="3422817918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86023"/>
          <a:stretch>
            <a:fillRect/>
          </a:stretch>
        </p:blipFill>
        <p:spPr>
          <a:xfrm>
            <a:off x="2377299" y="-11175"/>
            <a:ext cx="1278052" cy="6858000"/>
          </a:xfrm>
          <a:prstGeom prst="rect">
            <a:avLst/>
          </a:prstGeom>
          <a:effectLst/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86023"/>
          <a:stretch>
            <a:fillRect/>
          </a:stretch>
        </p:blipFill>
        <p:spPr>
          <a:xfrm>
            <a:off x="3638592" y="-11175"/>
            <a:ext cx="1278052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8788" r="46299"/>
          <a:stretch>
            <a:fillRect/>
          </a:stretch>
        </p:blipFill>
        <p:spPr>
          <a:xfrm>
            <a:off x="7281582" y="0"/>
            <a:ext cx="4910418" cy="488371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86023"/>
          <a:stretch>
            <a:fillRect/>
          </a:stretch>
        </p:blipFill>
        <p:spPr>
          <a:xfrm>
            <a:off x="6067219" y="-11175"/>
            <a:ext cx="1278052" cy="6858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8788" r="46299" t="52572"/>
          <a:stretch>
            <a:fillRect/>
          </a:stretch>
        </p:blipFill>
        <p:spPr>
          <a:xfrm>
            <a:off x="7274480" y="4795790"/>
            <a:ext cx="4910418" cy="127831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0"/>
            <a:ext cx="12243353" cy="6881701"/>
            <a:chExt cx="12243353" cy="688170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98222" l="1833" r="100000" t="43778">
                          <a14:foregroundMark x1="76000" x2="79583" y1="74667" y2="74889"/>
                          <a14:foregroundMark x1="80250" x2="80833" y1="74333" y2="72778"/>
                          <a14:foregroundMark x1="38417" x2="45667" y1="80556" y2="77889"/>
                          <a14:foregroundMark x1="63833" x2="65000" y1="80556" y2="87778"/>
                          <a14:foregroundMark x1="59083" x2="61417" y1="82444" y2="91778"/>
                          <a14:foregroundMark x1="70417" x2="70833" y1="81667" y2="93111"/>
                          <a14:foregroundMark x1="60250" x2="67250" y1="98333" y2="94333"/>
                          <a14:foregroundMark x1="13250" x2="47083" y1="95222" y2="95444"/>
                          <a14:foregroundMark x1="1833" x2="18500" y1="95222" y2="93667"/>
                          <a14:foregroundMark x1="2417" x2="17667" y1="91444" y2="91444"/>
                          <a14:foregroundMark x1="61667" x2="69417" y1="80333" y2="78111"/>
                          <a14:foregroundMark x1="91667" x2="92833" y1="54333" y2="46667"/>
                          <a14:foregroundMark x1="76667" x2="92833" y1="92556" y2="87667"/>
                          <a14:foregroundMark x1="65583" x2="66000" y1="89333" y2="84333"/>
                          <a14:foregroundMark x1="78583" x2="80083" y1="75778" y2="75444"/>
                          <a14:foregroundMark x1="73583" x2="75583" y1="80333" y2="81111"/>
                          <a14:foregroundMark x1="94833" x2="95083" y1="52556" y2="57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l="35384" r="-685" t="43619"/>
            <a:stretch>
              <a:fillRect/>
            </a:stretch>
          </p:blipFill>
          <p:spPr>
            <a:xfrm>
              <a:off x="7128737" y="3569701"/>
              <a:ext cx="5114616" cy="331200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r="86023"/>
            <a:stretch>
              <a:fillRect/>
            </a:stretch>
          </p:blipFill>
          <p:spPr>
            <a:xfrm>
              <a:off x="4876948" y="0"/>
              <a:ext cx="1278052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100000" l="250" r="100000" t="71000">
                          <a14:foregroundMark x1="23000" x2="250" y1="93667" y2="93111"/>
                          <a14:backgroundMark x1="39417" x2="61333" y1="80333" y2="83000"/>
                          <a14:backgroundMark x1="66833" x2="63750" y1="81444" y2="99889"/>
                          <a14:backgroundMark x1="70750" x2="71333" y1="94333" y2="99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r="55360" t="79087"/>
            <a:stretch>
              <a:fillRect/>
            </a:stretch>
          </p:blipFill>
          <p:spPr>
            <a:xfrm>
              <a:off x="3160408" y="5434945"/>
              <a:ext cx="4081914" cy="1434230"/>
            </a:xfrm>
            <a:prstGeom prst="rect">
              <a:avLst/>
            </a:prstGeom>
            <a:effectLst/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r="65970"/>
            <a:stretch>
              <a:fillRect/>
            </a:stretch>
          </p:blipFill>
          <p:spPr>
            <a:xfrm flipH="1">
              <a:off x="0" y="0"/>
              <a:ext cx="3111690" cy="6858000"/>
            </a:xfrm>
            <a:prstGeom prst="rect">
              <a:avLst/>
            </a:prstGeom>
          </p:spPr>
        </p:pic>
      </p:grpSp>
      <p:sp>
        <p:nvSpPr>
          <p:cNvPr id="13" name="矩形 12"/>
          <p:cNvSpPr/>
          <p:nvPr/>
        </p:nvSpPr>
        <p:spPr>
          <a:xfrm>
            <a:off x="626427" y="247601"/>
            <a:ext cx="868680" cy="914400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altLang="en-US" lang="zh-CN" sz="5400">
                <a:latin charset="-122" panose="03000509000000000000" pitchFamily="65" typeface="方正铁筋隶书简体"/>
                <a:ea charset="-122" panose="03000509000000000000" pitchFamily="65" typeface="方正铁筋隶书简体"/>
              </a:rPr>
              <a:t>壹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484770" y="465686"/>
            <a:ext cx="12496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800">
                <a:latin charset="-122" panose="03000509000000000000" pitchFamily="65" typeface="方正铁筋隶书简体"/>
                <a:ea charset="-122" panose="03000509000000000000" pitchFamily="65" typeface="方正铁筋隶书简体"/>
              </a:rPr>
              <a:t>油纸伞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1510692" y="1121296"/>
            <a:ext cx="7979450" cy="4593058"/>
            <a:chOff x="2377299" y="956230"/>
            <a:chExt cx="7979450" cy="4593058"/>
          </a:xfrm>
        </p:grpSpPr>
        <p:graphicFrame>
          <p:nvGraphicFramePr>
            <p:cNvPr id="8" name="图表 7"/>
            <p:cNvGraphicFramePr/>
            <p:nvPr>
              <p:extLst>
                <p:ext uri="{D42A27DB-BD31-4B8C-83A1-F6EECF244321}">
                  <p14:modId val="158788174"/>
                </p:ext>
              </p:extLst>
            </p:nvPr>
          </p:nvGraphicFramePr>
          <p:xfrm>
            <a:off x="2377299" y="1030468"/>
            <a:ext cx="6604000" cy="4195233"/>
          </p:xfrm>
          <a:graphic>
            <a:graphicData uri="http://schemas.openxmlformats.org/drawingml/2006/chart">
              <c:chart xmlns:c="http://schemas.openxmlformats.org/drawingml/2006/chart" r:id="rId5"/>
            </a:graphicData>
          </a:graphic>
        </p:graphicFrame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rightnessContrast contrast="-500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rcRect l="62328"/>
            <a:stretch>
              <a:fillRect/>
            </a:stretch>
          </p:blipFill>
          <p:spPr>
            <a:xfrm rot="16200000">
              <a:off x="4631220" y="-176241"/>
              <a:ext cx="4593058" cy="6858000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7" name="文本框 26"/>
          <p:cNvSpPr txBox="1"/>
          <p:nvPr/>
        </p:nvSpPr>
        <p:spPr>
          <a:xfrm rot="16200000">
            <a:off x="8498953" y="990620"/>
            <a:ext cx="3108960" cy="4331657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endParaRPr altLang="en-US" lang="zh-CN" spc="600" sz="1600">
              <a:latin typeface="+mj-ea"/>
              <a:ea typeface="+mj-ea"/>
            </a:endParaRPr>
          </a:p>
          <a:p>
            <a:r>
              <a:rPr altLang="en-US" lang="zh-CN" spc="600" sz="1600">
                <a:latin typeface="+mj-ea"/>
                <a:ea typeface="+mj-ea"/>
              </a:rPr>
              <a:t>琴音何处寄</a:t>
            </a:r>
          </a:p>
          <a:p>
            <a:endParaRPr altLang="en-US" lang="zh-CN" spc="600" sz="1600">
              <a:latin typeface="+mj-ea"/>
              <a:ea typeface="+mj-ea"/>
            </a:endParaRPr>
          </a:p>
          <a:p>
            <a:r>
              <a:rPr altLang="en-US" lang="zh-CN" spc="600" sz="1600">
                <a:latin typeface="+mj-ea"/>
                <a:ea typeface="+mj-ea"/>
              </a:rPr>
              <a:t>流星泯灭光阴</a:t>
            </a:r>
          </a:p>
          <a:p>
            <a:endParaRPr altLang="en-US" lang="zh-CN" spc="600" sz="1600">
              <a:latin typeface="+mj-ea"/>
              <a:ea typeface="+mj-ea"/>
            </a:endParaRPr>
          </a:p>
          <a:p>
            <a:r>
              <a:rPr altLang="en-US" lang="zh-CN" spc="600" sz="1600">
                <a:latin typeface="+mj-ea"/>
                <a:ea typeface="+mj-ea"/>
              </a:rPr>
              <a:t>琉璃月下冰冷的空气</a:t>
            </a:r>
          </a:p>
          <a:p>
            <a:endParaRPr altLang="en-US" lang="zh-CN" spc="600" sz="1600">
              <a:latin typeface="+mj-ea"/>
              <a:ea typeface="+mj-ea"/>
            </a:endParaRPr>
          </a:p>
          <a:p>
            <a:r>
              <a:rPr altLang="en-US" lang="zh-CN" spc="600" sz="1600">
                <a:latin typeface="+mj-ea"/>
                <a:ea typeface="+mj-ea"/>
              </a:rPr>
              <a:t>檐下花灯熟悉记忆</a:t>
            </a:r>
          </a:p>
          <a:p>
            <a:endParaRPr altLang="en-US" lang="zh-CN" spc="600" sz="1600">
              <a:latin typeface="+mj-ea"/>
              <a:ea typeface="+mj-ea"/>
            </a:endParaRPr>
          </a:p>
          <a:p>
            <a:r>
              <a:rPr altLang="en-US" lang="zh-CN" spc="600" sz="1600">
                <a:latin typeface="+mj-ea"/>
                <a:ea typeface="+mj-ea"/>
              </a:rPr>
              <a:t>风动烛火似已熄</a:t>
            </a:r>
          </a:p>
          <a:p>
            <a:endParaRPr altLang="en-US" lang="zh-CN" spc="600" sz="1600">
              <a:latin typeface="+mj-ea"/>
              <a:ea typeface="+mj-ea"/>
            </a:endParaRPr>
          </a:p>
          <a:p>
            <a:r>
              <a:rPr altLang="en-US" lang="zh-CN" spc="600" sz="1600">
                <a:latin typeface="+mj-ea"/>
                <a:ea typeface="+mj-ea"/>
              </a:rPr>
              <a:t>怀念忘川夜空中流萤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rcRect r="78994"/>
          <a:stretch>
            <a:fillRect/>
          </a:stretch>
        </p:blipFill>
        <p:spPr>
          <a:xfrm>
            <a:off x="10306286" y="3246030"/>
            <a:ext cx="512582" cy="2088000"/>
          </a:xfrm>
          <a:prstGeom prst="rect">
            <a:avLst/>
          </a:prstGeom>
        </p:spPr>
      </p:pic>
    </p:spTree>
    <p:extLst>
      <p:ext uri="{BB962C8B-B14F-4D97-AF65-F5344CB8AC3E}">
        <p14:creationId val="2926850507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86023"/>
          <a:stretch>
            <a:fillRect/>
          </a:stretch>
        </p:blipFill>
        <p:spPr>
          <a:xfrm>
            <a:off x="2377299" y="-11175"/>
            <a:ext cx="1278052" cy="6858000"/>
          </a:xfrm>
          <a:prstGeom prst="rect">
            <a:avLst/>
          </a:prstGeom>
          <a:effectLst/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86023"/>
          <a:stretch>
            <a:fillRect/>
          </a:stretch>
        </p:blipFill>
        <p:spPr>
          <a:xfrm>
            <a:off x="3638592" y="-11175"/>
            <a:ext cx="1278052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8788" r="46299"/>
          <a:stretch>
            <a:fillRect/>
          </a:stretch>
        </p:blipFill>
        <p:spPr>
          <a:xfrm>
            <a:off x="7326640" y="-11175"/>
            <a:ext cx="4910418" cy="488371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86023"/>
          <a:stretch>
            <a:fillRect/>
          </a:stretch>
        </p:blipFill>
        <p:spPr>
          <a:xfrm>
            <a:off x="6067219" y="-11175"/>
            <a:ext cx="1278052" cy="6858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8788" r="46299" t="52572"/>
          <a:stretch>
            <a:fillRect/>
          </a:stretch>
        </p:blipFill>
        <p:spPr>
          <a:xfrm>
            <a:off x="7274480" y="4795790"/>
            <a:ext cx="4910418" cy="127831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0"/>
            <a:ext cx="12243353" cy="6881701"/>
            <a:chExt cx="12243353" cy="688170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98222" l="1833" r="100000" t="43778">
                          <a14:foregroundMark x1="76000" x2="79583" y1="74667" y2="74889"/>
                          <a14:foregroundMark x1="80250" x2="80833" y1="74333" y2="72778"/>
                          <a14:foregroundMark x1="38417" x2="45667" y1="80556" y2="77889"/>
                          <a14:foregroundMark x1="63833" x2="65000" y1="80556" y2="87778"/>
                          <a14:foregroundMark x1="59083" x2="61417" y1="82444" y2="91778"/>
                          <a14:foregroundMark x1="70417" x2="70833" y1="81667" y2="93111"/>
                          <a14:foregroundMark x1="60250" x2="67250" y1="98333" y2="94333"/>
                          <a14:foregroundMark x1="13250" x2="47083" y1="95222" y2="95444"/>
                          <a14:foregroundMark x1="1833" x2="18500" y1="95222" y2="93667"/>
                          <a14:foregroundMark x1="2417" x2="17667" y1="91444" y2="91444"/>
                          <a14:foregroundMark x1="61667" x2="69417" y1="80333" y2="78111"/>
                          <a14:foregroundMark x1="91667" x2="92833" y1="54333" y2="46667"/>
                          <a14:foregroundMark x1="76667" x2="92833" y1="92556" y2="87667"/>
                          <a14:foregroundMark x1="65583" x2="66000" y1="89333" y2="84333"/>
                          <a14:foregroundMark x1="78583" x2="80083" y1="75778" y2="75444"/>
                          <a14:foregroundMark x1="73583" x2="75583" y1="80333" y2="81111"/>
                          <a14:foregroundMark x1="94833" x2="95083" y1="52556" y2="57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l="35384" r="-685" t="43619"/>
            <a:stretch>
              <a:fillRect/>
            </a:stretch>
          </p:blipFill>
          <p:spPr>
            <a:xfrm>
              <a:off x="7128737" y="3569701"/>
              <a:ext cx="5114616" cy="331200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r="86023"/>
            <a:stretch>
              <a:fillRect/>
            </a:stretch>
          </p:blipFill>
          <p:spPr>
            <a:xfrm>
              <a:off x="4876948" y="0"/>
              <a:ext cx="1278052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100000" l="250" r="100000" t="71000">
                          <a14:foregroundMark x1="23000" x2="250" y1="93667" y2="93111"/>
                          <a14:backgroundMark x1="39417" x2="61333" y1="80333" y2="83000"/>
                          <a14:backgroundMark x1="66833" x2="63750" y1="81444" y2="99889"/>
                          <a14:backgroundMark x1="70750" x2="71333" y1="94333" y2="99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r="55360" t="79087"/>
            <a:stretch>
              <a:fillRect/>
            </a:stretch>
          </p:blipFill>
          <p:spPr>
            <a:xfrm>
              <a:off x="3160408" y="5434945"/>
              <a:ext cx="4081914" cy="1434230"/>
            </a:xfrm>
            <a:prstGeom prst="rect">
              <a:avLst/>
            </a:prstGeom>
            <a:effectLst/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r="65970"/>
            <a:stretch>
              <a:fillRect/>
            </a:stretch>
          </p:blipFill>
          <p:spPr>
            <a:xfrm flipH="1">
              <a:off x="0" y="0"/>
              <a:ext cx="3111690" cy="6858000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626427" y="247601"/>
            <a:ext cx="868680" cy="914400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altLang="en-US" lang="zh-CN" smtClean="0" sz="5400">
                <a:latin charset="-122" panose="03000509000000000000" pitchFamily="65" typeface="方正铁筋隶书简体"/>
                <a:ea charset="-122" panose="03000509000000000000" pitchFamily="65" typeface="方正铁筋隶书简体"/>
              </a:rPr>
              <a:t>贰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503590" y="557386"/>
            <a:ext cx="1097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latin charset="-122" panose="03000509000000000000" pitchFamily="65" typeface="方正铁筋隶书简体"/>
                <a:ea charset="-122" panose="03000509000000000000" pitchFamily="65" typeface="方正铁筋隶书简体"/>
              </a:rPr>
              <a:t>轻罗扇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2861926" y="1217798"/>
            <a:ext cx="3888000" cy="4551177"/>
            <a:chOff x="506986" y="1404558"/>
            <a:chExt cx="3888000" cy="4551177"/>
          </a:xfrm>
        </p:grpSpPr>
        <p:sp>
          <p:nvSpPr>
            <p:cNvPr id="14" name="文本框 13"/>
            <p:cNvSpPr txBox="1"/>
            <p:nvPr/>
          </p:nvSpPr>
          <p:spPr>
            <a:xfrm>
              <a:off x="2146355" y="1526049"/>
              <a:ext cx="609600" cy="1118723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en-US" lang="zh-CN" sz="2800">
                  <a:latin charset="-122" panose="03000509000000000000" pitchFamily="65" typeface="方正铁筋隶书简体"/>
                  <a:ea charset="-122" panose="03000509000000000000" pitchFamily="65" typeface="方正铁筋隶书简体"/>
                </a:rPr>
                <a:t>轻罗扇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2166134" y="1404558"/>
              <a:ext cx="585056" cy="1342518"/>
            </a:xfrm>
            <a:prstGeom prst="rect">
              <a:avLst/>
            </a:prstGeom>
            <a:noFill/>
            <a:ln w="25400">
              <a:solidFill>
                <a:srgbClr val="3B2722"/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l="23458" r="16141" t="495"/>
            <a:stretch>
              <a:fillRect/>
            </a:stretch>
          </p:blipFill>
          <p:spPr>
            <a:xfrm>
              <a:off x="533601" y="2105297"/>
              <a:ext cx="3841454" cy="3797104"/>
            </a:xfrm>
            <a:custGeom>
              <a:gdLst>
                <a:gd fmla="*/ 2299843 w 3841454" name="connsiteX0"/>
                <a:gd fmla="*/ 0 h 3797104" name="connsiteY0"/>
                <a:gd fmla="*/ 2430359 w 3841454" name="connsiteX1"/>
                <a:gd fmla="*/ 29254 h 3797104" name="connsiteY1"/>
                <a:gd fmla="*/ 3812871 w 3841454" name="connsiteX2"/>
                <a:gd fmla="*/ 1500386 h 3797104" name="connsiteY2"/>
                <a:gd fmla="*/ 3841454 w 3841454" name="connsiteX3"/>
                <a:gd fmla="*/ 1687673 h 3797104" name="connsiteY3"/>
                <a:gd fmla="*/ 3841454 w 3841454" name="connsiteX4"/>
                <a:gd fmla="*/ 2089411 h 3797104" name="connsiteY4"/>
                <a:gd fmla="*/ 3812871 w 3841454" name="connsiteX5"/>
                <a:gd fmla="*/ 2276698 h 3797104" name="connsiteY5"/>
                <a:gd fmla="*/ 2266934 w 3841454" name="connsiteX6"/>
                <a:gd fmla="*/ 3784460 h 3797104" name="connsiteY6"/>
                <a:gd fmla="*/ 2172140 w 3841454" name="connsiteX7"/>
                <a:gd fmla="*/ 3797104 h 3797104" name="connsiteY7"/>
                <a:gd fmla="*/ 1679973 w 3841454" name="connsiteX8"/>
                <a:gd fmla="*/ 3797104 h 3797104" name="connsiteY8"/>
                <a:gd fmla="*/ 1537844 w 3841454" name="connsiteX9"/>
                <a:gd fmla="*/ 3775413 h 3797104" name="connsiteY9"/>
                <a:gd fmla="*/ 0 w 3841454" name="connsiteX10"/>
                <a:gd fmla="*/ 1888542 h 3797104" name="connsiteY10"/>
                <a:gd fmla="*/ 1353267 w 3841454" name="connsiteX11"/>
                <a:gd fmla="*/ 49131 h 3797104" name="connsiteY11"/>
                <a:gd fmla="*/ 1527990 w 3841454" name="connsiteX12"/>
                <a:gd fmla="*/ 4205 h 3797104" name="connsiteY12"/>
                <a:gd fmla="*/ 1527990 w 3841454" name="connsiteX13"/>
                <a:gd fmla="*/ 716237 h 3797104" name="connsiteY13"/>
                <a:gd fmla="*/ 2299843 w 3841454" name="connsiteX14"/>
                <a:gd fmla="*/ 716237 h 3797104" name="connsiteY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b="b" l="l" r="r" t="t"/>
              <a:pathLst>
                <a:path h="3797104" w="3841454">
                  <a:moveTo>
                    <a:pt x="2299843" y="0"/>
                  </a:moveTo>
                  <a:lnTo>
                    <a:pt x="2430359" y="29254"/>
                  </a:lnTo>
                  <a:cubicBezTo>
                    <a:pt x="3126954" y="217761"/>
                    <a:pt x="3666952" y="787300"/>
                    <a:pt x="3812871" y="1500386"/>
                  </a:cubicBezTo>
                  <a:lnTo>
                    <a:pt x="3841454" y="1687673"/>
                  </a:lnTo>
                  <a:lnTo>
                    <a:pt x="3841454" y="2089411"/>
                  </a:lnTo>
                  <a:lnTo>
                    <a:pt x="3812871" y="2276698"/>
                  </a:lnTo>
                  <a:cubicBezTo>
                    <a:pt x="3655727" y="3044639"/>
                    <a:pt x="3041546" y="3646095"/>
                    <a:pt x="2266934" y="3784460"/>
                  </a:cubicBezTo>
                  <a:lnTo>
                    <a:pt x="2172140" y="3797104"/>
                  </a:lnTo>
                  <a:lnTo>
                    <a:pt x="1679973" y="3797104"/>
                  </a:lnTo>
                  <a:lnTo>
                    <a:pt x="1537844" y="3775413"/>
                  </a:lnTo>
                  <a:cubicBezTo>
                    <a:pt x="660199" y="3595820"/>
                    <a:pt x="0" y="2819280"/>
                    <a:pt x="0" y="1888542"/>
                  </a:cubicBezTo>
                  <a:cubicBezTo>
                    <a:pt x="0" y="1024286"/>
                    <a:pt x="569253" y="292985"/>
                    <a:pt x="1353267" y="49131"/>
                  </a:cubicBezTo>
                  <a:lnTo>
                    <a:pt x="1527990" y="4205"/>
                  </a:lnTo>
                  <a:lnTo>
                    <a:pt x="1527990" y="716237"/>
                  </a:lnTo>
                  <a:lnTo>
                    <a:pt x="2299843" y="716237"/>
                  </a:lnTo>
                  <a:close/>
                </a:path>
              </a:pathLst>
            </a:custGeom>
          </p:spPr>
        </p:pic>
        <p:sp>
          <p:nvSpPr>
            <p:cNvPr id="23" name="任意多边形 22"/>
            <p:cNvSpPr>
              <a:spLocks noChangeAspect="1"/>
            </p:cNvSpPr>
            <p:nvPr/>
          </p:nvSpPr>
          <p:spPr>
            <a:xfrm>
              <a:off x="506986" y="2105297"/>
              <a:ext cx="3888000" cy="3850438"/>
            </a:xfrm>
            <a:custGeom>
              <a:gdLst>
                <a:gd fmla="*/ 2323116 w 3888000" name="connsiteX0"/>
                <a:gd fmla="*/ 0 h 3850438" name="connsiteY0"/>
                <a:gd fmla="*/ 2335784 w 3888000" name="connsiteX1"/>
                <a:gd fmla="*/ 1933 h 3850438" name="connsiteY1"/>
                <a:gd fmla="*/ 3888000 w 3888000" name="connsiteX2"/>
                <a:gd fmla="*/ 1906438 h 3850438" name="connsiteY2"/>
                <a:gd fmla="*/ 1944000 w 3888000" name="connsiteX3"/>
                <a:gd fmla="*/ 3850438 h 3850438" name="connsiteY3"/>
                <a:gd fmla="*/ 0 w 3888000" name="connsiteX4"/>
                <a:gd fmla="*/ 1906438 h 3850438" name="connsiteY4"/>
                <a:gd fmla="*/ 1365914 w 3888000" name="connsiteX5"/>
                <a:gd fmla="*/ 49837 h 3850438" name="connsiteY5"/>
                <a:gd fmla="*/ 1551263 w 3888000" name="connsiteX6"/>
                <a:gd fmla="*/ 2178 h 3850438" name="connsiteY6"/>
                <a:gd fmla="*/ 1551263 w 3888000" name="connsiteX7"/>
                <a:gd fmla="*/ 287203 h 3850438" name="connsiteY7"/>
                <a:gd fmla="*/ 1448083 w 3888000" name="connsiteX8"/>
                <a:gd fmla="*/ 313734 h 3850438" name="connsiteY8"/>
                <a:gd fmla="*/ 276320 w 3888000" name="connsiteX9"/>
                <a:gd fmla="*/ 1906438 h 3850438" name="connsiteY9"/>
                <a:gd fmla="*/ 1944000 w 3888000" name="connsiteX10"/>
                <a:gd fmla="*/ 3574118 h 3850438" name="connsiteY10"/>
                <a:gd fmla="*/ 3611680 w 3888000" name="connsiteX11"/>
                <a:gd fmla="*/ 1906438 h 3850438" name="connsiteY11"/>
                <a:gd fmla="*/ 2439917 w 3888000" name="connsiteX12"/>
                <a:gd fmla="*/ 313734 h 3850438" name="connsiteY12"/>
                <a:gd fmla="*/ 2323116 w 3888000" name="connsiteX13"/>
                <a:gd fmla="*/ 283701 h 3850438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3850438" w="3888000">
                  <a:moveTo>
                    <a:pt x="2323116" y="0"/>
                  </a:moveTo>
                  <a:lnTo>
                    <a:pt x="2335784" y="1933"/>
                  </a:lnTo>
                  <a:cubicBezTo>
                    <a:pt x="3221632" y="183204"/>
                    <a:pt x="3888000" y="967001"/>
                    <a:pt x="3888000" y="1906438"/>
                  </a:cubicBezTo>
                  <a:cubicBezTo>
                    <a:pt x="3888000" y="2980080"/>
                    <a:pt x="3017642" y="3850438"/>
                    <a:pt x="1944000" y="3850438"/>
                  </a:cubicBezTo>
                  <a:cubicBezTo>
                    <a:pt x="870358" y="3850438"/>
                    <a:pt x="0" y="2980080"/>
                    <a:pt x="0" y="1906438"/>
                  </a:cubicBezTo>
                  <a:cubicBezTo>
                    <a:pt x="0" y="1034104"/>
                    <a:pt x="574573" y="295969"/>
                    <a:pt x="1365914" y="49837"/>
                  </a:cubicBezTo>
                  <a:lnTo>
                    <a:pt x="1551263" y="2178"/>
                  </a:lnTo>
                  <a:lnTo>
                    <a:pt x="1551263" y="287203"/>
                  </a:lnTo>
                  <a:lnTo>
                    <a:pt x="1448083" y="313734"/>
                  </a:lnTo>
                  <a:cubicBezTo>
                    <a:pt x="769223" y="524881"/>
                    <a:pt x="276320" y="1158098"/>
                    <a:pt x="276320" y="1906438"/>
                  </a:cubicBezTo>
                  <a:cubicBezTo>
                    <a:pt x="276320" y="2827472"/>
                    <a:pt x="1022966" y="3574118"/>
                    <a:pt x="1944000" y="3574118"/>
                  </a:cubicBezTo>
                  <a:cubicBezTo>
                    <a:pt x="2865034" y="3574118"/>
                    <a:pt x="3611680" y="2827472"/>
                    <a:pt x="3611680" y="1906438"/>
                  </a:cubicBezTo>
                  <a:cubicBezTo>
                    <a:pt x="3611680" y="1158098"/>
                    <a:pt x="3118777" y="524881"/>
                    <a:pt x="2439917" y="313734"/>
                  </a:cubicBezTo>
                  <a:lnTo>
                    <a:pt x="2323116" y="283701"/>
                  </a:lnTo>
                  <a:close/>
                </a:path>
              </a:pathLst>
            </a:custGeom>
            <a:solidFill>
              <a:schemeClr val="bg1">
                <a:alpha val="39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val="2907754525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86023"/>
          <a:stretch>
            <a:fillRect/>
          </a:stretch>
        </p:blipFill>
        <p:spPr>
          <a:xfrm>
            <a:off x="2377299" y="-11175"/>
            <a:ext cx="1278052" cy="6858000"/>
          </a:xfrm>
          <a:prstGeom prst="rect">
            <a:avLst/>
          </a:prstGeom>
          <a:effectLst/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86023"/>
          <a:stretch>
            <a:fillRect/>
          </a:stretch>
        </p:blipFill>
        <p:spPr>
          <a:xfrm>
            <a:off x="3638592" y="-11175"/>
            <a:ext cx="1278052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8788" r="46299"/>
          <a:stretch>
            <a:fillRect/>
          </a:stretch>
        </p:blipFill>
        <p:spPr>
          <a:xfrm>
            <a:off x="7281582" y="0"/>
            <a:ext cx="4910418" cy="488371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86023"/>
          <a:stretch>
            <a:fillRect/>
          </a:stretch>
        </p:blipFill>
        <p:spPr>
          <a:xfrm>
            <a:off x="6067219" y="-11175"/>
            <a:ext cx="1278052" cy="6858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8788" r="46299" t="52572"/>
          <a:stretch>
            <a:fillRect/>
          </a:stretch>
        </p:blipFill>
        <p:spPr>
          <a:xfrm>
            <a:off x="7274480" y="4795790"/>
            <a:ext cx="4910418" cy="127831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0"/>
            <a:ext cx="12243353" cy="6881701"/>
            <a:chExt cx="12243353" cy="688170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98222" l="1833" r="100000" t="43778">
                          <a14:foregroundMark x1="76000" x2="79583" y1="74667" y2="74889"/>
                          <a14:foregroundMark x1="80250" x2="80833" y1="74333" y2="72778"/>
                          <a14:foregroundMark x1="38417" x2="45667" y1="80556" y2="77889"/>
                          <a14:foregroundMark x1="63833" x2="65000" y1="80556" y2="87778"/>
                          <a14:foregroundMark x1="59083" x2="61417" y1="82444" y2="91778"/>
                          <a14:foregroundMark x1="70417" x2="70833" y1="81667" y2="93111"/>
                          <a14:foregroundMark x1="60250" x2="67250" y1="98333" y2="94333"/>
                          <a14:foregroundMark x1="13250" x2="47083" y1="95222" y2="95444"/>
                          <a14:foregroundMark x1="1833" x2="18500" y1="95222" y2="93667"/>
                          <a14:foregroundMark x1="2417" x2="17667" y1="91444" y2="91444"/>
                          <a14:foregroundMark x1="61667" x2="69417" y1="80333" y2="78111"/>
                          <a14:foregroundMark x1="91667" x2="92833" y1="54333" y2="46667"/>
                          <a14:foregroundMark x1="76667" x2="92833" y1="92556" y2="87667"/>
                          <a14:foregroundMark x1="65583" x2="66000" y1="89333" y2="84333"/>
                          <a14:foregroundMark x1="78583" x2="80083" y1="75778" y2="75444"/>
                          <a14:foregroundMark x1="73583" x2="75583" y1="80333" y2="81111"/>
                          <a14:foregroundMark x1="94833" x2="95083" y1="52556" y2="57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l="35384" r="-685" t="43619"/>
            <a:stretch>
              <a:fillRect/>
            </a:stretch>
          </p:blipFill>
          <p:spPr>
            <a:xfrm>
              <a:off x="7128737" y="3569701"/>
              <a:ext cx="5114616" cy="331200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r="86023"/>
            <a:stretch>
              <a:fillRect/>
            </a:stretch>
          </p:blipFill>
          <p:spPr>
            <a:xfrm>
              <a:off x="4876948" y="0"/>
              <a:ext cx="1278052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100000" l="250" r="100000" t="71000">
                          <a14:foregroundMark x1="23000" x2="250" y1="93667" y2="93111"/>
                          <a14:backgroundMark x1="39417" x2="61333" y1="80333" y2="83000"/>
                          <a14:backgroundMark x1="66833" x2="63750" y1="81444" y2="99889"/>
                          <a14:backgroundMark x1="70750" x2="71333" y1="94333" y2="99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r="55360" t="79087"/>
            <a:stretch>
              <a:fillRect/>
            </a:stretch>
          </p:blipFill>
          <p:spPr>
            <a:xfrm>
              <a:off x="3160408" y="5434945"/>
              <a:ext cx="4081914" cy="1434230"/>
            </a:xfrm>
            <a:prstGeom prst="rect">
              <a:avLst/>
            </a:prstGeom>
            <a:effectLst/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r="65970"/>
            <a:stretch>
              <a:fillRect/>
            </a:stretch>
          </p:blipFill>
          <p:spPr>
            <a:xfrm flipH="1">
              <a:off x="0" y="0"/>
              <a:ext cx="3111690" cy="6858000"/>
            </a:xfrm>
            <a:prstGeom prst="rect">
              <a:avLst/>
            </a:prstGeom>
          </p:spPr>
        </p:pic>
      </p:grpSp>
      <p:sp>
        <p:nvSpPr>
          <p:cNvPr id="13" name="矩形 12"/>
          <p:cNvSpPr/>
          <p:nvPr/>
        </p:nvSpPr>
        <p:spPr>
          <a:xfrm>
            <a:off x="626427" y="247601"/>
            <a:ext cx="868680" cy="914400"/>
          </a:xfrm>
          <a:prstGeom prst="rect">
            <a:avLst/>
          </a:prstGeom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altLang="en-US" lang="zh-CN" smtClean="0" sz="5400">
                <a:latin charset="-122" panose="03000509000000000000" pitchFamily="65" typeface="方正铁筋隶书简体"/>
                <a:ea charset="-122" panose="03000509000000000000" pitchFamily="65" typeface="方正铁筋隶书简体"/>
              </a:rPr>
              <a:t>贰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471409" y="593321"/>
            <a:ext cx="1097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latin charset="-122" panose="03000509000000000000" pitchFamily="65" typeface="方正铁筋隶书简体"/>
                <a:ea charset="-122" panose="03000509000000000000" pitchFamily="65" typeface="方正铁筋隶书简体"/>
              </a:rPr>
              <a:t>轻罗扇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rcRect r="78994"/>
          <a:stretch>
            <a:fillRect/>
          </a:stretch>
        </p:blipFill>
        <p:spPr>
          <a:xfrm>
            <a:off x="3000018" y="2952833"/>
            <a:ext cx="512582" cy="208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631940" y="637851"/>
            <a:ext cx="4847897" cy="68580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364048" y="1551052"/>
            <a:ext cx="6492237" cy="4331657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mtClean="0" spc="600">
                <a:latin typeface="+mj-ea"/>
                <a:ea typeface="+mj-ea"/>
              </a:rPr>
              <a:t>千古回首杏雨西湖边</a:t>
            </a:r>
          </a:p>
          <a:p>
            <a:endParaRPr altLang="en-US" lang="zh-CN" smtClean="0" spc="600">
              <a:latin typeface="+mj-ea"/>
              <a:ea typeface="+mj-ea"/>
            </a:endParaRPr>
          </a:p>
          <a:p>
            <a:r>
              <a:rPr altLang="en-US" lang="zh-CN" smtClean="0" spc="600">
                <a:latin typeface="+mj-ea"/>
                <a:ea typeface="+mj-ea"/>
              </a:rPr>
              <a:t>纸伞朦胧间洒下阴影一片</a:t>
            </a:r>
          </a:p>
          <a:p>
            <a:endParaRPr altLang="en-US" lang="zh-CN" smtClean="0" spc="600">
              <a:latin typeface="+mj-ea"/>
              <a:ea typeface="+mj-ea"/>
            </a:endParaRPr>
          </a:p>
          <a:p>
            <a:r>
              <a:rPr altLang="en-US" lang="zh-CN" smtClean="0" spc="600">
                <a:latin typeface="+mj-ea"/>
                <a:ea typeface="+mj-ea"/>
              </a:rPr>
              <a:t>眉眼低垂微敛</a:t>
            </a:r>
          </a:p>
          <a:p>
            <a:endParaRPr altLang="en-US" lang="zh-CN" smtClean="0" spc="600">
              <a:latin typeface="+mj-ea"/>
              <a:ea typeface="+mj-ea"/>
            </a:endParaRPr>
          </a:p>
          <a:p>
            <a:r>
              <a:rPr altLang="en-US" lang="zh-CN" smtClean="0" spc="600">
                <a:latin typeface="+mj-ea"/>
                <a:ea typeface="+mj-ea"/>
              </a:rPr>
              <a:t>风声掠过指尖</a:t>
            </a:r>
          </a:p>
          <a:p>
            <a:endParaRPr altLang="en-US" lang="zh-CN" smtClean="0" spc="600">
              <a:latin typeface="+mj-ea"/>
              <a:ea typeface="+mj-ea"/>
            </a:endParaRPr>
          </a:p>
          <a:p>
            <a:r>
              <a:rPr altLang="en-US" lang="zh-CN" smtClean="0" spc="600">
                <a:latin typeface="+mj-ea"/>
                <a:ea typeface="+mj-ea"/>
              </a:rPr>
              <a:t>素衣映湖中月 水光潋滟</a:t>
            </a:r>
          </a:p>
          <a:p>
            <a:endParaRPr altLang="en-US" lang="zh-CN" smtClean="0" spc="600">
              <a:latin typeface="+mj-ea"/>
              <a:ea typeface="+mj-ea"/>
            </a:endParaRPr>
          </a:p>
          <a:p>
            <a:r>
              <a:rPr altLang="en-US" lang="zh-CN" smtClean="0" spc="600">
                <a:latin typeface="+mj-ea"/>
                <a:ea typeface="+mj-ea"/>
              </a:rPr>
              <a:t>把盏笑谈世间 酒色清浅</a:t>
            </a:r>
          </a:p>
          <a:p>
            <a:endParaRPr altLang="en-US" lang="zh-CN" smtClean="0" spc="600">
              <a:latin typeface="+mj-ea"/>
              <a:ea typeface="+mj-ea"/>
            </a:endParaRPr>
          </a:p>
          <a:p>
            <a:r>
              <a:rPr altLang="en-US" lang="zh-CN" smtClean="0" spc="600">
                <a:latin typeface="+mj-ea"/>
                <a:ea typeface="+mj-ea"/>
              </a:rPr>
              <a:t>琴音何处寄</a:t>
            </a:r>
          </a:p>
          <a:p>
            <a:endParaRPr altLang="en-US" lang="zh-CN" smtClean="0" spc="600">
              <a:latin typeface="+mj-ea"/>
              <a:ea typeface="+mj-ea"/>
            </a:endParaRPr>
          </a:p>
          <a:p>
            <a:r>
              <a:rPr altLang="en-US" lang="zh-CN" smtClean="0" spc="600">
                <a:latin typeface="+mj-ea"/>
                <a:ea typeface="+mj-ea"/>
              </a:rPr>
              <a:t>流星泯灭光阴</a:t>
            </a:r>
          </a:p>
          <a:p>
            <a:endParaRPr altLang="en-US" lang="zh-CN" smtClean="0" spc="600">
              <a:latin typeface="+mj-ea"/>
              <a:ea typeface="+mj-ea"/>
            </a:endParaRPr>
          </a:p>
          <a:p>
            <a:r>
              <a:rPr altLang="en-US" lang="zh-CN" smtClean="0" spc="600">
                <a:latin typeface="+mj-ea"/>
                <a:ea typeface="+mj-ea"/>
              </a:rPr>
              <a:t>琉璃月下冰冷的空气</a:t>
            </a:r>
          </a:p>
          <a:p>
            <a:endParaRPr altLang="en-US" lang="zh-CN" smtClean="0" spc="600">
              <a:latin typeface="+mj-ea"/>
              <a:ea typeface="+mj-ea"/>
            </a:endParaRPr>
          </a:p>
          <a:p>
            <a:r>
              <a:rPr altLang="en-US" lang="zh-CN" smtClean="0" spc="600">
                <a:latin typeface="+mj-ea"/>
                <a:ea typeface="+mj-ea"/>
              </a:rPr>
              <a:t>檐下花灯熟悉记忆</a:t>
            </a:r>
          </a:p>
          <a:p>
            <a:endParaRPr altLang="en-US" lang="zh-CN" smtClean="0" spc="600">
              <a:latin typeface="+mj-ea"/>
              <a:ea typeface="+mj-ea"/>
            </a:endParaRPr>
          </a:p>
          <a:p>
            <a:r>
              <a:rPr altLang="en-US" lang="zh-CN" smtClean="0" spc="600">
                <a:latin typeface="+mj-ea"/>
                <a:ea typeface="+mj-ea"/>
              </a:rPr>
              <a:t>风动烛火似已熄</a:t>
            </a:r>
          </a:p>
          <a:p>
            <a:endParaRPr altLang="en-US" lang="zh-CN" smtClean="0" spc="600">
              <a:latin typeface="+mj-ea"/>
              <a:ea typeface="+mj-ea"/>
            </a:endParaRPr>
          </a:p>
          <a:p>
            <a:r>
              <a:rPr altLang="en-US" lang="zh-CN" smtClean="0" spc="600">
                <a:latin typeface="+mj-ea"/>
                <a:ea typeface="+mj-ea"/>
              </a:rPr>
              <a:t>怀念忘川夜空中流萤</a:t>
            </a:r>
          </a:p>
        </p:txBody>
      </p:sp>
    </p:spTree>
    <p:extLst>
      <p:ext uri="{BB962C8B-B14F-4D97-AF65-F5344CB8AC3E}">
        <p14:creationId val="3413517719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169</Paragraphs>
  <Slides>18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baseType="lpstr" size="27">
      <vt:lpstr>Arial</vt:lpstr>
      <vt:lpstr>等线 Light</vt:lpstr>
      <vt:lpstr>等线</vt:lpstr>
      <vt:lpstr>Calibri Light</vt:lpstr>
      <vt:lpstr>Calibri</vt:lpstr>
      <vt:lpstr>钟齐段宁行书</vt:lpstr>
      <vt:lpstr>方正铁筋隶书简体</vt:lpstr>
      <vt:lpstr>方正兰亭超细黑简体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2021-08-22T11:51:11Z</dcterms:created>
  <cp:lastPrinted>2021-08-22T11:51:11Z</cp:lastPrinted>
  <dcterms:modified xsi:type="dcterms:W3CDTF">2021-08-22T05:37:50Z</dcterms:modified>
  <cp:revision>1</cp:revision>
</cp:coreProperties>
</file>