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presentationml.tags+xml" PartName="/ppt/tags/tag64.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97" r:id="rId1"/>
    <p:sldMasterId id="2147483707" r:id="rId2"/>
  </p:sldMasterIdLst>
  <p:notesMasterIdLst>
    <p:notesMasterId r:id="rId3"/>
  </p:notesMasterIdLst>
  <p:handoutMasterIdLst>
    <p:handoutMasterId r:id="rId4"/>
  </p:handoutMasterIdLst>
  <p:sldIdLst>
    <p:sldId id="2775" r:id="rId5"/>
    <p:sldId id="2790" r:id="rId6"/>
    <p:sldId id="2791" r:id="rId7"/>
    <p:sldId id="2795" r:id="rId8"/>
    <p:sldId id="2776" r:id="rId9"/>
    <p:sldId id="2783" r:id="rId10"/>
    <p:sldId id="2784" r:id="rId11"/>
    <p:sldId id="2721" r:id="rId12"/>
    <p:sldId id="2785" r:id="rId13"/>
    <p:sldId id="2786" r:id="rId14"/>
    <p:sldId id="2777" r:id="rId15"/>
    <p:sldId id="2789" r:id="rId16"/>
    <p:sldId id="2792" r:id="rId17"/>
    <p:sldId id="2779" r:id="rId18"/>
    <p:sldId id="2780" r:id="rId19"/>
    <p:sldId id="2781" r:id="rId20"/>
    <p:sldId id="2782" r:id="rId21"/>
    <p:sldId id="2793" r:id="rId22"/>
    <p:sldId id="2787" r:id="rId23"/>
    <p:sldId id="2788" r:id="rId24"/>
    <p:sldId id="2778" r:id="rId25"/>
    <p:sldId id="2794" r:id="rId26"/>
  </p:sldIdLst>
  <p:sldSz cx="12858750" cy="7232650"/>
  <p:notesSz cx="6858000" cy="9144000"/>
  <p:custDataLst>
    <p:tags r:id="rId27"/>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39763" indent="-182563"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638" indent="-554038"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328" userDrawn="1">
          <p15:clr>
            <a:srgbClr val="A4A3A4"/>
          </p15:clr>
        </p15:guide>
        <p15:guide id="2" pos="4050" userDrawn="1">
          <p15:clr>
            <a:srgbClr val="A4A3A4"/>
          </p15:clr>
        </p15:guide>
        <p15:guide id="3" pos="557" userDrawn="1">
          <p15:clr>
            <a:srgbClr val="A4A3A4"/>
          </p15:clr>
        </p15:guide>
        <p15:guide id="5" orient="horz" pos="4183" userDrawn="1">
          <p15:clr>
            <a:srgbClr val="A4A3A4"/>
          </p15:clr>
        </p15:guide>
        <p15:guide id="6" pos="7497" userDrawn="1">
          <p15:clr>
            <a:srgbClr val="A4A3A4"/>
          </p15:clr>
        </p15:guide>
        <p15:guide id="7" pos="690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14" autoAdjust="0"/>
    <p:restoredTop sz="96314" autoAdjust="0"/>
  </p:normalViewPr>
  <p:slideViewPr>
    <p:cSldViewPr>
      <p:cViewPr varScale="1">
        <p:scale>
          <a:sx n="103" d="100"/>
          <a:sy n="103" d="100"/>
        </p:scale>
        <p:origin x="714" y="108"/>
      </p:cViewPr>
      <p:guideLst>
        <p:guide orient="horz" pos="328"/>
        <p:guide pos="4050"/>
        <p:guide pos="557"/>
        <p:guide orient="horz" pos="4183"/>
        <p:guide pos="7497"/>
        <p:guide pos="6908"/>
      </p:guideLst>
    </p:cSldViewPr>
  </p:slideViewPr>
  <p:outlineViewPr>
    <p:cViewPr>
      <p:scale>
        <a:sx n="100" d="100"/>
        <a:sy n="100" d="100"/>
      </p:scale>
      <p:origin x="0" y="-20556"/>
    </p:cViewPr>
  </p:outlineViewPr>
  <p:notesTextViewPr>
    <p:cViewPr>
      <p:scale>
        <a:sx n="1" d="1"/>
        <a:sy n="1" d="1"/>
      </p:scale>
      <p:origin x="0" y="0"/>
    </p:cViewPr>
  </p:notesTextViewPr>
  <p:sorterViewPr>
    <p:cViewPr>
      <p:scale>
        <a:sx n="86" d="100"/>
        <a:sy n="86" d="100"/>
      </p:scale>
      <p:origin x="0" y="0"/>
    </p:cViewPr>
  </p:sorterViewPr>
  <p:notesViewPr>
    <p:cSldViewPr>
      <p:cViewPr varScale="1">
        <p:scale>
          <a:sx n="65" d="100"/>
          <a:sy n="65" d="100"/>
        </p:scale>
        <p:origin x="2796" y="54"/>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tags/tag64.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handoutMasters/handoutMaster1.xml" Type="http://schemas.openxmlformats.org/officeDocument/2006/relationships/handout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spPr>
            <a:solidFill>
              <a:schemeClr val="accent1"/>
            </a:solidFill>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howLeaderLines val="1"/>
              </c:ext>
            </c:extLst>
          </c:dLbls>
          <c:val>
            <c:numRef>
              <c:f>Sheet1!$B$2:$B$5</c:f>
              <c:numCache>
                <c:formatCode>General</c:formatCode>
                <c:ptCount val="4"/>
                <c:pt idx="0">
                  <c:v>4</c:v>
                </c:pt>
                <c:pt idx="1">
                  <c:v>3</c:v>
                </c:pt>
                <c:pt idx="2">
                  <c:v>6</c:v>
                </c:pt>
                <c:pt idx="3">
                  <c:v>12</c:v>
                </c:pt>
              </c:numCache>
            </c:numRef>
          </c:val>
          <c:extLst>
            <c:ext xmlns:c15="http://schemas.microsoft.com/office/drawing/2012/chart" uri="{02D57815-91ED-43cb-92C2-25804820EDAC}">
              <c15:filteredCategoryTitle>
                <c15:cat>
                  <c:numRef>
                    <c:extLst>
                      <c:ext uri="{02D57815-91ED-43cb-92C2-25804820EDAC}">
                        <c15:formulaRef>
                          <c15:sqref>Sheet1!$A$2:$A$5</c15:sqref>
                        </c15:formulaRef>
                      </c:ext>
                    </c:extLst>
                    <c:numCache>
                      <c:formatCode>General</c:formatCode>
                      <c:ptCount val="4"/>
                      <c:pt idx="0">
                        <c:v>2005</c:v>
                      </c:pt>
                      <c:pt idx="1">
                        <c:v>2006</c:v>
                      </c:pt>
                      <c:pt idx="2">
                        <c:v>2007</c:v>
                      </c:pt>
                      <c:pt idx="3">
                        <c:v>2008</c:v>
                      </c:pt>
                    </c:numCache>
                  </c:numRef>
                </c15:cat>
              </c15:filteredCategoryTitle>
            </c:ext>
          </c:extLst>
        </c:ser>
        <c:dLbls>
          <c:showLegendKey val="0"/>
          <c:showVal val="0"/>
          <c:showCatName val="0"/>
          <c:showSerName val="0"/>
          <c:showPercent val="0"/>
          <c:showBubbleSize val="0"/>
          <c:showLeaderLines val="0"/>
        </c:dLbls>
        <c:gapWidth val="36"/>
        <c:overlap val="-20"/>
        <c:axId val="-336871088"/>
        <c:axId val="-336872176"/>
      </c:barChart>
      <c:catAx>
        <c:axId val="-336871088"/>
        <c:scaling>
          <c:orientation/>
        </c:scaling>
        <c:delete val="1"/>
        <c:axPos val="b"/>
        <c:numFmt formatCode="General" sourceLinked="1"/>
        <c:majorTickMark val="out"/>
        <c:minorTickMark val="none"/>
        <c:crossAx val="-336872176"/>
        <c:auto val="0"/>
        <c:lblAlgn val="ctr"/>
        <c:lblOffset/>
        <c:noMultiLvlLbl val="0"/>
      </c:catAx>
      <c:valAx>
        <c:axId val="-336872176"/>
        <c:scaling>
          <c:orientation/>
        </c:scaling>
        <c:delete val="1"/>
        <c:axPos val="l"/>
        <c:numFmt formatCode="General" sourceLinked="1"/>
        <c:majorTickMark val="out"/>
        <c:minorTickMark val="none"/>
        <c:crossAx val="-336871088"/>
        <c:crossBetween val="between"/>
      </c:valAx>
      <c:spPr>
        <a:noFill/>
        <a:ln w="25400">
          <a:noFill/>
        </a:ln>
      </c:spPr>
    </c:plotArea>
    <c:plotVisOnly val="1"/>
    <c:dispBlanksAs val="gap"/>
    <c:showDLblsOverMax val="0"/>
  </c:chart>
  <c:txPr>
    <a:bodyPr/>
    <a:p>
      <a:pPr>
        <a:defRPr sz="1400" smtId="4294967295">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defRPr>
      </a:pPr>
      <a:endParaRPr sz="1400" smtId="4294967295">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spPr>
            <a:solidFill>
              <a:schemeClr val="accent2"/>
            </a:solidFill>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howLeaderLines val="1"/>
              </c:ext>
            </c:extLst>
          </c:dLbls>
          <c:val>
            <c:numRef>
              <c:f>Sheet1!$B$2:$B$5</c:f>
              <c:numCache>
                <c:formatCode>General</c:formatCode>
                <c:ptCount val="4"/>
                <c:pt idx="0">
                  <c:v>3</c:v>
                </c:pt>
                <c:pt idx="1">
                  <c:v>1.4</c:v>
                </c:pt>
                <c:pt idx="2">
                  <c:v>2</c:v>
                </c:pt>
                <c:pt idx="3">
                  <c:v>0.7</c:v>
                </c:pt>
              </c:numCache>
            </c:numRef>
          </c:val>
          <c:extLst>
            <c:ext xmlns:c15="http://schemas.microsoft.com/office/drawing/2012/chart" uri="{02D57815-91ED-43cb-92C2-25804820EDAC}">
              <c15:filteredCategoryTitle>
                <c15:cat>
                  <c:numRef>
                    <c:extLst>
                      <c:ext uri="{02D57815-91ED-43cb-92C2-25804820EDAC}">
                        <c15:formulaRef>
                          <c15:sqref>Sheet1!$A$2:$A$5</c15:sqref>
                        </c15:formulaRef>
                      </c:ext>
                    </c:extLst>
                    <c:numCache>
                      <c:formatCode>General</c:formatCode>
                      <c:ptCount val="4"/>
                      <c:pt idx="0">
                        <c:v>2005</c:v>
                      </c:pt>
                      <c:pt idx="1">
                        <c:v>2006</c:v>
                      </c:pt>
                      <c:pt idx="2">
                        <c:v>2007</c:v>
                      </c:pt>
                      <c:pt idx="3">
                        <c:v>2008</c:v>
                      </c:pt>
                    </c:numCache>
                  </c:numRef>
                </c15:cat>
              </c15:filteredCategoryTitle>
            </c:ext>
          </c:extLst>
        </c:ser>
        <c:dLbls>
          <c:showLegendKey val="0"/>
          <c:showVal val="0"/>
          <c:showCatName val="0"/>
          <c:showSerName val="0"/>
          <c:showPercent val="0"/>
          <c:showBubbleSize val="0"/>
          <c:showLeaderLines val="0"/>
        </c:dLbls>
        <c:gapWidth val="36"/>
        <c:overlap val="-20"/>
        <c:axId val="-336866192"/>
        <c:axId val="-336861840"/>
      </c:barChart>
      <c:catAx>
        <c:axId val="-336866192"/>
        <c:scaling>
          <c:orientation/>
        </c:scaling>
        <c:delete val="1"/>
        <c:axPos val="b"/>
        <c:numFmt formatCode="General" sourceLinked="1"/>
        <c:majorTickMark val="out"/>
        <c:minorTickMark val="none"/>
        <c:crossAx val="-336861840"/>
        <c:auto val="0"/>
        <c:lblAlgn val="ctr"/>
        <c:lblOffset/>
        <c:noMultiLvlLbl val="0"/>
      </c:catAx>
      <c:valAx>
        <c:axId val="-336861840"/>
        <c:scaling>
          <c:orientation/>
        </c:scaling>
        <c:delete val="1"/>
        <c:axPos val="l"/>
        <c:numFmt formatCode="General" sourceLinked="1"/>
        <c:majorTickMark val="out"/>
        <c:minorTickMark val="none"/>
        <c:crossAx val="-336866192"/>
        <c:crossBetween val="between"/>
      </c:valAx>
      <c:spPr>
        <a:noFill/>
        <a:ln w="25400">
          <a:noFill/>
        </a:ln>
      </c:spPr>
    </c:plotArea>
    <c:plotVisOnly val="1"/>
    <c:dispBlanksAs val="gap"/>
    <c:showDLblsOverMax val="0"/>
  </c:chart>
  <c:txPr>
    <a:bodyPr/>
    <a:p>
      <a:pPr>
        <a:defRPr sz="1400" smtId="4294967295">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defRPr>
      </a:pPr>
      <a:endParaRPr sz="1400" smtId="4294967295">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spPr>
            <a:solidFill>
              <a:schemeClr val="accent3"/>
            </a:solidFill>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howLeaderLines val="1"/>
              </c:ext>
            </c:extLst>
          </c:dLbls>
          <c:val>
            <c:numRef>
              <c:f>Sheet1!$B$2:$B$5</c:f>
              <c:numCache>
                <c:formatCode>General</c:formatCode>
                <c:ptCount val="4"/>
                <c:pt idx="0">
                  <c:v>1</c:v>
                </c:pt>
                <c:pt idx="1">
                  <c:v>0.5</c:v>
                </c:pt>
                <c:pt idx="2">
                  <c:v>1.3</c:v>
                </c:pt>
                <c:pt idx="3">
                  <c:v>2</c:v>
                </c:pt>
              </c:numCache>
            </c:numRef>
          </c:val>
          <c:extLst>
            <c:ext xmlns:c15="http://schemas.microsoft.com/office/drawing/2012/chart" uri="{02D57815-91ED-43cb-92C2-25804820EDAC}">
              <c15:filteredCategoryTitle>
                <c15:cat>
                  <c:numRef>
                    <c:extLst>
                      <c:ext uri="{02D57815-91ED-43cb-92C2-25804820EDAC}">
                        <c15:formulaRef>
                          <c15:sqref>Sheet1!$A$2:$A$5</c15:sqref>
                        </c15:formulaRef>
                      </c:ext>
                    </c:extLst>
                    <c:numCache>
                      <c:formatCode>General</c:formatCode>
                      <c:ptCount val="4"/>
                      <c:pt idx="0">
                        <c:v>2005</c:v>
                      </c:pt>
                      <c:pt idx="1">
                        <c:v>2006</c:v>
                      </c:pt>
                      <c:pt idx="2">
                        <c:v>2007</c:v>
                      </c:pt>
                      <c:pt idx="3">
                        <c:v>2008</c:v>
                      </c:pt>
                    </c:numCache>
                  </c:numRef>
                </c15:cat>
              </c15:filteredCategoryTitle>
            </c:ext>
          </c:extLst>
        </c:ser>
        <c:dLbls>
          <c:showLegendKey val="0"/>
          <c:showVal val="0"/>
          <c:showCatName val="0"/>
          <c:showSerName val="0"/>
          <c:showPercent val="0"/>
          <c:showBubbleSize val="0"/>
          <c:showLeaderLines val="0"/>
        </c:dLbls>
        <c:gapWidth val="36"/>
        <c:overlap val="-20"/>
        <c:axId val="-336864016"/>
        <c:axId val="-336870000"/>
      </c:barChart>
      <c:catAx>
        <c:axId val="-336864016"/>
        <c:scaling>
          <c:orientation/>
        </c:scaling>
        <c:delete val="1"/>
        <c:axPos val="b"/>
        <c:numFmt formatCode="General" sourceLinked="1"/>
        <c:majorTickMark val="out"/>
        <c:minorTickMark val="none"/>
        <c:crossAx val="-336870000"/>
        <c:auto val="0"/>
        <c:lblAlgn val="ctr"/>
        <c:lblOffset/>
        <c:noMultiLvlLbl val="0"/>
      </c:catAx>
      <c:valAx>
        <c:axId val="-336870000"/>
        <c:scaling>
          <c:orientation/>
        </c:scaling>
        <c:delete val="1"/>
        <c:axPos val="l"/>
        <c:numFmt formatCode="General" sourceLinked="1"/>
        <c:majorTickMark val="out"/>
        <c:minorTickMark val="none"/>
        <c:crossAx val="-336864016"/>
        <c:crossBetween val="between"/>
      </c:valAx>
      <c:spPr>
        <a:noFill/>
        <a:ln w="25400">
          <a:noFill/>
        </a:ln>
      </c:spPr>
    </c:plotArea>
    <c:plotVisOnly val="1"/>
    <c:dispBlanksAs val="gap"/>
    <c:showDLblsOverMax val="0"/>
  </c:chart>
  <c:txPr>
    <a:bodyPr/>
    <a:p>
      <a:pPr>
        <a:defRPr sz="1400" smtId="4294967295">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defRPr>
      </a:pPr>
      <a:endParaRPr sz="1400" smtId="4294967295">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spPr>
            <a:solidFill>
              <a:schemeClr val="accent4"/>
            </a:solidFill>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howLeaderLines val="1"/>
              </c:ext>
            </c:extLst>
          </c:dLbls>
          <c:val>
            <c:numRef>
              <c:f>Sheet1!$B$2:$B$5</c:f>
              <c:numCache>
                <c:formatCode>General</c:formatCode>
                <c:ptCount val="4"/>
                <c:pt idx="0">
                  <c:v>1</c:v>
                </c:pt>
                <c:pt idx="1">
                  <c:v>0.5</c:v>
                </c:pt>
                <c:pt idx="2">
                  <c:v>6</c:v>
                </c:pt>
                <c:pt idx="3">
                  <c:v>2</c:v>
                </c:pt>
              </c:numCache>
            </c:numRef>
          </c:val>
          <c:extLst>
            <c:ext xmlns:c15="http://schemas.microsoft.com/office/drawing/2012/chart" uri="{02D57815-91ED-43cb-92C2-25804820EDAC}">
              <c15:filteredCategoryTitle>
                <c15:cat>
                  <c:numRef>
                    <c:extLst>
                      <c:ext uri="{02D57815-91ED-43cb-92C2-25804820EDAC}">
                        <c15:formulaRef>
                          <c15:sqref>Sheet1!$A$2:$A$5</c15:sqref>
                        </c15:formulaRef>
                      </c:ext>
                    </c:extLst>
                    <c:numCache>
                      <c:formatCode>General</c:formatCode>
                      <c:ptCount val="4"/>
                      <c:pt idx="0">
                        <c:v>2005</c:v>
                      </c:pt>
                      <c:pt idx="1">
                        <c:v>2006</c:v>
                      </c:pt>
                      <c:pt idx="2">
                        <c:v>2007</c:v>
                      </c:pt>
                      <c:pt idx="3">
                        <c:v>2008</c:v>
                      </c:pt>
                    </c:numCache>
                  </c:numRef>
                </c15:cat>
              </c15:filteredCategoryTitle>
            </c:ext>
          </c:extLst>
        </c:ser>
        <c:dLbls>
          <c:showLegendKey val="0"/>
          <c:showVal val="0"/>
          <c:showCatName val="0"/>
          <c:showSerName val="0"/>
          <c:showPercent val="0"/>
          <c:showBubbleSize val="0"/>
          <c:showLeaderLines val="0"/>
        </c:dLbls>
        <c:gapWidth val="36"/>
        <c:overlap val="-20"/>
        <c:axId val="-336863472"/>
        <c:axId val="-336875440"/>
      </c:barChart>
      <c:catAx>
        <c:axId val="-336863472"/>
        <c:scaling>
          <c:orientation/>
        </c:scaling>
        <c:delete val="1"/>
        <c:axPos val="b"/>
        <c:numFmt formatCode="General" sourceLinked="1"/>
        <c:majorTickMark val="out"/>
        <c:minorTickMark val="none"/>
        <c:crossAx val="-336875440"/>
        <c:auto val="0"/>
        <c:lblAlgn val="ctr"/>
        <c:lblOffset/>
        <c:noMultiLvlLbl val="0"/>
      </c:catAx>
      <c:valAx>
        <c:axId val="-336875440"/>
        <c:scaling>
          <c:orientation/>
        </c:scaling>
        <c:delete val="1"/>
        <c:axPos val="l"/>
        <c:numFmt formatCode="General" sourceLinked="1"/>
        <c:majorTickMark val="out"/>
        <c:minorTickMark val="none"/>
        <c:crossAx val="-336863472"/>
        <c:crossBetween val="between"/>
      </c:valAx>
      <c:spPr>
        <a:noFill/>
        <a:ln w="25400">
          <a:noFill/>
        </a:ln>
      </c:spPr>
    </c:plotArea>
    <c:plotVisOnly val="1"/>
    <c:dispBlanksAs val="gap"/>
    <c:showDLblsOverMax val="0"/>
  </c:chart>
  <c:txPr>
    <a:bodyPr/>
    <a:p>
      <a:pPr>
        <a:defRPr sz="1400" smtId="4294967295">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defRPr>
      </a:pPr>
      <a:endParaRPr sz="1400" smtId="4294967295">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c:txPr>
  <c:externalData r:id="rId1">
    <c:autoUpdate val="0"/>
  </c:externalData>
</c:chartSpace>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9630DBF-D010-4114-9DE3-41E342A27C18}" type="datetimeFigureOut">
              <a:rPr lang="zh-CN" altLang="en-US" smtClean="0"/>
              <a:t>2021/5/13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D1D107-4CC9-43CA-8CA8-36E1DF70D5F2}" type="slidenum">
              <a:rPr lang="zh-CN" altLang="en-US" smtClean="0"/>
              <a:t>‹#›</a:t>
            </a:fld>
            <a:endParaRPr lang="zh-CN" altLang="en-US"/>
          </a:p>
        </p:txBody>
      </p:sp>
    </p:spTree>
    <p:extLst>
      <p:ext uri="{BB962C8B-B14F-4D97-AF65-F5344CB8AC3E}">
        <p14:creationId xmlns:p14="http://schemas.microsoft.com/office/powerpoint/2010/main" val="1986660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pPr>
                <a:defRPr/>
              </a:pPr>
              <a:t>2021/5/13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18F03C3-53C1-4F10-8DAF-D1F318E96C6E}" type="slidenum">
              <a:rPr lang="zh-CN" altLang="en-US"/>
              <a:t>‹#›</a:t>
            </a:fld>
            <a:endParaRPr lang="zh-CN" altLang="en-US"/>
          </a:p>
        </p:txBody>
      </p:sp>
    </p:spTree>
    <p:extLst>
      <p:ext uri="{BB962C8B-B14F-4D97-AF65-F5344CB8AC3E}">
        <p14:creationId val="2060540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55613" algn="l" rtl="0" eaLnBrk="0" fontAlgn="base" hangingPunct="0">
      <a:spcBef>
        <a:spcPct val="30000"/>
      </a:spcBef>
      <a:spcAft>
        <a:spcPct val="0"/>
      </a:spcAft>
      <a:defRPr sz="1300" kern="1200">
        <a:solidFill>
          <a:schemeClr val="tx1"/>
        </a:solidFill>
        <a:latin typeface="+mn-lt"/>
        <a:ea typeface="+mn-ea"/>
        <a:cs typeface="+mn-cs"/>
      </a:defRPr>
    </a:lvl2pPr>
    <a:lvl3pPr marL="912813" algn="l" rtl="0" eaLnBrk="0" fontAlgn="base" hangingPunct="0">
      <a:spcBef>
        <a:spcPct val="30000"/>
      </a:spcBef>
      <a:spcAft>
        <a:spcPct val="0"/>
      </a:spcAft>
      <a:defRPr sz="1300" kern="1200">
        <a:solidFill>
          <a:schemeClr val="tx1"/>
        </a:solidFill>
        <a:latin typeface="+mn-lt"/>
        <a:ea typeface="+mn-ea"/>
        <a:cs typeface="+mn-cs"/>
      </a:defRPr>
    </a:lvl3pPr>
    <a:lvl4pPr marL="1370013" algn="l" rtl="0" eaLnBrk="0" fontAlgn="base" hangingPunct="0">
      <a:spcBef>
        <a:spcPct val="30000"/>
      </a:spcBef>
      <a:spcAft>
        <a:spcPct val="0"/>
      </a:spcAft>
      <a:defRPr sz="1300" kern="1200">
        <a:solidFill>
          <a:schemeClr val="tx1"/>
        </a:solidFill>
        <a:latin typeface="+mn-lt"/>
        <a:ea typeface="+mn-ea"/>
        <a:cs typeface="+mn-cs"/>
      </a:defRPr>
    </a:lvl4pPr>
    <a:lvl5pPr marL="1827213" algn="l" rtl="0" eaLnBrk="0" fontAlgn="base" hangingPunct="0">
      <a:spcBef>
        <a:spcPct val="30000"/>
      </a:spcBef>
      <a:spcAft>
        <a:spcPct val="0"/>
      </a:spcAft>
      <a:defRPr sz="1300" kern="1200">
        <a:solidFill>
          <a:schemeClr val="tx1"/>
        </a:solidFill>
        <a:latin typeface="+mn-lt"/>
        <a:ea typeface="+mn-ea"/>
        <a:cs typeface="+mn-cs"/>
      </a:defRPr>
    </a:lvl5pPr>
    <a:lvl6pPr marL="2285493" algn="l" defTabSz="914197" rtl="0" eaLnBrk="1" latinLnBrk="0" hangingPunct="1">
      <a:defRPr sz="1300" kern="1200">
        <a:solidFill>
          <a:schemeClr val="tx1"/>
        </a:solidFill>
        <a:latin typeface="+mn-lt"/>
        <a:ea typeface="+mn-ea"/>
        <a:cs typeface="+mn-cs"/>
      </a:defRPr>
    </a:lvl6pPr>
    <a:lvl7pPr marL="2742592" algn="l" defTabSz="914197" rtl="0" eaLnBrk="1" latinLnBrk="0" hangingPunct="1">
      <a:defRPr sz="1300" kern="1200">
        <a:solidFill>
          <a:schemeClr val="tx1"/>
        </a:solidFill>
        <a:latin typeface="+mn-lt"/>
        <a:ea typeface="+mn-ea"/>
        <a:cs typeface="+mn-cs"/>
      </a:defRPr>
    </a:lvl7pPr>
    <a:lvl8pPr marL="3199692" algn="l" defTabSz="914197" rtl="0" eaLnBrk="1" latinLnBrk="0" hangingPunct="1">
      <a:defRPr sz="1300" kern="1200">
        <a:solidFill>
          <a:schemeClr val="tx1"/>
        </a:solidFill>
        <a:latin typeface="+mn-lt"/>
        <a:ea typeface="+mn-ea"/>
        <a:cs typeface="+mn-cs"/>
      </a:defRPr>
    </a:lvl8pPr>
    <a:lvl9pPr marL="3656788" algn="l" defTabSz="91419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74390465"/>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8511221"/>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8699433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05289285"/>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60244513"/>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68271269"/>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9057846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4836679"/>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2008424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9156132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4627129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32BF82D2-7A68-459D-A996-9BDDA2518FA4}" type="datetimeFigureOut">
              <a:rPr lang="zh-CN" altLang="en-US" smtClean="0"/>
              <a:t>2021/5/13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01EE5D-26FB-46D5-A381-ECFB35BF1D34}" type="slidenum">
              <a:rPr lang="zh-CN" altLang="en-US" smtClean="0"/>
              <a:t>‹#›</a:t>
            </a:fld>
            <a:endParaRPr lang="zh-CN" altLang="en-US"/>
          </a:p>
        </p:txBody>
      </p:sp>
    </p:spTree>
    <p:extLst>
      <p:ext uri="{BB962C8B-B14F-4D97-AF65-F5344CB8AC3E}">
        <p14:creationId val="1933288649"/>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9133248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85715" y="482177"/>
            <a:ext cx="4147281" cy="1687618"/>
          </a:xfrm>
        </p:spPr>
        <p:txBody>
          <a:bodyPr anchor="b"/>
          <a:lstStyle>
            <a:lvl1pPr>
              <a:defRPr sz="3375"/>
            </a:lvl1pPr>
          </a:lstStyle>
          <a:p>
            <a:r>
              <a:rPr lang="zh-CN" altLang="en-US" smtClean="0"/>
              <a:t>单击此处编辑母版标题样式</a:t>
            </a:r>
            <a:endParaRPr lang="en-US"/>
          </a:p>
        </p:txBody>
      </p:sp>
      <p:sp>
        <p:nvSpPr>
          <p:cNvPr id="3" name="Content Placeholder 2"/>
          <p:cNvSpPr>
            <a:spLocks noGrp="1"/>
          </p:cNvSpPr>
          <p:nvPr>
            <p:ph idx="1"/>
          </p:nvPr>
        </p:nvSpPr>
        <p:spPr>
          <a:xfrm>
            <a:off x="5466644" y="1041368"/>
            <a:ext cx="6509742" cy="5139869"/>
          </a:xfrm>
        </p:spPr>
        <p:txBody>
          <a:bodyPr/>
          <a:lstStyle>
            <a:lvl1pPr>
              <a:defRPr sz="3375"/>
            </a:lvl1pPr>
            <a:lvl2pPr>
              <a:defRPr sz="2953"/>
            </a:lvl2pPr>
            <a:lvl3pPr>
              <a:defRPr sz="2531"/>
            </a:lvl3pPr>
            <a:lvl4pPr>
              <a:defRPr sz="2109"/>
            </a:lvl4pPr>
            <a:lvl5pPr>
              <a:defRPr sz="2109"/>
            </a:lvl5pPr>
            <a:lvl6pPr>
              <a:defRPr sz="2109"/>
            </a:lvl6pPr>
            <a:lvl7pPr>
              <a:defRPr sz="2109"/>
            </a:lvl7pPr>
            <a:lvl8pPr>
              <a:defRPr sz="2109"/>
            </a:lvl8pPr>
            <a:lvl9pPr>
              <a:defRPr sz="2109"/>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85715" y="2169795"/>
            <a:ext cx="4147281" cy="4019814"/>
          </a:xfrm>
        </p:spPr>
        <p:txBody>
          <a:bodyPr/>
          <a:lstStyle>
            <a:lvl1pPr marL="0" indent="0">
              <a:buNone/>
              <a:defRPr sz="1687"/>
            </a:lvl1pPr>
            <a:lvl2pPr marL="482163" indent="0">
              <a:buNone/>
              <a:defRPr sz="1476"/>
            </a:lvl2pPr>
            <a:lvl3pPr marL="964326" indent="0">
              <a:buNone/>
              <a:defRPr sz="1266"/>
            </a:lvl3pPr>
            <a:lvl4pPr marL="1446489" indent="0">
              <a:buNone/>
              <a:defRPr sz="1055"/>
            </a:lvl4pPr>
            <a:lvl5pPr marL="1928652" indent="0">
              <a:buNone/>
              <a:defRPr sz="1055"/>
            </a:lvl5pPr>
            <a:lvl6pPr marL="2410816" indent="0">
              <a:buNone/>
              <a:defRPr sz="1055"/>
            </a:lvl6pPr>
            <a:lvl7pPr marL="2892979" indent="0">
              <a:buNone/>
              <a:defRPr sz="1055"/>
            </a:lvl7pPr>
            <a:lvl8pPr marL="3375142" indent="0">
              <a:buNone/>
              <a:defRPr sz="1055"/>
            </a:lvl8pPr>
            <a:lvl9pPr marL="3857305" indent="0">
              <a:buNone/>
              <a:defRPr sz="1055"/>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73524811"/>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85715" y="482177"/>
            <a:ext cx="4147281" cy="1687618"/>
          </a:xfrm>
        </p:spPr>
        <p:txBody>
          <a:bodyPr anchor="b"/>
          <a:lstStyle>
            <a:lvl1pPr>
              <a:defRPr sz="3375"/>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466644" y="1041368"/>
            <a:ext cx="6509742" cy="5139869"/>
          </a:xfrm>
        </p:spPr>
        <p:txBody>
          <a:bodyPr anchor="t"/>
          <a:lstStyle>
            <a:lvl1pPr marL="0" indent="0">
              <a:buNone/>
              <a:defRPr sz="3375"/>
            </a:lvl1pPr>
            <a:lvl2pPr marL="482163" indent="0">
              <a:buNone/>
              <a:defRPr sz="2953"/>
            </a:lvl2pPr>
            <a:lvl3pPr marL="964326" indent="0">
              <a:buNone/>
              <a:defRPr sz="2531"/>
            </a:lvl3pPr>
            <a:lvl4pPr marL="1446489" indent="0">
              <a:buNone/>
              <a:defRPr sz="2109"/>
            </a:lvl4pPr>
            <a:lvl5pPr marL="1928652" indent="0">
              <a:buNone/>
              <a:defRPr sz="2109"/>
            </a:lvl5pPr>
            <a:lvl6pPr marL="2410816" indent="0">
              <a:buNone/>
              <a:defRPr sz="2109"/>
            </a:lvl6pPr>
            <a:lvl7pPr marL="2892979" indent="0">
              <a:buNone/>
              <a:defRPr sz="2109"/>
            </a:lvl7pPr>
            <a:lvl8pPr marL="3375142" indent="0">
              <a:buNone/>
              <a:defRPr sz="2109"/>
            </a:lvl8pPr>
            <a:lvl9pPr marL="3857305" indent="0">
              <a:buNone/>
              <a:defRPr sz="2109"/>
            </a:lvl9pPr>
          </a:lstStyle>
          <a:p>
            <a:r>
              <a:rPr lang="zh-CN" altLang="en-US" smtClean="0"/>
              <a:t>单击图标添加图片</a:t>
            </a:r>
            <a:endParaRPr lang="en-US"/>
          </a:p>
        </p:txBody>
      </p:sp>
      <p:sp>
        <p:nvSpPr>
          <p:cNvPr id="4" name="Text Placeholder 3"/>
          <p:cNvSpPr>
            <a:spLocks noGrp="1"/>
          </p:cNvSpPr>
          <p:nvPr>
            <p:ph type="body" sz="half" idx="2"/>
          </p:nvPr>
        </p:nvSpPr>
        <p:spPr>
          <a:xfrm>
            <a:off x="885715" y="2169795"/>
            <a:ext cx="4147281" cy="4019814"/>
          </a:xfrm>
        </p:spPr>
        <p:txBody>
          <a:bodyPr/>
          <a:lstStyle>
            <a:lvl1pPr marL="0" indent="0">
              <a:buNone/>
              <a:defRPr sz="1687"/>
            </a:lvl1pPr>
            <a:lvl2pPr marL="482163" indent="0">
              <a:buNone/>
              <a:defRPr sz="1476"/>
            </a:lvl2pPr>
            <a:lvl3pPr marL="964326" indent="0">
              <a:buNone/>
              <a:defRPr sz="1266"/>
            </a:lvl3pPr>
            <a:lvl4pPr marL="1446489" indent="0">
              <a:buNone/>
              <a:defRPr sz="1055"/>
            </a:lvl4pPr>
            <a:lvl5pPr marL="1928652" indent="0">
              <a:buNone/>
              <a:defRPr sz="1055"/>
            </a:lvl5pPr>
            <a:lvl6pPr marL="2410816" indent="0">
              <a:buNone/>
              <a:defRPr sz="1055"/>
            </a:lvl6pPr>
            <a:lvl7pPr marL="2892979" indent="0">
              <a:buNone/>
              <a:defRPr sz="1055"/>
            </a:lvl7pPr>
            <a:lvl8pPr marL="3375142" indent="0">
              <a:buNone/>
              <a:defRPr sz="1055"/>
            </a:lvl8pPr>
            <a:lvl9pPr marL="3857305" indent="0">
              <a:buNone/>
              <a:defRPr sz="1055"/>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8296367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8650195"/>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9202043" y="385071"/>
            <a:ext cx="2772668" cy="6129337"/>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84039" y="385071"/>
            <a:ext cx="8157270" cy="612933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16480138"/>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3" name="日期占位符 2"/>
          <p:cNvSpPr>
            <a:spLocks noGrp="1"/>
          </p:cNvSpPr>
          <p:nvPr>
            <p:ph type="dt" sz="half" idx="10"/>
          </p:nvPr>
        </p:nvSpPr>
        <p:spPr/>
        <p:txBody>
          <a:bodyPr/>
          <a:lstStyle/>
          <a:p>
            <a:fld id="{32BF82D2-7A68-459D-A996-9BDDA2518FA4}" type="datetimeFigureOut">
              <a:rPr lang="zh-CN" altLang="en-US" smtClean="0"/>
              <a:t>2021/5/13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E01EE5D-26FB-46D5-A381-ECFB35BF1D34}" type="slidenum">
              <a:rPr lang="zh-CN" altLang="en-US" smtClean="0"/>
              <a:t>‹#›</a:t>
            </a:fld>
            <a:endParaRPr lang="zh-CN" altLang="en-US"/>
          </a:p>
        </p:txBody>
      </p:sp>
    </p:spTree>
    <p:extLst>
      <p:ext uri="{BB962C8B-B14F-4D97-AF65-F5344CB8AC3E}">
        <p14:creationId val="4231656328"/>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4_空白">
    <p:spTree>
      <p:nvGrpSpPr>
        <p:cNvPr id="1" name=""/>
        <p:cNvGrpSpPr/>
        <p:nvPr/>
      </p:nvGrpSpPr>
      <p:grpSpPr>
        <a:xfrm>
          <a:off x="0" y="0"/>
          <a:ext cx="0" cy="0"/>
        </a:xfrm>
      </p:grpSpPr>
    </p:spTree>
    <p:extLst>
      <p:ext uri="{BB962C8B-B14F-4D97-AF65-F5344CB8AC3E}">
        <p14:creationId val="203783652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607344" y="1183677"/>
            <a:ext cx="9644063" cy="2518034"/>
          </a:xfrm>
        </p:spPr>
        <p:txBody>
          <a:bodyPr anchor="b"/>
          <a:lstStyle>
            <a:lvl1pPr algn="ctr">
              <a:defRPr sz="6328"/>
            </a:lvl1pPr>
          </a:lstStyle>
          <a:p>
            <a:r>
              <a:rPr lang="zh-CN" altLang="en-US" smtClean="0"/>
              <a:t>单击此处编辑母版标题样式</a:t>
            </a:r>
            <a:endParaRPr lang="en-US"/>
          </a:p>
        </p:txBody>
      </p:sp>
      <p:sp>
        <p:nvSpPr>
          <p:cNvPr id="3" name="Subtitle 2"/>
          <p:cNvSpPr>
            <a:spLocks noGrp="1"/>
          </p:cNvSpPr>
          <p:nvPr>
            <p:ph type="subTitle" idx="1"/>
          </p:nvPr>
        </p:nvSpPr>
        <p:spPr>
          <a:xfrm>
            <a:off x="1607344" y="3798816"/>
            <a:ext cx="9644063" cy="1746216"/>
          </a:xfrm>
        </p:spPr>
        <p:txBody>
          <a:bodyPr/>
          <a:lstStyle>
            <a:lvl1pPr marL="0" indent="0" algn="ctr">
              <a:buNone/>
              <a:defRPr sz="2531"/>
            </a:lvl1pPr>
            <a:lvl2pPr marL="482163" indent="0" algn="ctr">
              <a:buNone/>
              <a:defRPr sz="2109"/>
            </a:lvl2pPr>
            <a:lvl3pPr marL="964326" indent="0" algn="ctr">
              <a:buNone/>
              <a:defRPr sz="1898"/>
            </a:lvl3pPr>
            <a:lvl4pPr marL="1446489" indent="0" algn="ctr">
              <a:buNone/>
              <a:defRPr sz="1687"/>
            </a:lvl4pPr>
            <a:lvl5pPr marL="1928652" indent="0" algn="ctr">
              <a:buNone/>
              <a:defRPr sz="1687"/>
            </a:lvl5pPr>
            <a:lvl6pPr marL="2410816" indent="0" algn="ctr">
              <a:buNone/>
              <a:defRPr sz="1687"/>
            </a:lvl6pPr>
            <a:lvl7pPr marL="2892979" indent="0" algn="ctr">
              <a:buNone/>
              <a:defRPr sz="1687"/>
            </a:lvl7pPr>
            <a:lvl8pPr marL="3375142" indent="0" algn="ctr">
              <a:buNone/>
              <a:defRPr sz="1687"/>
            </a:lvl8pPr>
            <a:lvl9pPr marL="3857305" indent="0" algn="ctr">
              <a:buNone/>
              <a:defRPr sz="1687"/>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74236952"/>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54646821"/>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77342" y="1803141"/>
            <a:ext cx="11090672" cy="3008581"/>
          </a:xfrm>
        </p:spPr>
        <p:txBody>
          <a:bodyPr anchor="b"/>
          <a:lstStyle>
            <a:lvl1pPr>
              <a:defRPr sz="6328"/>
            </a:lvl1pPr>
          </a:lstStyle>
          <a:p>
            <a:r>
              <a:rPr lang="zh-CN" altLang="en-US" smtClean="0"/>
              <a:t>单击此处编辑母版标题样式</a:t>
            </a:r>
            <a:endParaRPr lang="en-US"/>
          </a:p>
        </p:txBody>
      </p:sp>
      <p:sp>
        <p:nvSpPr>
          <p:cNvPr id="3" name="Text Placeholder 2"/>
          <p:cNvSpPr>
            <a:spLocks noGrp="1"/>
          </p:cNvSpPr>
          <p:nvPr>
            <p:ph type="body" idx="1"/>
          </p:nvPr>
        </p:nvSpPr>
        <p:spPr>
          <a:xfrm>
            <a:off x="877342" y="4840184"/>
            <a:ext cx="11090672" cy="1582142"/>
          </a:xfrm>
        </p:spPr>
        <p:txBody>
          <a:bodyPr/>
          <a:lstStyle>
            <a:lvl1pPr marL="0" indent="0">
              <a:buNone/>
              <a:defRPr sz="2531">
                <a:solidFill>
                  <a:schemeClr val="tx1">
                    <a:tint val="75000"/>
                  </a:schemeClr>
                </a:solidFill>
              </a:defRPr>
            </a:lvl1pPr>
            <a:lvl2pPr marL="482163" indent="0">
              <a:buNone/>
              <a:defRPr sz="2109">
                <a:solidFill>
                  <a:schemeClr val="tx1">
                    <a:tint val="75000"/>
                  </a:schemeClr>
                </a:solidFill>
              </a:defRPr>
            </a:lvl2pPr>
            <a:lvl3pPr marL="964326" indent="0">
              <a:buNone/>
              <a:defRPr sz="1898">
                <a:solidFill>
                  <a:schemeClr val="tx1">
                    <a:tint val="75000"/>
                  </a:schemeClr>
                </a:solidFill>
              </a:defRPr>
            </a:lvl3pPr>
            <a:lvl4pPr marL="1446489" indent="0">
              <a:buNone/>
              <a:defRPr sz="1687">
                <a:solidFill>
                  <a:schemeClr val="tx1">
                    <a:tint val="75000"/>
                  </a:schemeClr>
                </a:solidFill>
              </a:defRPr>
            </a:lvl4pPr>
            <a:lvl5pPr marL="1928652" indent="0">
              <a:buNone/>
              <a:defRPr sz="1687">
                <a:solidFill>
                  <a:schemeClr val="tx1">
                    <a:tint val="75000"/>
                  </a:schemeClr>
                </a:solidFill>
              </a:defRPr>
            </a:lvl5pPr>
            <a:lvl6pPr marL="2410816" indent="0">
              <a:buNone/>
              <a:defRPr sz="1687">
                <a:solidFill>
                  <a:schemeClr val="tx1">
                    <a:tint val="75000"/>
                  </a:schemeClr>
                </a:solidFill>
              </a:defRPr>
            </a:lvl6pPr>
            <a:lvl7pPr marL="2892979" indent="0">
              <a:buNone/>
              <a:defRPr sz="1687">
                <a:solidFill>
                  <a:schemeClr val="tx1">
                    <a:tint val="75000"/>
                  </a:schemeClr>
                </a:solidFill>
              </a:defRPr>
            </a:lvl7pPr>
            <a:lvl8pPr marL="3375142" indent="0">
              <a:buNone/>
              <a:defRPr sz="1687">
                <a:solidFill>
                  <a:schemeClr val="tx1">
                    <a:tint val="75000"/>
                  </a:schemeClr>
                </a:solidFill>
              </a:defRPr>
            </a:lvl8pPr>
            <a:lvl9pPr marL="3857305" indent="0">
              <a:buNone/>
              <a:defRPr sz="1687">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22661386"/>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84039" y="1925358"/>
            <a:ext cx="5464969" cy="45890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509742" y="1925358"/>
            <a:ext cx="5464969" cy="45890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870468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85714" y="385072"/>
            <a:ext cx="11090672" cy="1397978"/>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85715" y="1773004"/>
            <a:ext cx="5439853" cy="868922"/>
          </a:xfrm>
        </p:spPr>
        <p:txBody>
          <a:bodyPr anchor="b"/>
          <a:lstStyle>
            <a:lvl1pPr marL="0" indent="0">
              <a:buNone/>
              <a:defRPr sz="2531" b="1"/>
            </a:lvl1pPr>
            <a:lvl2pPr marL="482163" indent="0">
              <a:buNone/>
              <a:defRPr sz="2109" b="1"/>
            </a:lvl2pPr>
            <a:lvl3pPr marL="964326" indent="0">
              <a:buNone/>
              <a:defRPr sz="1898" b="1"/>
            </a:lvl3pPr>
            <a:lvl4pPr marL="1446489" indent="0">
              <a:buNone/>
              <a:defRPr sz="1687" b="1"/>
            </a:lvl4pPr>
            <a:lvl5pPr marL="1928652" indent="0">
              <a:buNone/>
              <a:defRPr sz="1687" b="1"/>
            </a:lvl5pPr>
            <a:lvl6pPr marL="2410816" indent="0">
              <a:buNone/>
              <a:defRPr sz="1687" b="1"/>
            </a:lvl6pPr>
            <a:lvl7pPr marL="2892979" indent="0">
              <a:buNone/>
              <a:defRPr sz="1687" b="1"/>
            </a:lvl7pPr>
            <a:lvl8pPr marL="3375142" indent="0">
              <a:buNone/>
              <a:defRPr sz="1687" b="1"/>
            </a:lvl8pPr>
            <a:lvl9pPr marL="3857305" indent="0">
              <a:buNone/>
              <a:defRPr sz="1687" b="1"/>
            </a:lvl9pPr>
          </a:lstStyle>
          <a:p>
            <a:pPr lvl="0"/>
            <a:r>
              <a:rPr lang="zh-CN" altLang="en-US" smtClean="0"/>
              <a:t>单击此处编辑母版文本样式</a:t>
            </a:r>
          </a:p>
        </p:txBody>
      </p:sp>
      <p:sp>
        <p:nvSpPr>
          <p:cNvPr id="4" name="Content Placeholder 3"/>
          <p:cNvSpPr>
            <a:spLocks noGrp="1"/>
          </p:cNvSpPr>
          <p:nvPr>
            <p:ph sz="half" idx="2"/>
          </p:nvPr>
        </p:nvSpPr>
        <p:spPr>
          <a:xfrm>
            <a:off x="885715" y="2641926"/>
            <a:ext cx="5439853" cy="388587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509742" y="1773004"/>
            <a:ext cx="5466644" cy="868922"/>
          </a:xfrm>
        </p:spPr>
        <p:txBody>
          <a:bodyPr anchor="b"/>
          <a:lstStyle>
            <a:lvl1pPr marL="0" indent="0">
              <a:buNone/>
              <a:defRPr sz="2531" b="1"/>
            </a:lvl1pPr>
            <a:lvl2pPr marL="482163" indent="0">
              <a:buNone/>
              <a:defRPr sz="2109" b="1"/>
            </a:lvl2pPr>
            <a:lvl3pPr marL="964326" indent="0">
              <a:buNone/>
              <a:defRPr sz="1898" b="1"/>
            </a:lvl3pPr>
            <a:lvl4pPr marL="1446489" indent="0">
              <a:buNone/>
              <a:defRPr sz="1687" b="1"/>
            </a:lvl4pPr>
            <a:lvl5pPr marL="1928652" indent="0">
              <a:buNone/>
              <a:defRPr sz="1687" b="1"/>
            </a:lvl5pPr>
            <a:lvl6pPr marL="2410816" indent="0">
              <a:buNone/>
              <a:defRPr sz="1687" b="1"/>
            </a:lvl6pPr>
            <a:lvl7pPr marL="2892979" indent="0">
              <a:buNone/>
              <a:defRPr sz="1687" b="1"/>
            </a:lvl7pPr>
            <a:lvl8pPr marL="3375142" indent="0">
              <a:buNone/>
              <a:defRPr sz="1687" b="1"/>
            </a:lvl8pPr>
            <a:lvl9pPr marL="3857305" indent="0">
              <a:buNone/>
              <a:defRPr sz="1687" b="1"/>
            </a:lvl9pPr>
          </a:lstStyle>
          <a:p>
            <a:pPr lvl="0"/>
            <a:r>
              <a:rPr lang="zh-CN" altLang="en-US" smtClean="0"/>
              <a:t>单击此处编辑母版文本样式</a:t>
            </a:r>
          </a:p>
        </p:txBody>
      </p:sp>
      <p:sp>
        <p:nvSpPr>
          <p:cNvPr id="6" name="Content Placeholder 5"/>
          <p:cNvSpPr>
            <a:spLocks noGrp="1"/>
          </p:cNvSpPr>
          <p:nvPr>
            <p:ph sz="quarter" idx="4"/>
          </p:nvPr>
        </p:nvSpPr>
        <p:spPr>
          <a:xfrm>
            <a:off x="6509742" y="2641926"/>
            <a:ext cx="5466644" cy="388587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23054975"/>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025193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4.xml" Type="http://schemas.openxmlformats.org/officeDocument/2006/relationships/slideLayout"/><Relationship Id="rId10" Target="../slideLayouts/slideLayout13.xml" Type="http://schemas.openxmlformats.org/officeDocument/2006/relationships/slideLayout"/><Relationship Id="rId11" Target="../slideLayouts/slideLayout14.xml" Type="http://schemas.openxmlformats.org/officeDocument/2006/relationships/slideLayout"/><Relationship Id="rId12" Target="../theme/theme2.xml" Type="http://schemas.openxmlformats.org/officeDocument/2006/relationships/theme"/><Relationship Id="rId2" Target="../slideLayouts/slideLayout5.xml" Type="http://schemas.openxmlformats.org/officeDocument/2006/relationships/slideLayout"/><Relationship Id="rId3" Target="../slideLayouts/slideLayout6.xml" Type="http://schemas.openxmlformats.org/officeDocument/2006/relationships/slideLayout"/><Relationship Id="rId4" Target="../slideLayouts/slideLayout7.xml" Type="http://schemas.openxmlformats.org/officeDocument/2006/relationships/slideLayout"/><Relationship Id="rId5" Target="../slideLayouts/slideLayout8.xml" Type="http://schemas.openxmlformats.org/officeDocument/2006/relationships/slideLayout"/><Relationship Id="rId6" Target="../slideLayouts/slideLayout9.xml" Type="http://schemas.openxmlformats.org/officeDocument/2006/relationships/slideLayout"/><Relationship Id="rId7" Target="../slideLayouts/slideLayout10.xml" Type="http://schemas.openxmlformats.org/officeDocument/2006/relationships/slideLayout"/><Relationship Id="rId8" Target="../slideLayouts/slideLayout11.xml" Type="http://schemas.openxmlformats.org/officeDocument/2006/relationships/slideLayout"/><Relationship Id="rId9" Target="../slideLayouts/slideLayout1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84238" y="385763"/>
            <a:ext cx="11090275" cy="1397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84238" y="1925638"/>
            <a:ext cx="11090275" cy="458946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84238" y="6704013"/>
            <a:ext cx="2892425" cy="384175"/>
          </a:xfrm>
          <a:prstGeom prst="rect">
            <a:avLst/>
          </a:prstGeom>
        </p:spPr>
        <p:txBody>
          <a:bodyPr vert="horz" lIns="91440" tIns="45720" rIns="91440" bIns="45720" rtlCol="0" anchor="ctr"/>
          <a:lstStyle>
            <a:lvl1pPr algn="l">
              <a:defRPr sz="1200">
                <a:solidFill>
                  <a:schemeClr val="tx1">
                    <a:tint val="75000"/>
                  </a:schemeClr>
                </a:solidFill>
              </a:defRPr>
            </a:lvl1pPr>
          </a:lstStyle>
          <a:p>
            <a:fld id="{32BF82D2-7A68-459D-A996-9BDDA2518FA4}" type="datetimeFigureOut">
              <a:rPr lang="zh-CN" altLang="en-US" smtClean="0"/>
              <a:t>2021/5/13</a:t>
            </a:fld>
            <a:endParaRPr lang="zh-CN" altLang="en-US"/>
          </a:p>
        </p:txBody>
      </p:sp>
      <p:sp>
        <p:nvSpPr>
          <p:cNvPr id="5" name="页脚占位符 4"/>
          <p:cNvSpPr>
            <a:spLocks noGrp="1"/>
          </p:cNvSpPr>
          <p:nvPr>
            <p:ph type="ftr" sz="quarter" idx="3"/>
          </p:nvPr>
        </p:nvSpPr>
        <p:spPr>
          <a:xfrm>
            <a:off x="4259263" y="6704013"/>
            <a:ext cx="4340225" cy="3841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082088" y="6704013"/>
            <a:ext cx="2892425" cy="384175"/>
          </a:xfrm>
          <a:prstGeom prst="rect">
            <a:avLst/>
          </a:prstGeom>
        </p:spPr>
        <p:txBody>
          <a:bodyPr vert="horz" lIns="91440" tIns="45720" rIns="91440" bIns="45720" rtlCol="0" anchor="ctr"/>
          <a:lstStyle>
            <a:lvl1pPr algn="r">
              <a:defRPr sz="1200">
                <a:solidFill>
                  <a:schemeClr val="tx1">
                    <a:tint val="75000"/>
                  </a:schemeClr>
                </a:solidFill>
              </a:defRPr>
            </a:lvl1pPr>
          </a:lstStyle>
          <a:p>
            <a:fld id="{3E01EE5D-26FB-46D5-A381-ECFB35BF1D34}" type="slidenum">
              <a:rPr lang="zh-CN" altLang="en-US" smtClean="0"/>
              <a:t>‹#›</a:t>
            </a:fld>
            <a:endParaRPr lang="zh-CN" altLang="en-US"/>
          </a:p>
        </p:txBody>
      </p:sp>
    </p:spTree>
    <p:extLst>
      <p:ext uri="{BB962C8B-B14F-4D97-AF65-F5344CB8AC3E}">
        <p14:creationId val="3485056897"/>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84039" y="385072"/>
            <a:ext cx="11090672" cy="1397978"/>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84039" y="1925358"/>
            <a:ext cx="11090672" cy="458905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84039" y="6703595"/>
            <a:ext cx="2893219" cy="385072"/>
          </a:xfrm>
          <a:prstGeom prst="rect">
            <a:avLst/>
          </a:prstGeom>
        </p:spPr>
        <p:txBody>
          <a:bodyPr vert="horz" lIns="91440" tIns="45720" rIns="91440" bIns="45720" rtlCol="0" anchor="ctr"/>
          <a:lstStyle>
            <a:lvl1pPr algn="l">
              <a:defRPr sz="1266">
                <a:solidFill>
                  <a:schemeClr val="tx1">
                    <a:tint val="75000"/>
                  </a:schemeClr>
                </a:solidFill>
              </a:defRPr>
            </a:lvl1pPr>
          </a:lstStyle>
          <a:p>
            <a:pPr fontAlgn="auto">
              <a:spcBef>
                <a:spcPct val="0"/>
              </a:spcBef>
              <a:spcAft>
                <a:spcPct val="0"/>
              </a:spcAft>
            </a:pPr>
            <a:fld id="{16E5758D-A3C3-4E88-8AC0-22500507BD7E}" type="datetimeFigureOut">
              <a:rPr lang="zh-CN" altLang="en-US" smtClean="0">
                <a:solidFill>
                  <a:prstClr val="black">
                    <a:tint val="75000"/>
                  </a:prstClr>
                </a:solidFill>
                <a:latin typeface="Calibri"/>
              </a:rPr>
              <a:pPr fontAlgn="auto">
                <a:spcBef>
                  <a:spcPct val="0"/>
                </a:spcBef>
                <a:spcAft>
                  <a:spcPct val="0"/>
                </a:spcAft>
              </a:pPr>
              <a:t>2021/5/13</a:t>
            </a:fld>
            <a:endParaRPr lang="zh-CN" altLang="en-US">
              <a:solidFill>
                <a:prstClr val="black">
                  <a:tint val="75000"/>
                </a:prstClr>
              </a:solidFill>
              <a:latin typeface="Calibri"/>
            </a:endParaRPr>
          </a:p>
        </p:txBody>
      </p:sp>
      <p:sp>
        <p:nvSpPr>
          <p:cNvPr id="5" name="Footer Placeholder 4"/>
          <p:cNvSpPr>
            <a:spLocks noGrp="1"/>
          </p:cNvSpPr>
          <p:nvPr>
            <p:ph type="ftr" sz="quarter" idx="3"/>
          </p:nvPr>
        </p:nvSpPr>
        <p:spPr>
          <a:xfrm>
            <a:off x="4259461" y="6703595"/>
            <a:ext cx="4339828" cy="385072"/>
          </a:xfrm>
          <a:prstGeom prst="rect">
            <a:avLst/>
          </a:prstGeom>
        </p:spPr>
        <p:txBody>
          <a:bodyPr vert="horz" lIns="91440" tIns="45720" rIns="91440" bIns="45720" rtlCol="0" anchor="ctr"/>
          <a:lstStyle>
            <a:lvl1pPr algn="ctr">
              <a:defRPr sz="1266">
                <a:solidFill>
                  <a:schemeClr val="tx1">
                    <a:tint val="75000"/>
                  </a:schemeClr>
                </a:solidFill>
              </a:defRPr>
            </a:lvl1pPr>
          </a:lstStyle>
          <a:p>
            <a:pPr fontAlgn="auto">
              <a:spcBef>
                <a:spcPct val="0"/>
              </a:spcBef>
              <a:spcAft>
                <a:spcPct val="0"/>
              </a:spcAft>
            </a:pPr>
            <a:endParaRPr lang="zh-CN" altLang="en-US">
              <a:solidFill>
                <a:prstClr val="black">
                  <a:tint val="75000"/>
                </a:prstClr>
              </a:solidFill>
              <a:latin typeface="Calibri"/>
            </a:endParaRPr>
          </a:p>
        </p:txBody>
      </p:sp>
      <p:sp>
        <p:nvSpPr>
          <p:cNvPr id="6" name="Slide Number Placeholder 5"/>
          <p:cNvSpPr>
            <a:spLocks noGrp="1"/>
          </p:cNvSpPr>
          <p:nvPr>
            <p:ph type="sldNum" sz="quarter" idx="4"/>
          </p:nvPr>
        </p:nvSpPr>
        <p:spPr>
          <a:xfrm>
            <a:off x="9081492" y="6703595"/>
            <a:ext cx="2893219" cy="385072"/>
          </a:xfrm>
          <a:prstGeom prst="rect">
            <a:avLst/>
          </a:prstGeom>
        </p:spPr>
        <p:txBody>
          <a:bodyPr vert="horz" lIns="91440" tIns="45720" rIns="91440" bIns="45720" rtlCol="0" anchor="ctr"/>
          <a:lstStyle>
            <a:lvl1pPr algn="r">
              <a:defRPr sz="1266">
                <a:solidFill>
                  <a:schemeClr val="tx1">
                    <a:tint val="75000"/>
                  </a:schemeClr>
                </a:solidFill>
              </a:defRPr>
            </a:lvl1pPr>
          </a:lstStyle>
          <a:p>
            <a:pPr fontAlgn="auto">
              <a:spcBef>
                <a:spcPct val="0"/>
              </a:spcBef>
              <a:spcAft>
                <a:spcPct val="0"/>
              </a:spcAft>
            </a:pPr>
            <a:fld id="{AA4E786F-588D-4932-A7B2-AE3451FA4ACA}" type="slidenum">
              <a:rPr lang="zh-CN" altLang="en-US" smtClean="0">
                <a:solidFill>
                  <a:prstClr val="black">
                    <a:tint val="75000"/>
                  </a:prstClr>
                </a:solidFill>
                <a:latin typeface="Calibri"/>
              </a:rPr>
              <a:pPr fontAlgn="auto">
                <a:spcBef>
                  <a:spcPct val="0"/>
                </a:spcBef>
                <a:spcAft>
                  <a:spcPct val="0"/>
                </a:spcAft>
              </a:pPr>
              <a:t>‹#›</a:t>
            </a:fld>
            <a:endParaRPr lang="zh-CN" altLang="en-US">
              <a:solidFill>
                <a:prstClr val="black">
                  <a:tint val="75000"/>
                </a:prstClr>
              </a:solidFill>
              <a:latin typeface="Calibri"/>
            </a:endParaRPr>
          </a:p>
        </p:txBody>
      </p:sp>
    </p:spTree>
    <p:extLst>
      <p:ext uri="{BB962C8B-B14F-4D97-AF65-F5344CB8AC3E}">
        <p14:creationId val="128549717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ransition/>
  <p:timing/>
  <p:txStyles>
    <p:titleStyle>
      <a:lvl1pPr algn="l" defTabSz="964326" rtl="0" eaLnBrk="1" latinLnBrk="0" hangingPunct="1">
        <a:lnSpc>
          <a:spcPct val="90000"/>
        </a:lnSpc>
        <a:spcBef>
          <a:spcPct val="0"/>
        </a:spcBef>
        <a:buNone/>
        <a:defRPr sz="4640" kern="1200">
          <a:solidFill>
            <a:schemeClr val="tx1"/>
          </a:solidFill>
          <a:latin typeface="+mj-lt"/>
          <a:ea typeface="+mj-ea"/>
          <a:cs typeface="+mj-cs"/>
        </a:defRPr>
      </a:lvl1pPr>
    </p:titleStyle>
    <p:bodyStyle>
      <a:lvl1pPr marL="241082" indent="-241082" algn="l" defTabSz="964326" rtl="0" eaLnBrk="1" latinLnBrk="0" hangingPunct="1">
        <a:lnSpc>
          <a:spcPct val="90000"/>
        </a:lnSpc>
        <a:spcBef>
          <a:spcPts val="1055"/>
        </a:spcBef>
        <a:buFont typeface="Arial" panose="020b0604020202020204" pitchFamily="34" charset="0"/>
        <a:buChar char="•"/>
        <a:defRPr sz="2953" kern="1200">
          <a:solidFill>
            <a:schemeClr val="tx1"/>
          </a:solidFill>
          <a:latin typeface="+mn-lt"/>
          <a:ea typeface="+mn-ea"/>
          <a:cs typeface="+mn-cs"/>
        </a:defRPr>
      </a:lvl1pPr>
      <a:lvl2pPr marL="723245" indent="-241082" algn="l" defTabSz="964326" rtl="0" eaLnBrk="1" latinLnBrk="0" hangingPunct="1">
        <a:lnSpc>
          <a:spcPct val="90000"/>
        </a:lnSpc>
        <a:spcBef>
          <a:spcPts val="527"/>
        </a:spcBef>
        <a:buFont typeface="Arial" panose="020b0604020202020204" pitchFamily="34" charset="0"/>
        <a:buChar char="•"/>
        <a:defRPr sz="2531" kern="1200">
          <a:solidFill>
            <a:schemeClr val="tx1"/>
          </a:solidFill>
          <a:latin typeface="+mn-lt"/>
          <a:ea typeface="+mn-ea"/>
          <a:cs typeface="+mn-cs"/>
        </a:defRPr>
      </a:lvl2pPr>
      <a:lvl3pPr marL="1205408" indent="-241082" algn="l" defTabSz="964326" rtl="0" eaLnBrk="1" latinLnBrk="0" hangingPunct="1">
        <a:lnSpc>
          <a:spcPct val="90000"/>
        </a:lnSpc>
        <a:spcBef>
          <a:spcPts val="527"/>
        </a:spcBef>
        <a:buFont typeface="Arial" panose="020b0604020202020204" pitchFamily="34" charset="0"/>
        <a:buChar char="•"/>
        <a:defRPr sz="2109" kern="1200">
          <a:solidFill>
            <a:schemeClr val="tx1"/>
          </a:solidFill>
          <a:latin typeface="+mn-lt"/>
          <a:ea typeface="+mn-ea"/>
          <a:cs typeface="+mn-cs"/>
        </a:defRPr>
      </a:lvl3pPr>
      <a:lvl4pPr marL="1687571" indent="-241082" algn="l" defTabSz="964326" rtl="0" eaLnBrk="1" latinLnBrk="0" hangingPunct="1">
        <a:lnSpc>
          <a:spcPct val="90000"/>
        </a:lnSpc>
        <a:spcBef>
          <a:spcPts val="527"/>
        </a:spcBef>
        <a:buFont typeface="Arial" panose="020b0604020202020204" pitchFamily="34" charset="0"/>
        <a:buChar char="•"/>
        <a:defRPr sz="1898" kern="1200">
          <a:solidFill>
            <a:schemeClr val="tx1"/>
          </a:solidFill>
          <a:latin typeface="+mn-lt"/>
          <a:ea typeface="+mn-ea"/>
          <a:cs typeface="+mn-cs"/>
        </a:defRPr>
      </a:lvl4pPr>
      <a:lvl5pPr marL="2169734" indent="-241082" algn="l" defTabSz="964326" rtl="0" eaLnBrk="1" latinLnBrk="0" hangingPunct="1">
        <a:lnSpc>
          <a:spcPct val="90000"/>
        </a:lnSpc>
        <a:spcBef>
          <a:spcPts val="527"/>
        </a:spcBef>
        <a:buFont typeface="Arial" panose="020b0604020202020204" pitchFamily="34" charset="0"/>
        <a:buChar char="•"/>
        <a:defRPr sz="1898" kern="1200">
          <a:solidFill>
            <a:schemeClr val="tx1"/>
          </a:solidFill>
          <a:latin typeface="+mn-lt"/>
          <a:ea typeface="+mn-ea"/>
          <a:cs typeface="+mn-cs"/>
        </a:defRPr>
      </a:lvl5pPr>
      <a:lvl6pPr marL="2651897" indent="-241082" algn="l" defTabSz="964326" rtl="0" eaLnBrk="1" latinLnBrk="0" hangingPunct="1">
        <a:lnSpc>
          <a:spcPct val="90000"/>
        </a:lnSpc>
        <a:spcBef>
          <a:spcPts val="527"/>
        </a:spcBef>
        <a:buFont typeface="Arial" panose="020b0604020202020204" pitchFamily="34" charset="0"/>
        <a:buChar char="•"/>
        <a:defRPr sz="1898" kern="1200">
          <a:solidFill>
            <a:schemeClr val="tx1"/>
          </a:solidFill>
          <a:latin typeface="+mn-lt"/>
          <a:ea typeface="+mn-ea"/>
          <a:cs typeface="+mn-cs"/>
        </a:defRPr>
      </a:lvl6pPr>
      <a:lvl7pPr marL="3134060" indent="-241082" algn="l" defTabSz="964326" rtl="0" eaLnBrk="1" latinLnBrk="0" hangingPunct="1">
        <a:lnSpc>
          <a:spcPct val="90000"/>
        </a:lnSpc>
        <a:spcBef>
          <a:spcPts val="527"/>
        </a:spcBef>
        <a:buFont typeface="Arial" panose="020b0604020202020204" pitchFamily="34" charset="0"/>
        <a:buChar char="•"/>
        <a:defRPr sz="1898" kern="1200">
          <a:solidFill>
            <a:schemeClr val="tx1"/>
          </a:solidFill>
          <a:latin typeface="+mn-lt"/>
          <a:ea typeface="+mn-ea"/>
          <a:cs typeface="+mn-cs"/>
        </a:defRPr>
      </a:lvl7pPr>
      <a:lvl8pPr marL="3616223" indent="-241082" algn="l" defTabSz="964326" rtl="0" eaLnBrk="1" latinLnBrk="0" hangingPunct="1">
        <a:lnSpc>
          <a:spcPct val="90000"/>
        </a:lnSpc>
        <a:spcBef>
          <a:spcPts val="527"/>
        </a:spcBef>
        <a:buFont typeface="Arial" panose="020b0604020202020204" pitchFamily="34" charset="0"/>
        <a:buChar char="•"/>
        <a:defRPr sz="1898" kern="1200">
          <a:solidFill>
            <a:schemeClr val="tx1"/>
          </a:solidFill>
          <a:latin typeface="+mn-lt"/>
          <a:ea typeface="+mn-ea"/>
          <a:cs typeface="+mn-cs"/>
        </a:defRPr>
      </a:lvl8pPr>
      <a:lvl9pPr marL="4098387" indent="-241082" algn="l" defTabSz="964326" rtl="0" eaLnBrk="1" latinLnBrk="0" hangingPunct="1">
        <a:lnSpc>
          <a:spcPct val="90000"/>
        </a:lnSpc>
        <a:spcBef>
          <a:spcPts val="527"/>
        </a:spcBef>
        <a:buFont typeface="Arial" panose="020b0604020202020204" pitchFamily="34" charset="0"/>
        <a:buChar char="•"/>
        <a:defRPr sz="1898" kern="1200">
          <a:solidFill>
            <a:schemeClr val="tx1"/>
          </a:solidFill>
          <a:latin typeface="+mn-lt"/>
          <a:ea typeface="+mn-ea"/>
          <a:cs typeface="+mn-cs"/>
        </a:defRPr>
      </a:lvl9pPr>
    </p:bodyStyle>
    <p:otherStyle>
      <a:defPPr>
        <a:defRPr lang="en-US"/>
      </a:defPPr>
      <a:lvl1pPr marL="0" algn="l" defTabSz="964326" rtl="0" eaLnBrk="1" latinLnBrk="0" hangingPunct="1">
        <a:defRPr sz="1898" kern="1200">
          <a:solidFill>
            <a:schemeClr val="tx1"/>
          </a:solidFill>
          <a:latin typeface="+mn-lt"/>
          <a:ea typeface="+mn-ea"/>
          <a:cs typeface="+mn-cs"/>
        </a:defRPr>
      </a:lvl1pPr>
      <a:lvl2pPr marL="482163" algn="l" defTabSz="964326" rtl="0" eaLnBrk="1" latinLnBrk="0" hangingPunct="1">
        <a:defRPr sz="1898" kern="1200">
          <a:solidFill>
            <a:schemeClr val="tx1"/>
          </a:solidFill>
          <a:latin typeface="+mn-lt"/>
          <a:ea typeface="+mn-ea"/>
          <a:cs typeface="+mn-cs"/>
        </a:defRPr>
      </a:lvl2pPr>
      <a:lvl3pPr marL="964326" algn="l" defTabSz="964326" rtl="0" eaLnBrk="1" latinLnBrk="0" hangingPunct="1">
        <a:defRPr sz="1898" kern="1200">
          <a:solidFill>
            <a:schemeClr val="tx1"/>
          </a:solidFill>
          <a:latin typeface="+mn-lt"/>
          <a:ea typeface="+mn-ea"/>
          <a:cs typeface="+mn-cs"/>
        </a:defRPr>
      </a:lvl3pPr>
      <a:lvl4pPr marL="1446489" algn="l" defTabSz="964326" rtl="0" eaLnBrk="1" latinLnBrk="0" hangingPunct="1">
        <a:defRPr sz="1898" kern="1200">
          <a:solidFill>
            <a:schemeClr val="tx1"/>
          </a:solidFill>
          <a:latin typeface="+mn-lt"/>
          <a:ea typeface="+mn-ea"/>
          <a:cs typeface="+mn-cs"/>
        </a:defRPr>
      </a:lvl4pPr>
      <a:lvl5pPr marL="1928652" algn="l" defTabSz="964326" rtl="0" eaLnBrk="1" latinLnBrk="0" hangingPunct="1">
        <a:defRPr sz="1898" kern="1200">
          <a:solidFill>
            <a:schemeClr val="tx1"/>
          </a:solidFill>
          <a:latin typeface="+mn-lt"/>
          <a:ea typeface="+mn-ea"/>
          <a:cs typeface="+mn-cs"/>
        </a:defRPr>
      </a:lvl5pPr>
      <a:lvl6pPr marL="2410816" algn="l" defTabSz="964326" rtl="0" eaLnBrk="1" latinLnBrk="0" hangingPunct="1">
        <a:defRPr sz="1898" kern="1200">
          <a:solidFill>
            <a:schemeClr val="tx1"/>
          </a:solidFill>
          <a:latin typeface="+mn-lt"/>
          <a:ea typeface="+mn-ea"/>
          <a:cs typeface="+mn-cs"/>
        </a:defRPr>
      </a:lvl6pPr>
      <a:lvl7pPr marL="2892979" algn="l" defTabSz="964326" rtl="0" eaLnBrk="1" latinLnBrk="0" hangingPunct="1">
        <a:defRPr sz="1898" kern="1200">
          <a:solidFill>
            <a:schemeClr val="tx1"/>
          </a:solidFill>
          <a:latin typeface="+mn-lt"/>
          <a:ea typeface="+mn-ea"/>
          <a:cs typeface="+mn-cs"/>
        </a:defRPr>
      </a:lvl7pPr>
      <a:lvl8pPr marL="3375142" algn="l" defTabSz="964326" rtl="0" eaLnBrk="1" latinLnBrk="0" hangingPunct="1">
        <a:defRPr sz="1898" kern="1200">
          <a:solidFill>
            <a:schemeClr val="tx1"/>
          </a:solidFill>
          <a:latin typeface="+mn-lt"/>
          <a:ea typeface="+mn-ea"/>
          <a:cs typeface="+mn-cs"/>
        </a:defRPr>
      </a:lvl8pPr>
      <a:lvl9pPr marL="3857305" algn="l" defTabSz="964326" rtl="0" eaLnBrk="1" latinLnBrk="0" hangingPunct="1">
        <a:defRPr sz="189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6.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51.xml" Type="http://schemas.openxmlformats.org/officeDocument/2006/relationships/tags"/><Relationship Id="rId11" Target="../tags/tag52.xml" Type="http://schemas.openxmlformats.org/officeDocument/2006/relationships/tags"/><Relationship Id="rId12" Target="../tags/tag53.xml" Type="http://schemas.openxmlformats.org/officeDocument/2006/relationships/tags"/><Relationship Id="rId2" Target="../notesSlides/notesSlide7.xml" Type="http://schemas.openxmlformats.org/officeDocument/2006/relationships/notesSlide"/><Relationship Id="rId3" Target="../tags/tag44.xml" Type="http://schemas.openxmlformats.org/officeDocument/2006/relationships/tags"/><Relationship Id="rId4" Target="../tags/tag45.xml" Type="http://schemas.openxmlformats.org/officeDocument/2006/relationships/tags"/><Relationship Id="rId5" Target="../tags/tag46.xml" Type="http://schemas.openxmlformats.org/officeDocument/2006/relationships/tags"/><Relationship Id="rId6" Target="../tags/tag47.xml" Type="http://schemas.openxmlformats.org/officeDocument/2006/relationships/tags"/><Relationship Id="rId7" Target="../tags/tag48.xml" Type="http://schemas.openxmlformats.org/officeDocument/2006/relationships/tags"/><Relationship Id="rId8" Target="../tags/tag49.xml" Type="http://schemas.openxmlformats.org/officeDocument/2006/relationships/tags"/><Relationship Id="rId9" Target="../tags/tag50.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61.xml" Type="http://schemas.openxmlformats.org/officeDocument/2006/relationships/tags"/><Relationship Id="rId11" Target="../tags/tag62.xml" Type="http://schemas.openxmlformats.org/officeDocument/2006/relationships/tags"/><Relationship Id="rId12" Target="../tags/tag63.xml" Type="http://schemas.openxmlformats.org/officeDocument/2006/relationships/tags"/><Relationship Id="rId2" Target="../notesSlides/notesSlide10.xml" Type="http://schemas.openxmlformats.org/officeDocument/2006/relationships/notesSlide"/><Relationship Id="rId3" Target="../tags/tag54.xml" Type="http://schemas.openxmlformats.org/officeDocument/2006/relationships/tags"/><Relationship Id="rId4" Target="../tags/tag55.xml" Type="http://schemas.openxmlformats.org/officeDocument/2006/relationships/tags"/><Relationship Id="rId5" Target="../tags/tag56.xml" Type="http://schemas.openxmlformats.org/officeDocument/2006/relationships/tags"/><Relationship Id="rId6" Target="../tags/tag57.xml" Type="http://schemas.openxmlformats.org/officeDocument/2006/relationships/tags"/><Relationship Id="rId7" Target="../tags/tag58.xml" Type="http://schemas.openxmlformats.org/officeDocument/2006/relationships/tags"/><Relationship Id="rId8" Target="../tags/tag59.xml" Type="http://schemas.openxmlformats.org/officeDocument/2006/relationships/tags"/><Relationship Id="rId9" Target="../tags/tag60.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10" Target="../tags/tag8.xml" Type="http://schemas.openxmlformats.org/officeDocument/2006/relationships/tags"/><Relationship Id="rId11" Target="../tags/tag9.xml" Type="http://schemas.openxmlformats.org/officeDocument/2006/relationships/tags"/><Relationship Id="rId12" Target="../tags/tag10.xml" Type="http://schemas.openxmlformats.org/officeDocument/2006/relationships/tags"/><Relationship Id="rId13" Target="../tags/tag11.xml" Type="http://schemas.openxmlformats.org/officeDocument/2006/relationships/tags"/><Relationship Id="rId14" Target="../tags/tag12.xml" Type="http://schemas.openxmlformats.org/officeDocument/2006/relationships/tags"/><Relationship Id="rId15" Target="../tags/tag13.xml" Type="http://schemas.openxmlformats.org/officeDocument/2006/relationships/tags"/><Relationship Id="rId16" Target="../tags/tag14.xml" Type="http://schemas.openxmlformats.org/officeDocument/2006/relationships/tags"/><Relationship Id="rId17" Target="../tags/tag15.xml" Type="http://schemas.openxmlformats.org/officeDocument/2006/relationships/tags"/><Relationship Id="rId18" Target="../tags/tag16.xml" Type="http://schemas.openxmlformats.org/officeDocument/2006/relationships/tags"/><Relationship Id="rId19" Target="../tags/tag17.xml" Type="http://schemas.openxmlformats.org/officeDocument/2006/relationships/tags"/><Relationship Id="rId2" Target="../notesSlides/notesSlide1.xml" Type="http://schemas.openxmlformats.org/officeDocument/2006/relationships/notesSlide"/><Relationship Id="rId20" Target="../tags/tag18.xml" Type="http://schemas.openxmlformats.org/officeDocument/2006/relationships/tags"/><Relationship Id="rId21" Target="../tags/tag19.xml" Type="http://schemas.openxmlformats.org/officeDocument/2006/relationships/tags"/><Relationship Id="rId22" Target="../tags/tag20.xml" Type="http://schemas.openxmlformats.org/officeDocument/2006/relationships/tags"/><Relationship Id="rId23" Target="../tags/tag21.xml" Type="http://schemas.openxmlformats.org/officeDocument/2006/relationships/tags"/><Relationship Id="rId24" Target="../tags/tag22.xml" Type="http://schemas.openxmlformats.org/officeDocument/2006/relationships/tags"/><Relationship Id="rId25" Target="../tags/tag23.xml" Type="http://schemas.openxmlformats.org/officeDocument/2006/relationships/tags"/><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tags/tag4.xml" Type="http://schemas.openxmlformats.org/officeDocument/2006/relationships/tags"/><Relationship Id="rId7" Target="../tags/tag5.xml" Type="http://schemas.openxmlformats.org/officeDocument/2006/relationships/tags"/><Relationship Id="rId8" Target="../tags/tag6.xml" Type="http://schemas.openxmlformats.org/officeDocument/2006/relationships/tags"/><Relationship Id="rId9" Target="../tags/tag7.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31.xml" Type="http://schemas.openxmlformats.org/officeDocument/2006/relationships/tags"/><Relationship Id="rId11" Target="../tags/tag32.xml" Type="http://schemas.openxmlformats.org/officeDocument/2006/relationships/tags"/><Relationship Id="rId12" Target="../tags/tag33.xml" Type="http://schemas.openxmlformats.org/officeDocument/2006/relationships/tags"/><Relationship Id="rId2" Target="../notesSlides/notesSlide2.xml" Type="http://schemas.openxmlformats.org/officeDocument/2006/relationships/notesSlide"/><Relationship Id="rId3" Target="../tags/tag24.xml" Type="http://schemas.openxmlformats.org/officeDocument/2006/relationships/tags"/><Relationship Id="rId4" Target="../tags/tag25.xml" Type="http://schemas.openxmlformats.org/officeDocument/2006/relationships/tags"/><Relationship Id="rId5" Target="../tags/tag26.xml" Type="http://schemas.openxmlformats.org/officeDocument/2006/relationships/tags"/><Relationship Id="rId6" Target="../tags/tag27.xml" Type="http://schemas.openxmlformats.org/officeDocument/2006/relationships/tags"/><Relationship Id="rId7" Target="../tags/tag28.xml" Type="http://schemas.openxmlformats.org/officeDocument/2006/relationships/tags"/><Relationship Id="rId8" Target="../tags/tag29.xml" Type="http://schemas.openxmlformats.org/officeDocument/2006/relationships/tags"/><Relationship Id="rId9" Target="../tags/tag30.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charts/chart1.xml" Type="http://schemas.openxmlformats.org/officeDocument/2006/relationships/chart"/><Relationship Id="rId3" Target="../charts/chart2.xml" Type="http://schemas.openxmlformats.org/officeDocument/2006/relationships/chart"/><Relationship Id="rId4" Target="../charts/chart3.xml" Type="http://schemas.openxmlformats.org/officeDocument/2006/relationships/chart"/><Relationship Id="rId5" Target="../charts/chart4.xml" Type="http://schemas.openxmlformats.org/officeDocument/2006/relationships/char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41.xml" Type="http://schemas.openxmlformats.org/officeDocument/2006/relationships/tags"/><Relationship Id="rId11" Target="../tags/tag42.xml" Type="http://schemas.openxmlformats.org/officeDocument/2006/relationships/tags"/><Relationship Id="rId12" Target="../tags/tag43.xml" Type="http://schemas.openxmlformats.org/officeDocument/2006/relationships/tags"/><Relationship Id="rId2" Target="../notesSlides/notesSlide4.xml" Type="http://schemas.openxmlformats.org/officeDocument/2006/relationships/notesSlide"/><Relationship Id="rId3" Target="../tags/tag34.xml" Type="http://schemas.openxmlformats.org/officeDocument/2006/relationships/tags"/><Relationship Id="rId4" Target="../tags/tag35.xml" Type="http://schemas.openxmlformats.org/officeDocument/2006/relationships/tags"/><Relationship Id="rId5" Target="../tags/tag36.xml" Type="http://schemas.openxmlformats.org/officeDocument/2006/relationships/tags"/><Relationship Id="rId6" Target="../tags/tag37.xml" Type="http://schemas.openxmlformats.org/officeDocument/2006/relationships/tags"/><Relationship Id="rId7" Target="../tags/tag38.xml" Type="http://schemas.openxmlformats.org/officeDocument/2006/relationships/tags"/><Relationship Id="rId8" Target="../tags/tag39.xml" Type="http://schemas.openxmlformats.org/officeDocument/2006/relationships/tags"/><Relationship Id="rId9" Target="../tags/tag40.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Freeform 6"/>
          <p:cNvSpPr/>
          <p:nvPr/>
        </p:nvSpPr>
        <p:spPr bwMode="auto">
          <a:xfrm>
            <a:off x="354" y="5187510"/>
            <a:ext cx="9453357" cy="2045141"/>
          </a:xfrm>
          <a:custGeom>
            <a:gdLst>
              <a:gd fmla="*/ 2 w 4183" name="T0"/>
              <a:gd fmla="*/ 0 h 904" name="T1"/>
              <a:gd fmla="*/ 4183 w 4183" name="T2"/>
              <a:gd fmla="*/ 902 h 904" name="T3"/>
              <a:gd fmla="*/ 0 w 4183" name="T4"/>
              <a:gd fmla="*/ 904 h 904" name="T5"/>
              <a:gd fmla="*/ 2 w 4183" name="T6"/>
              <a:gd fmla="*/ 0 h 904" name="T7"/>
            </a:gdLst>
            <a:cxnLst>
              <a:cxn ang="0">
                <a:pos x="T0" y="T1"/>
              </a:cxn>
              <a:cxn ang="0">
                <a:pos x="T2" y="T3"/>
              </a:cxn>
              <a:cxn ang="0">
                <a:pos x="T4" y="T5"/>
              </a:cxn>
              <a:cxn ang="0">
                <a:pos x="T6" y="T7"/>
              </a:cxn>
            </a:cxnLst>
            <a:rect b="b" l="0" r="r" t="0"/>
            <a:pathLst>
              <a:path h="904" w="4183">
                <a:moveTo>
                  <a:pt x="2" y="0"/>
                </a:moveTo>
                <a:lnTo>
                  <a:pt x="4183" y="902"/>
                </a:lnTo>
                <a:lnTo>
                  <a:pt x="0" y="904"/>
                </a:lnTo>
                <a:lnTo>
                  <a:pt x="2" y="0"/>
                </a:lnTo>
                <a:close/>
              </a:path>
            </a:pathLst>
          </a:custGeom>
          <a:solidFill>
            <a:srgbClr val="1F4C6B"/>
          </a:solidFill>
          <a:ln w="0">
            <a:noFill/>
            <a:prstDash val="solid"/>
            <a:round/>
          </a:ln>
        </p:spPr>
        <p:txBody>
          <a:bodyPr anchor="t" anchorCtr="0" bIns="64290" compatLnSpc="1" lIns="128580" numCol="1" rIns="128580" tIns="64290" vert="horz" wrap="square">
            <a:prstTxWarp prst="textNoShape">
              <a:avLst/>
            </a:prstTxWarp>
          </a:bodyPr>
          <a:lstStyle/>
          <a:p>
            <a:endParaRPr altLang="en-US" lang="zh-CN"/>
          </a:p>
        </p:txBody>
      </p:sp>
      <p:sp>
        <p:nvSpPr>
          <p:cNvPr id="7" name="Freeform 7"/>
          <p:cNvSpPr/>
          <p:nvPr/>
        </p:nvSpPr>
        <p:spPr bwMode="auto">
          <a:xfrm>
            <a:off x="354" y="1"/>
            <a:ext cx="12858043" cy="2081338"/>
          </a:xfrm>
          <a:custGeom>
            <a:gdLst>
              <a:gd fmla="*/ 0 w 5687" name="T0"/>
              <a:gd fmla="*/ 0 h 920" name="T1"/>
              <a:gd fmla="*/ 5687 w 5687" name="T2"/>
              <a:gd fmla="*/ 0 h 920" name="T3"/>
              <a:gd fmla="*/ 5687 w 5687" name="T4"/>
              <a:gd fmla="*/ 920 h 920" name="T5"/>
              <a:gd fmla="*/ 0 w 5687" name="T6"/>
              <a:gd fmla="*/ 0 h 920" name="T7"/>
            </a:gdLst>
            <a:cxnLst>
              <a:cxn ang="0">
                <a:pos x="T0" y="T1"/>
              </a:cxn>
              <a:cxn ang="0">
                <a:pos x="T2" y="T3"/>
              </a:cxn>
              <a:cxn ang="0">
                <a:pos x="T4" y="T5"/>
              </a:cxn>
              <a:cxn ang="0">
                <a:pos x="T6" y="T7"/>
              </a:cxn>
            </a:cxnLst>
            <a:rect b="b" l="0" r="r" t="0"/>
            <a:pathLst>
              <a:path h="920" w="5687">
                <a:moveTo>
                  <a:pt x="0" y="0"/>
                </a:moveTo>
                <a:lnTo>
                  <a:pt x="5687" y="0"/>
                </a:lnTo>
                <a:lnTo>
                  <a:pt x="5687" y="920"/>
                </a:lnTo>
                <a:lnTo>
                  <a:pt x="0" y="0"/>
                </a:lnTo>
                <a:close/>
              </a:path>
            </a:pathLst>
          </a:custGeom>
          <a:solidFill>
            <a:srgbClr val="1F4C6B"/>
          </a:solidFill>
          <a:ln w="0">
            <a:noFill/>
            <a:prstDash val="solid"/>
            <a:round/>
          </a:ln>
        </p:spPr>
        <p:txBody>
          <a:bodyPr anchor="t" anchorCtr="0" bIns="64290" compatLnSpc="1" lIns="128580" numCol="1" rIns="128580" tIns="64290" vert="horz" wrap="square">
            <a:prstTxWarp prst="textNoShape">
              <a:avLst/>
            </a:prstTxWarp>
          </a:bodyPr>
          <a:lstStyle/>
          <a:p>
            <a:endParaRPr altLang="en-US" lang="zh-CN"/>
          </a:p>
        </p:txBody>
      </p:sp>
      <p:sp>
        <p:nvSpPr>
          <p:cNvPr id="8" name="Freeform 8"/>
          <p:cNvSpPr/>
          <p:nvPr/>
        </p:nvSpPr>
        <p:spPr bwMode="auto">
          <a:xfrm>
            <a:off x="354" y="1"/>
            <a:ext cx="12858043" cy="2081338"/>
          </a:xfrm>
          <a:custGeom>
            <a:gdLst>
              <a:gd fmla="*/ 0 w 5687" name="T0"/>
              <a:gd fmla="*/ 0 h 920" name="T1"/>
              <a:gd fmla="*/ 5687 w 5687" name="T2"/>
              <a:gd fmla="*/ 920 h 920" name="T3"/>
              <a:gd fmla="*/ 0 w 5687" name="T4"/>
              <a:gd fmla="*/ 320 h 920" name="T5"/>
              <a:gd fmla="*/ 0 w 5687" name="T6"/>
              <a:gd fmla="*/ 0 h 920" name="T7"/>
            </a:gdLst>
            <a:cxnLst>
              <a:cxn ang="0">
                <a:pos x="T0" y="T1"/>
              </a:cxn>
              <a:cxn ang="0">
                <a:pos x="T2" y="T3"/>
              </a:cxn>
              <a:cxn ang="0">
                <a:pos x="T4" y="T5"/>
              </a:cxn>
              <a:cxn ang="0">
                <a:pos x="T6" y="T7"/>
              </a:cxn>
            </a:cxnLst>
            <a:rect b="b" l="0" r="r" t="0"/>
            <a:pathLst>
              <a:path h="920" w="5687">
                <a:moveTo>
                  <a:pt x="0" y="0"/>
                </a:moveTo>
                <a:lnTo>
                  <a:pt x="5687" y="920"/>
                </a:lnTo>
                <a:lnTo>
                  <a:pt x="0" y="320"/>
                </a:lnTo>
                <a:lnTo>
                  <a:pt x="0" y="0"/>
                </a:lnTo>
                <a:close/>
              </a:path>
            </a:pathLst>
          </a:custGeom>
          <a:solidFill>
            <a:schemeClr val="accent2"/>
          </a:solidFill>
          <a:ln w="0">
            <a:noFill/>
            <a:prstDash val="solid"/>
            <a:round/>
          </a:ln>
        </p:spPr>
        <p:txBody>
          <a:bodyPr anchor="t" anchorCtr="0" bIns="64290" compatLnSpc="1" lIns="128580" numCol="1" rIns="128580" tIns="64290" vert="horz" wrap="square">
            <a:prstTxWarp prst="textNoShape">
              <a:avLst/>
            </a:prstTxWarp>
          </a:bodyPr>
          <a:lstStyle/>
          <a:p>
            <a:endParaRPr altLang="en-US" lang="zh-CN"/>
          </a:p>
        </p:txBody>
      </p:sp>
      <p:sp>
        <p:nvSpPr>
          <p:cNvPr id="10" name="矩形 259"/>
          <p:cNvSpPr>
            <a:spLocks noChangeArrowheads="1"/>
          </p:cNvSpPr>
          <p:nvPr/>
        </p:nvSpPr>
        <p:spPr bwMode="auto">
          <a:xfrm>
            <a:off x="5798364" y="3155925"/>
            <a:ext cx="5264237"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en-US" b="1" cap="all" lang="zh-CN" smtClean="0" sz="2800">
                <a:solidFill>
                  <a:schemeClr val="bg1">
                    <a:lumMod val="65000"/>
                  </a:schemeClr>
                </a:solidFill>
                <a:cs charset="0" panose="020b0604020202020204" pitchFamily="34" typeface="Arial"/>
              </a:rPr>
              <a:t>工作总结 数据分析 新年计划PPT</a:t>
            </a:r>
          </a:p>
        </p:txBody>
      </p:sp>
      <p:sp>
        <p:nvSpPr>
          <p:cNvPr id="11" name="矩形 259"/>
          <p:cNvSpPr>
            <a:spLocks noChangeArrowheads="1"/>
          </p:cNvSpPr>
          <p:nvPr/>
        </p:nvSpPr>
        <p:spPr bwMode="auto">
          <a:xfrm>
            <a:off x="5798364" y="3597442"/>
            <a:ext cx="4550962" cy="213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zh-CN" lang="en-US" smtClean="0" sz="1400">
                <a:solidFill>
                  <a:schemeClr val="bg1">
                    <a:lumMod val="65000"/>
                  </a:schemeClr>
                </a:solidFill>
                <a:latin charset="0" panose="020b0604020202020204" pitchFamily="34" typeface="Arial"/>
                <a:cs charset="0" panose="020b0604020202020204" pitchFamily="34" typeface="Arial"/>
              </a:rPr>
              <a:t>Job Summary Data Analysis Plan Ppt In The New Year</a:t>
            </a:r>
          </a:p>
        </p:txBody>
      </p:sp>
      <p:sp>
        <p:nvSpPr>
          <p:cNvPr id="12" name="矩形 259"/>
          <p:cNvSpPr>
            <a:spLocks noChangeArrowheads="1"/>
          </p:cNvSpPr>
          <p:nvPr/>
        </p:nvSpPr>
        <p:spPr bwMode="auto">
          <a:xfrm>
            <a:off x="5798364" y="4031590"/>
            <a:ext cx="4809020" cy="213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en-US" lang="zh-CN" smtClean="0" sz="1400">
                <a:solidFill>
                  <a:schemeClr val="bg1">
                    <a:lumMod val="65000"/>
                  </a:schemeClr>
                </a:solidFill>
                <a:cs charset="0" panose="020b0604020202020204" pitchFamily="34" typeface="Arial"/>
              </a:rPr>
              <a:t>汇报人：优页PPT  Report Person: www.youyedoc.com</a:t>
            </a:r>
          </a:p>
        </p:txBody>
      </p:sp>
      <p:sp>
        <p:nvSpPr>
          <p:cNvPr id="13" name="矩形 259"/>
          <p:cNvSpPr>
            <a:spLocks noChangeArrowheads="1"/>
          </p:cNvSpPr>
          <p:nvPr/>
        </p:nvSpPr>
        <p:spPr bwMode="auto">
          <a:xfrm>
            <a:off x="2250778" y="2823611"/>
            <a:ext cx="3283061" cy="1752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r">
              <a:buNone/>
            </a:pPr>
            <a:r>
              <a:rPr altLang="zh-CN" cap="all" lang="en-US" smtClean="0" sz="11500">
                <a:solidFill>
                  <a:schemeClr val="bg1">
                    <a:lumMod val="65000"/>
                  </a:schemeClr>
                </a:solidFill>
                <a:latin charset="0" panose="020b0806030902050204" pitchFamily="34" typeface="Impact"/>
                <a:cs charset="0" panose="020b0604020202020204" pitchFamily="34" typeface="Arial"/>
              </a:rPr>
              <a:t>2021</a:t>
            </a:r>
          </a:p>
        </p:txBody>
      </p:sp>
    </p:spTree>
    <p:extLst>
      <p:ext uri="{BB962C8B-B14F-4D97-AF65-F5344CB8AC3E}">
        <p14:creationId val="283169857"/>
      </p:ext>
    </p:extLst>
  </p:cSld>
  <p:clrMapOvr>
    <a:masterClrMapping/>
  </p:clrMapOvr>
  <p:transition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13"/>
                                        </p:tgtEl>
                                        <p:attrNameLst>
                                          <p:attrName>style.visibility</p:attrName>
                                        </p:attrNameLst>
                                      </p:cBhvr>
                                      <p:to>
                                        <p:strVal val="visible"/>
                                      </p:to>
                                    </p:set>
                                    <p:anim calcmode="lin" valueType="num">
                                      <p:cBhvr>
                                        <p:cTn dur="500" fill="hold" id="7"/>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13"/>
                                        </p:tgtEl>
                                        <p:attrNameLst>
                                          <p:attrName>ppt_y</p:attrName>
                                        </p:attrNameLst>
                                      </p:cBhvr>
                                      <p:tavLst>
                                        <p:tav tm="0">
                                          <p:val>
                                            <p:strVal val="#ppt_y"/>
                                          </p:val>
                                        </p:tav>
                                        <p:tav tm="100000">
                                          <p:val>
                                            <p:strVal val="#ppt_y"/>
                                          </p:val>
                                        </p:tav>
                                      </p:tavLst>
                                    </p:anim>
                                    <p:anim calcmode="lin" valueType="num">
                                      <p:cBhvr>
                                        <p:cTn dur="500" fill="hold" id="9"/>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1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13"/>
                                        </p:tgtEl>
                                      </p:cBhvr>
                                    </p:animEffect>
                                  </p:childTnLst>
                                </p:cTn>
                              </p:par>
                            </p:childTnLst>
                          </p:cTn>
                        </p:par>
                        <p:par>
                          <p:cTn fill="hold" id="12" nodeType="afterGroup">
                            <p:stCondLst>
                              <p:cond delay="500"/>
                            </p:stCondLst>
                            <p:childTnLst>
                              <p:par>
                                <p:cTn fill="hold" grpId="1" id="13" nodeType="afterEffect" presetClass="emph" presetID="26" presetSubtype="0">
                                  <p:stCondLst>
                                    <p:cond delay="0"/>
                                  </p:stCondLst>
                                  <p:iterate type="lt">
                                    <p:tmPct val="0"/>
                                  </p:iterate>
                                  <p:childTnLst>
                                    <p:animEffect filter="fade" transition="out">
                                      <p:cBhvr>
                                        <p:cTn dur="500" id="14" tmFilter="0, 0; .2, .5; .8, .5; 1, 0"/>
                                        <p:tgtEl>
                                          <p:spTgt spid="13"/>
                                        </p:tgtEl>
                                      </p:cBhvr>
                                    </p:animEffect>
                                    <p:animScale>
                                      <p:cBhvr>
                                        <p:cTn autoRev="1" dur="250" fill="hold" id="15"/>
                                        <p:tgtEl>
                                          <p:spTgt spid="13"/>
                                        </p:tgtEl>
                                      </p:cBhvr>
                                      <p:by x="105000" y="105000"/>
                                    </p:animScale>
                                  </p:childTnLst>
                                </p:cTn>
                              </p:par>
                            </p:childTnLst>
                          </p:cTn>
                        </p:par>
                        <p:par>
                          <p:cTn fill="hold" id="16" nodeType="afterGroup">
                            <p:stCondLst>
                              <p:cond delay="1000"/>
                            </p:stCondLst>
                            <p:childTnLst>
                              <p:par>
                                <p:cTn fill="hold" grpId="0" id="17" nodeType="afterEffect" presetClass="entr" presetID="41" presetSubtype="0">
                                  <p:stCondLst>
                                    <p:cond delay="0"/>
                                  </p:stCondLst>
                                  <p:iterate type="lt">
                                    <p:tmPct val="10000"/>
                                  </p:iterate>
                                  <p:childTnLst>
                                    <p:set>
                                      <p:cBhvr>
                                        <p:cTn dur="1" fill="hold" id="18">
                                          <p:stCondLst>
                                            <p:cond delay="0"/>
                                          </p:stCondLst>
                                        </p:cTn>
                                        <p:tgtEl>
                                          <p:spTgt spid="10"/>
                                        </p:tgtEl>
                                        <p:attrNameLst>
                                          <p:attrName>style.visibility</p:attrName>
                                        </p:attrNameLst>
                                      </p:cBhvr>
                                      <p:to>
                                        <p:strVal val="visible"/>
                                      </p:to>
                                    </p:set>
                                    <p:anim calcmode="lin" valueType="num">
                                      <p:cBhvr>
                                        <p:cTn dur="500" fill="hold" id="19"/>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0"/>
                                        <p:tgtEl>
                                          <p:spTgt spid="10"/>
                                        </p:tgtEl>
                                        <p:attrNameLst>
                                          <p:attrName>ppt_y</p:attrName>
                                        </p:attrNameLst>
                                      </p:cBhvr>
                                      <p:tavLst>
                                        <p:tav tm="0">
                                          <p:val>
                                            <p:strVal val="#ppt_y"/>
                                          </p:val>
                                        </p:tav>
                                        <p:tav tm="100000">
                                          <p:val>
                                            <p:strVal val="#ppt_y"/>
                                          </p:val>
                                        </p:tav>
                                      </p:tavLst>
                                    </p:anim>
                                    <p:anim calcmode="lin" valueType="num">
                                      <p:cBhvr>
                                        <p:cTn dur="500" fill="hold" id="21"/>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2"/>
                                        <p:tgtEl>
                                          <p:spTgt spid="1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3" tmFilter="0,0; .5, 1; 1, 1"/>
                                        <p:tgtEl>
                                          <p:spTgt spid="10"/>
                                        </p:tgtEl>
                                      </p:cBhvr>
                                    </p:animEffect>
                                  </p:childTnLst>
                                </p:cTn>
                              </p:par>
                            </p:childTnLst>
                          </p:cTn>
                        </p:par>
                        <p:par>
                          <p:cTn fill="hold" id="24" nodeType="afterGroup">
                            <p:stCondLst>
                              <p:cond delay="1500"/>
                            </p:stCondLst>
                            <p:childTnLst>
                              <p:par>
                                <p:cTn fill="hold" grpId="1" id="25" nodeType="afterEffect" presetClass="emph" presetID="26" presetSubtype="0">
                                  <p:stCondLst>
                                    <p:cond delay="0"/>
                                  </p:stCondLst>
                                  <p:iterate type="lt">
                                    <p:tmPct val="0"/>
                                  </p:iterate>
                                  <p:childTnLst>
                                    <p:animEffect filter="fade" transition="out">
                                      <p:cBhvr>
                                        <p:cTn dur="500" id="26" tmFilter="0, 0; .2, .5; .8, .5; 1, 0"/>
                                        <p:tgtEl>
                                          <p:spTgt spid="10"/>
                                        </p:tgtEl>
                                      </p:cBhvr>
                                    </p:animEffect>
                                    <p:animScale>
                                      <p:cBhvr>
                                        <p:cTn autoRev="1" dur="250" fill="hold" id="27"/>
                                        <p:tgtEl>
                                          <p:spTgt spid="10"/>
                                        </p:tgtEl>
                                      </p:cBhvr>
                                      <p:by x="105000" y="105000"/>
                                    </p:animScale>
                                  </p:childTnLst>
                                </p:cTn>
                              </p:par>
                            </p:childTnLst>
                          </p:cTn>
                        </p:par>
                        <p:par>
                          <p:cTn fill="hold" id="28" nodeType="afterGroup">
                            <p:stCondLst>
                              <p:cond delay="2000"/>
                            </p:stCondLst>
                            <p:childTnLst>
                              <p:par>
                                <p:cTn fill="hold" grpId="0" id="29" nodeType="afterEffect" presetClass="entr" presetID="41" presetSubtype="0">
                                  <p:stCondLst>
                                    <p:cond delay="0"/>
                                  </p:stCondLst>
                                  <p:iterate type="lt">
                                    <p:tmPct val="10000"/>
                                  </p:iterate>
                                  <p:childTnLst>
                                    <p:set>
                                      <p:cBhvr>
                                        <p:cTn dur="1" fill="hold" id="30">
                                          <p:stCondLst>
                                            <p:cond delay="0"/>
                                          </p:stCondLst>
                                        </p:cTn>
                                        <p:tgtEl>
                                          <p:spTgt spid="11"/>
                                        </p:tgtEl>
                                        <p:attrNameLst>
                                          <p:attrName>style.visibility</p:attrName>
                                        </p:attrNameLst>
                                      </p:cBhvr>
                                      <p:to>
                                        <p:strVal val="visible"/>
                                      </p:to>
                                    </p:set>
                                    <p:anim calcmode="lin" valueType="num">
                                      <p:cBhvr>
                                        <p:cTn dur="500" fill="hold" id="31"/>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2"/>
                                        <p:tgtEl>
                                          <p:spTgt spid="11"/>
                                        </p:tgtEl>
                                        <p:attrNameLst>
                                          <p:attrName>ppt_y</p:attrName>
                                        </p:attrNameLst>
                                      </p:cBhvr>
                                      <p:tavLst>
                                        <p:tav tm="0">
                                          <p:val>
                                            <p:strVal val="#ppt_y"/>
                                          </p:val>
                                        </p:tav>
                                        <p:tav tm="100000">
                                          <p:val>
                                            <p:strVal val="#ppt_y"/>
                                          </p:val>
                                        </p:tav>
                                      </p:tavLst>
                                    </p:anim>
                                    <p:anim calcmode="lin" valueType="num">
                                      <p:cBhvr>
                                        <p:cTn dur="500" fill="hold" id="33"/>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4"/>
                                        <p:tgtEl>
                                          <p:spTgt spid="1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5" tmFilter="0,0; .5, 1; 1, 1"/>
                                        <p:tgtEl>
                                          <p:spTgt spid="11"/>
                                        </p:tgtEl>
                                      </p:cBhvr>
                                    </p:animEffect>
                                  </p:childTnLst>
                                </p:cTn>
                              </p:par>
                            </p:childTnLst>
                          </p:cTn>
                        </p:par>
                        <p:par>
                          <p:cTn fill="hold" id="36" nodeType="afterGroup">
                            <p:stCondLst>
                              <p:cond delay="2500"/>
                            </p:stCondLst>
                            <p:childTnLst>
                              <p:par>
                                <p:cTn fill="hold" grpId="1" id="37" nodeType="afterEffect" presetClass="emph" presetID="26" presetSubtype="0">
                                  <p:stCondLst>
                                    <p:cond delay="0"/>
                                  </p:stCondLst>
                                  <p:iterate type="lt">
                                    <p:tmPct val="0"/>
                                  </p:iterate>
                                  <p:childTnLst>
                                    <p:animEffect filter="fade" transition="out">
                                      <p:cBhvr>
                                        <p:cTn dur="500" id="38" tmFilter="0, 0; .2, .5; .8, .5; 1, 0"/>
                                        <p:tgtEl>
                                          <p:spTgt spid="11"/>
                                        </p:tgtEl>
                                      </p:cBhvr>
                                    </p:animEffect>
                                    <p:animScale>
                                      <p:cBhvr>
                                        <p:cTn autoRev="1" dur="250" fill="hold" id="39"/>
                                        <p:tgtEl>
                                          <p:spTgt spid="11"/>
                                        </p:tgtEl>
                                      </p:cBhvr>
                                      <p:by x="105000" y="105000"/>
                                    </p:animScale>
                                  </p:childTnLst>
                                </p:cTn>
                              </p:par>
                            </p:childTnLst>
                          </p:cTn>
                        </p:par>
                        <p:par>
                          <p:cTn fill="hold" id="40" nodeType="afterGroup">
                            <p:stCondLst>
                              <p:cond delay="3000"/>
                            </p:stCondLst>
                            <p:childTnLst>
                              <p:par>
                                <p:cTn fill="hold" grpId="0" id="41" nodeType="afterEffect" presetClass="entr" presetID="41" presetSubtype="0">
                                  <p:stCondLst>
                                    <p:cond delay="0"/>
                                  </p:stCondLst>
                                  <p:iterate type="lt">
                                    <p:tmPct val="10000"/>
                                  </p:iterate>
                                  <p:childTnLst>
                                    <p:set>
                                      <p:cBhvr>
                                        <p:cTn dur="1" fill="hold" id="42">
                                          <p:stCondLst>
                                            <p:cond delay="0"/>
                                          </p:stCondLst>
                                        </p:cTn>
                                        <p:tgtEl>
                                          <p:spTgt spid="12"/>
                                        </p:tgtEl>
                                        <p:attrNameLst>
                                          <p:attrName>style.visibility</p:attrName>
                                        </p:attrNameLst>
                                      </p:cBhvr>
                                      <p:to>
                                        <p:strVal val="visible"/>
                                      </p:to>
                                    </p:set>
                                    <p:anim calcmode="lin" valueType="num">
                                      <p:cBhvr>
                                        <p:cTn dur="500" fill="hold" id="43"/>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4"/>
                                        <p:tgtEl>
                                          <p:spTgt spid="12"/>
                                        </p:tgtEl>
                                        <p:attrNameLst>
                                          <p:attrName>ppt_y</p:attrName>
                                        </p:attrNameLst>
                                      </p:cBhvr>
                                      <p:tavLst>
                                        <p:tav tm="0">
                                          <p:val>
                                            <p:strVal val="#ppt_y"/>
                                          </p:val>
                                        </p:tav>
                                        <p:tav tm="100000">
                                          <p:val>
                                            <p:strVal val="#ppt_y"/>
                                          </p:val>
                                        </p:tav>
                                      </p:tavLst>
                                    </p:anim>
                                    <p:anim calcmode="lin" valueType="num">
                                      <p:cBhvr>
                                        <p:cTn dur="500" fill="hold" id="45"/>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6"/>
                                        <p:tgtEl>
                                          <p:spTgt spid="1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7" tmFilter="0,0; .5, 1; 1, 1"/>
                                        <p:tgtEl>
                                          <p:spTgt spid="12"/>
                                        </p:tgtEl>
                                      </p:cBhvr>
                                    </p:animEffect>
                                  </p:childTnLst>
                                </p:cTn>
                              </p:par>
                            </p:childTnLst>
                          </p:cTn>
                        </p:par>
                        <p:par>
                          <p:cTn fill="hold" id="48" nodeType="afterGroup">
                            <p:stCondLst>
                              <p:cond delay="3500"/>
                            </p:stCondLst>
                            <p:childTnLst>
                              <p:par>
                                <p:cTn fill="hold" grpId="1" id="49" nodeType="afterEffect" presetClass="emph" presetID="26" presetSubtype="0">
                                  <p:stCondLst>
                                    <p:cond delay="0"/>
                                  </p:stCondLst>
                                  <p:iterate type="lt">
                                    <p:tmPct val="0"/>
                                  </p:iterate>
                                  <p:childTnLst>
                                    <p:animEffect filter="fade" transition="out">
                                      <p:cBhvr>
                                        <p:cTn dur="500" id="50" tmFilter="0, 0; .2, .5; .8, .5; 1, 0"/>
                                        <p:tgtEl>
                                          <p:spTgt spid="12"/>
                                        </p:tgtEl>
                                      </p:cBhvr>
                                    </p:animEffect>
                                    <p:animScale>
                                      <p:cBhvr>
                                        <p:cTn autoRev="1" dur="250" fill="hold" id="51"/>
                                        <p:tgtEl>
                                          <p:spTgt spid="12"/>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1" spid="10"/>
      <p:bldP grpId="0" spid="11"/>
      <p:bldP grpId="1" spid="11"/>
      <p:bldP grpId="0" spid="12"/>
      <p:bldP grpId="1" spid="12"/>
      <p:bldP grpId="0" spid="13"/>
      <p:bldP grpId="1" spid="13"/>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010" name="Group 2010"/>
          <p:cNvGrpSpPr/>
          <p:nvPr/>
        </p:nvGrpSpPr>
        <p:grpSpPr>
          <a:xfrm>
            <a:off x="1360921" y="1890783"/>
            <a:ext cx="1535181" cy="4336538"/>
            <a:chOff x="-1" y="-15"/>
            <a:chExt cx="2911317" cy="8223811"/>
          </a:xfrm>
        </p:grpSpPr>
        <p:sp>
          <p:nvSpPr>
            <p:cNvPr id="2003" name="Shape 2003"/>
            <p:cNvSpPr/>
            <p:nvPr/>
          </p:nvSpPr>
          <p:spPr>
            <a:xfrm flipV="1">
              <a:off x="1449306" y="2818308"/>
              <a:ext cx="2" cy="3702985"/>
            </a:xfrm>
            <a:prstGeom prst="line">
              <a:avLst/>
            </a:prstGeom>
            <a:noFill/>
            <a:ln cap="flat" w="12700">
              <a:solidFill>
                <a:schemeClr val="bg1">
                  <a:lumMod val="65000"/>
                </a:schemeClr>
              </a:solidFill>
              <a:prstDash val="solid"/>
              <a:miter lim="400000"/>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solidFill>
                  <a:schemeClr val="bg1">
                    <a:lumMod val="65000"/>
                  </a:schemeClr>
                </a:solidFill>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004" name="Shape 2004"/>
            <p:cNvSpPr/>
            <p:nvPr/>
          </p:nvSpPr>
          <p:spPr>
            <a:xfrm>
              <a:off x="518981" y="-15"/>
              <a:ext cx="1860633" cy="2767337"/>
            </a:xfrm>
            <a:custGeom>
              <a:cxnLst>
                <a:cxn ang="0">
                  <a:pos x="wd2" y="hd2"/>
                </a:cxn>
                <a:cxn ang="5400000">
                  <a:pos x="wd2" y="hd2"/>
                </a:cxn>
                <a:cxn ang="10800000">
                  <a:pos x="wd2" y="hd2"/>
                </a:cxn>
                <a:cxn ang="16200000">
                  <a:pos x="wd2" y="hd2"/>
                </a:cxn>
              </a:cxnLst>
              <a:rect b="b" l="0" r="r" t="0"/>
              <a:pathLst>
                <a:path extrusionOk="0" h="21205" w="15896">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1"/>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05" name="Shape 2005"/>
            <p:cNvSpPr/>
            <p:nvPr/>
          </p:nvSpPr>
          <p:spPr>
            <a:xfrm>
              <a:off x="895303" y="328849"/>
              <a:ext cx="1107961" cy="1497578"/>
            </a:xfrm>
            <a:custGeom>
              <a:cxnLst>
                <a:cxn ang="0">
                  <a:pos x="wd2" y="hd2"/>
                </a:cxn>
                <a:cxn ang="5400000">
                  <a:pos x="wd2" y="hd2"/>
                </a:cxn>
                <a:cxn ang="10800000">
                  <a:pos x="wd2" y="hd2"/>
                </a:cxn>
                <a:cxn ang="16200000">
                  <a:pos x="wd2" y="hd2"/>
                </a:cxn>
              </a:cxnLst>
              <a:rect b="b" l="0" r="r" t="0"/>
              <a:pathLst>
                <a:path extrusionOk="0" h="21047" w="16006">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06" name="Shape 2006"/>
            <p:cNvSpPr/>
            <p:nvPr/>
          </p:nvSpPr>
          <p:spPr>
            <a:xfrm>
              <a:off x="1315248" y="2723469"/>
              <a:ext cx="268106" cy="268107"/>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07" name="Shape 2007"/>
            <p:cNvSpPr/>
            <p:nvPr/>
          </p:nvSpPr>
          <p:spPr>
            <a:xfrm>
              <a:off x="263953" y="6645939"/>
              <a:ext cx="2360259"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7500">
                  <a:solidFill>
                    <a:srgbClr val="4A5E6C"/>
                  </a:solidFill>
                  <a:latin typeface="FontAwesome"/>
                  <a:ea typeface="FontAwesome"/>
                  <a:cs typeface="FontAwesome"/>
                  <a:sym typeface="FontAwesome"/>
                </a:defRPr>
              </a:lvl1pPr>
            </a:lstStyle>
            <a:p>
              <a:pPr lvl="0">
                <a:lnSpc>
                  <a:spcPct val="120000"/>
                </a:lnSpc>
                <a:defRPr sz="1800">
                  <a:solidFill>
                    <a:srgbClr val="000000"/>
                  </a:solidFill>
                </a:defRPr>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2008" name="Shape 2008"/>
            <p:cNvSpPr/>
            <p:nvPr/>
          </p:nvSpPr>
          <p:spPr>
            <a:xfrm>
              <a:off x="-1" y="7121462"/>
              <a:ext cx="2911317" cy="110980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lvl1pPr defTabSz="457200">
                <a:defRPr sz="1800">
                  <a:solidFill>
                    <a:srgbClr val="828589"/>
                  </a:solidFill>
                  <a:latin typeface="STIXGeneral-Bold"/>
                  <a:ea typeface="STIXGeneral-Bold"/>
                  <a:cs typeface="STIXGeneral-Bold"/>
                  <a:sym typeface="STIXGeneral-Bold"/>
                </a:defRPr>
              </a:lvl1pPr>
            </a:lstStyle>
            <a:p>
              <a:pPr defTabSz="964326" fontAlgn="auto" lvl="0">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cs typeface="+mn-cs"/>
                  <a:sym charset="0" panose="020b0604020202020204" pitchFamily="34" typeface="Arial"/>
                </a:rPr>
                <a:t>Please replace text, click add relevant headline, modify the text content, also can copy your content to this directly.</a:t>
              </a:r>
            </a:p>
          </p:txBody>
        </p:sp>
        <p:sp>
          <p:nvSpPr>
            <p:cNvPr id="2009" name="Shape 2009"/>
            <p:cNvSpPr/>
            <p:nvPr/>
          </p:nvSpPr>
          <p:spPr>
            <a:xfrm>
              <a:off x="1315248" y="759053"/>
              <a:ext cx="268106" cy="268107"/>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2018" name="Group 2018"/>
          <p:cNvGrpSpPr/>
          <p:nvPr/>
        </p:nvGrpSpPr>
        <p:grpSpPr>
          <a:xfrm>
            <a:off x="3081267" y="2634492"/>
            <a:ext cx="1535181" cy="3621840"/>
            <a:chExt cx="2911316" cy="6868459"/>
          </a:xfrm>
        </p:grpSpPr>
        <p:sp>
          <p:nvSpPr>
            <p:cNvPr id="2011" name="Shape 2011"/>
            <p:cNvSpPr/>
            <p:nvPr/>
          </p:nvSpPr>
          <p:spPr>
            <a:xfrm>
              <a:off x="525331" y="0"/>
              <a:ext cx="1860634" cy="2767336"/>
            </a:xfrm>
            <a:custGeom>
              <a:cxnLst>
                <a:cxn ang="0">
                  <a:pos x="wd2" y="hd2"/>
                </a:cxn>
                <a:cxn ang="5400000">
                  <a:pos x="wd2" y="hd2"/>
                </a:cxn>
                <a:cxn ang="10800000">
                  <a:pos x="wd2" y="hd2"/>
                </a:cxn>
                <a:cxn ang="16200000">
                  <a:pos x="wd2" y="hd2"/>
                </a:cxn>
              </a:cxnLst>
              <a:rect b="b" l="0" r="r" t="0"/>
              <a:pathLst>
                <a:path extrusionOk="0" h="21205" w="15896">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2"/>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12" name="Shape 2012"/>
            <p:cNvSpPr/>
            <p:nvPr/>
          </p:nvSpPr>
          <p:spPr>
            <a:xfrm>
              <a:off x="901653" y="328863"/>
              <a:ext cx="1107961" cy="1497578"/>
            </a:xfrm>
            <a:custGeom>
              <a:cxnLst>
                <a:cxn ang="0">
                  <a:pos x="wd2" y="hd2"/>
                </a:cxn>
                <a:cxn ang="5400000">
                  <a:pos x="wd2" y="hd2"/>
                </a:cxn>
                <a:cxn ang="10800000">
                  <a:pos x="wd2" y="hd2"/>
                </a:cxn>
                <a:cxn ang="16200000">
                  <a:pos x="wd2" y="hd2"/>
                </a:cxn>
              </a:cxnLst>
              <a:rect b="b" l="0" r="r" t="0"/>
              <a:pathLst>
                <a:path extrusionOk="0" h="21047" w="16006">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13" name="Shape 2013"/>
            <p:cNvSpPr/>
            <p:nvPr/>
          </p:nvSpPr>
          <p:spPr>
            <a:xfrm>
              <a:off x="1321606" y="2747249"/>
              <a:ext cx="268106" cy="268107"/>
            </a:xfrm>
            <a:custGeom>
              <a:cxnLst>
                <a:cxn ang="0">
                  <a:pos x="wd2" y="hd2"/>
                </a:cxn>
                <a:cxn ang="5400000">
                  <a:pos x="wd2" y="hd2"/>
                </a:cxn>
                <a:cxn ang="10800000">
                  <a:pos x="wd2" y="hd2"/>
                </a:cxn>
                <a:cxn ang="16200000">
                  <a:pos x="wd2" y="hd2"/>
                </a:cxn>
              </a:cxnLst>
              <a:rect b="b" l="0" r="r" t="0"/>
              <a:pathLst>
                <a:path extrusionOk="0" h="19679" w="19678">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14" name="Shape 2014"/>
            <p:cNvSpPr/>
            <p:nvPr/>
          </p:nvSpPr>
          <p:spPr>
            <a:xfrm flipV="1">
              <a:off x="1455665" y="2990855"/>
              <a:ext cx="2" cy="2065071"/>
            </a:xfrm>
            <a:prstGeom prst="line">
              <a:avLst/>
            </a:prstGeom>
            <a:noFill/>
            <a:ln cap="flat" w="12700">
              <a:solidFill>
                <a:schemeClr val="bg1">
                  <a:lumMod val="65000"/>
                </a:schemeClr>
              </a:solidFill>
              <a:prstDash val="solid"/>
              <a:miter lim="400000"/>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solidFill>
                  <a:schemeClr val="bg1">
                    <a:lumMod val="65000"/>
                  </a:schemeClr>
                </a:solidFill>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015" name="Shape 2015"/>
            <p:cNvSpPr/>
            <p:nvPr/>
          </p:nvSpPr>
          <p:spPr>
            <a:xfrm>
              <a:off x="263979" y="5235587"/>
              <a:ext cx="2360258"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7500">
                  <a:solidFill>
                    <a:srgbClr val="CD321B"/>
                  </a:solidFill>
                  <a:latin typeface="FontAwesome"/>
                  <a:ea typeface="FontAwesome"/>
                  <a:cs typeface="FontAwesome"/>
                  <a:sym typeface="FontAwesome"/>
                </a:defRPr>
              </a:lvl1pPr>
            </a:lstStyle>
            <a:p>
              <a:pPr defTabSz="457200" lvl="0">
                <a:lnSpc>
                  <a:spcPct val="120000"/>
                </a:lnSpc>
                <a:defRPr sz="1800">
                  <a:solidFill>
                    <a:srgbClr val="000000"/>
                  </a:solidFill>
                </a:defRPr>
              </a:pPr>
              <a:r>
                <a:rPr altLang="en-US" lang="zh-CN" sz="1400">
                  <a:solidFill>
                    <a:schemeClr val="bg1">
                      <a:lumMod val="65000"/>
                    </a:schemeClr>
                  </a:solidFill>
                  <a:latin charset="0" panose="020b0604020202020204" pitchFamily="34" typeface="Arial"/>
                  <a:ea charset="-122" panose="020b0503020204020204" pitchFamily="34" typeface="微软雅黑"/>
                  <a:cs charset="0" typeface="Roboto Light"/>
                  <a:sym charset="0" panose="020b0604020202020204" pitchFamily="34" typeface="Arial"/>
                </a:rPr>
                <a:t>请替换文字内容</a:t>
              </a:r>
            </a:p>
          </p:txBody>
        </p:sp>
        <p:sp>
          <p:nvSpPr>
            <p:cNvPr id="2016" name="Shape 2016"/>
            <p:cNvSpPr/>
            <p:nvPr/>
          </p:nvSpPr>
          <p:spPr>
            <a:xfrm>
              <a:off x="0" y="5766124"/>
              <a:ext cx="2911316" cy="110980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lvl1pPr defTabSz="457200">
                <a:defRPr sz="1800">
                  <a:solidFill>
                    <a:srgbClr val="828589"/>
                  </a:solidFill>
                  <a:latin typeface="STIXGeneral-Bold"/>
                  <a:ea typeface="STIXGeneral-Bold"/>
                  <a:cs typeface="STIXGeneral-Bold"/>
                  <a:sym typeface="STIXGeneral-Bold"/>
                </a:defRPr>
              </a:lvl1pPr>
            </a:lstStyle>
            <a:p>
              <a:pPr defTabSz="964326" fontAlgn="auto" lvl="0">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cs typeface="+mn-cs"/>
                  <a:sym charset="0" panose="020b0604020202020204" pitchFamily="34" typeface="Arial"/>
                </a:rPr>
                <a:t>Please replace text, click add relevant headline, modify the text content, also can copy your content to this directly.</a:t>
              </a:r>
            </a:p>
          </p:txBody>
        </p:sp>
        <p:sp>
          <p:nvSpPr>
            <p:cNvPr id="2017" name="Shape 2017"/>
            <p:cNvSpPr/>
            <p:nvPr/>
          </p:nvSpPr>
          <p:spPr>
            <a:xfrm>
              <a:off x="1321606" y="812771"/>
              <a:ext cx="268106" cy="268106"/>
            </a:xfrm>
            <a:custGeom>
              <a:cxnLst>
                <a:cxn ang="0">
                  <a:pos x="wd2" y="hd2"/>
                </a:cxn>
                <a:cxn ang="5400000">
                  <a:pos x="wd2" y="hd2"/>
                </a:cxn>
                <a:cxn ang="10800000">
                  <a:pos x="wd2" y="hd2"/>
                </a:cxn>
                <a:cxn ang="16200000">
                  <a:pos x="wd2" y="hd2"/>
                </a:cxn>
              </a:cxnLst>
              <a:rect b="b" l="0" r="r" t="0"/>
              <a:pathLst>
                <a:path extrusionOk="0" h="19679" w="19678">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2026" name="Group 2026"/>
          <p:cNvGrpSpPr/>
          <p:nvPr/>
        </p:nvGrpSpPr>
        <p:grpSpPr>
          <a:xfrm>
            <a:off x="4801613" y="1890784"/>
            <a:ext cx="1535181" cy="4365548"/>
            <a:chExt cx="2911316" cy="8278827"/>
          </a:xfrm>
        </p:grpSpPr>
        <p:sp>
          <p:nvSpPr>
            <p:cNvPr id="2019" name="Shape 2019"/>
            <p:cNvSpPr/>
            <p:nvPr/>
          </p:nvSpPr>
          <p:spPr>
            <a:xfrm flipV="1">
              <a:off x="1455656" y="2825143"/>
              <a:ext cx="2" cy="3702986"/>
            </a:xfrm>
            <a:prstGeom prst="line">
              <a:avLst/>
            </a:prstGeom>
            <a:noFill/>
            <a:ln cap="flat" w="12700">
              <a:solidFill>
                <a:schemeClr val="bg1">
                  <a:lumMod val="65000"/>
                </a:schemeClr>
              </a:solidFill>
              <a:prstDash val="solid"/>
              <a:miter lim="400000"/>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solidFill>
                  <a:schemeClr val="bg1">
                    <a:lumMod val="65000"/>
                  </a:schemeClr>
                </a:solidFill>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020" name="Shape 2020"/>
            <p:cNvSpPr/>
            <p:nvPr/>
          </p:nvSpPr>
          <p:spPr>
            <a:xfrm>
              <a:off x="531680" y="0"/>
              <a:ext cx="1860635" cy="2767336"/>
            </a:xfrm>
            <a:custGeom>
              <a:cxnLst>
                <a:cxn ang="0">
                  <a:pos x="wd2" y="hd2"/>
                </a:cxn>
                <a:cxn ang="5400000">
                  <a:pos x="wd2" y="hd2"/>
                </a:cxn>
                <a:cxn ang="10800000">
                  <a:pos x="wd2" y="hd2"/>
                </a:cxn>
                <a:cxn ang="16200000">
                  <a:pos x="wd2" y="hd2"/>
                </a:cxn>
              </a:cxnLst>
              <a:rect b="b" l="0" r="r" t="0"/>
              <a:pathLst>
                <a:path extrusionOk="0" h="21205" w="15896">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3"/>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21" name="Shape 2021"/>
            <p:cNvSpPr/>
            <p:nvPr/>
          </p:nvSpPr>
          <p:spPr>
            <a:xfrm>
              <a:off x="908003" y="328863"/>
              <a:ext cx="1107961" cy="1497578"/>
            </a:xfrm>
            <a:custGeom>
              <a:cxnLst>
                <a:cxn ang="0">
                  <a:pos x="wd2" y="hd2"/>
                </a:cxn>
                <a:cxn ang="5400000">
                  <a:pos x="wd2" y="hd2"/>
                </a:cxn>
                <a:cxn ang="10800000">
                  <a:pos x="wd2" y="hd2"/>
                </a:cxn>
                <a:cxn ang="16200000">
                  <a:pos x="wd2" y="hd2"/>
                </a:cxn>
              </a:cxnLst>
              <a:rect b="b" l="0" r="r" t="0"/>
              <a:pathLst>
                <a:path extrusionOk="0" h="21047" w="16006">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22" name="Shape 2022"/>
            <p:cNvSpPr/>
            <p:nvPr/>
          </p:nvSpPr>
          <p:spPr>
            <a:xfrm>
              <a:off x="1327931" y="2723483"/>
              <a:ext cx="268106" cy="268106"/>
            </a:xfrm>
            <a:custGeom>
              <a:cxnLst>
                <a:cxn ang="0">
                  <a:pos x="wd2" y="hd2"/>
                </a:cxn>
                <a:cxn ang="5400000">
                  <a:pos x="wd2" y="hd2"/>
                </a:cxn>
                <a:cxn ang="10800000">
                  <a:pos x="wd2" y="hd2"/>
                </a:cxn>
                <a:cxn ang="16200000">
                  <a:pos x="wd2" y="hd2"/>
                </a:cxn>
              </a:cxnLst>
              <a:rect b="b" l="0" r="r" t="0"/>
              <a:pathLst>
                <a:path extrusionOk="0" h="19679" w="19678">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23" name="Shape 2023"/>
            <p:cNvSpPr/>
            <p:nvPr/>
          </p:nvSpPr>
          <p:spPr>
            <a:xfrm>
              <a:off x="275527" y="6645955"/>
              <a:ext cx="2360258"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7500">
                  <a:solidFill>
                    <a:srgbClr val="FBBE48"/>
                  </a:solidFill>
                  <a:latin typeface="FontAwesome"/>
                  <a:ea typeface="FontAwesome"/>
                  <a:cs typeface="FontAwesome"/>
                  <a:sym typeface="FontAwesome"/>
                </a:defRPr>
              </a:lvl1pPr>
            </a:lstStyle>
            <a:p>
              <a:pPr algn="ctr" lvl="0">
                <a:lnSpc>
                  <a:spcPct val="120000"/>
                </a:lnSpc>
                <a:defRPr sz="1800">
                  <a:solidFill>
                    <a:srgbClr val="000000"/>
                  </a:solidFill>
                </a:defRPr>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2024" name="Shape 2024"/>
            <p:cNvSpPr/>
            <p:nvPr/>
          </p:nvSpPr>
          <p:spPr>
            <a:xfrm>
              <a:off x="0" y="7176492"/>
              <a:ext cx="2911316" cy="110980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lvl1pPr defTabSz="457200">
                <a:defRPr sz="1800">
                  <a:solidFill>
                    <a:srgbClr val="828589"/>
                  </a:solidFill>
                  <a:latin typeface="STIXGeneral-Bold"/>
                  <a:ea typeface="STIXGeneral-Bold"/>
                  <a:cs typeface="STIXGeneral-Bold"/>
                  <a:sym typeface="STIXGeneral-Bold"/>
                </a:defRPr>
              </a:lvl1pPr>
            </a:lstStyle>
            <a:p>
              <a:pPr defTabSz="964326" fontAlgn="auto" lvl="0">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cs typeface="+mn-cs"/>
                  <a:sym charset="0" panose="020b0604020202020204" pitchFamily="34" typeface="Arial"/>
                </a:rPr>
                <a:t>Please replace text, click add relevant headline, modify the text content, also can copy your content to this directly.</a:t>
              </a:r>
            </a:p>
          </p:txBody>
        </p:sp>
        <p:sp>
          <p:nvSpPr>
            <p:cNvPr id="2025" name="Shape 2025"/>
            <p:cNvSpPr/>
            <p:nvPr/>
          </p:nvSpPr>
          <p:spPr>
            <a:xfrm>
              <a:off x="1327964" y="759067"/>
              <a:ext cx="268106" cy="268107"/>
            </a:xfrm>
            <a:custGeom>
              <a:cxnLst>
                <a:cxn ang="0">
                  <a:pos x="wd2" y="hd2"/>
                </a:cxn>
                <a:cxn ang="5400000">
                  <a:pos x="wd2" y="hd2"/>
                </a:cxn>
                <a:cxn ang="10800000">
                  <a:pos x="wd2" y="hd2"/>
                </a:cxn>
                <a:cxn ang="16200000">
                  <a:pos x="wd2" y="hd2"/>
                </a:cxn>
              </a:cxnLst>
              <a:rect b="b" l="0" r="r" t="0"/>
              <a:pathLst>
                <a:path extrusionOk="0" h="19679" w="19678">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3"/>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2034" name="Group 2034"/>
          <p:cNvGrpSpPr/>
          <p:nvPr/>
        </p:nvGrpSpPr>
        <p:grpSpPr>
          <a:xfrm>
            <a:off x="6521959" y="2634492"/>
            <a:ext cx="1535181" cy="3607251"/>
            <a:chExt cx="2911316" cy="6840792"/>
          </a:xfrm>
        </p:grpSpPr>
        <p:sp>
          <p:nvSpPr>
            <p:cNvPr id="2027" name="Shape 2027"/>
            <p:cNvSpPr/>
            <p:nvPr/>
          </p:nvSpPr>
          <p:spPr>
            <a:xfrm>
              <a:off x="523115" y="0"/>
              <a:ext cx="1860634" cy="2767336"/>
            </a:xfrm>
            <a:custGeom>
              <a:cxnLst>
                <a:cxn ang="0">
                  <a:pos x="wd2" y="hd2"/>
                </a:cxn>
                <a:cxn ang="5400000">
                  <a:pos x="wd2" y="hd2"/>
                </a:cxn>
                <a:cxn ang="10800000">
                  <a:pos x="wd2" y="hd2"/>
                </a:cxn>
                <a:cxn ang="16200000">
                  <a:pos x="wd2" y="hd2"/>
                </a:cxn>
              </a:cxnLst>
              <a:rect b="b" l="0" r="r" t="0"/>
              <a:pathLst>
                <a:path extrusionOk="0" h="21205" w="15896">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4"/>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28" name="Shape 2028"/>
            <p:cNvSpPr/>
            <p:nvPr/>
          </p:nvSpPr>
          <p:spPr>
            <a:xfrm>
              <a:off x="899437" y="328863"/>
              <a:ext cx="1107962" cy="1497578"/>
            </a:xfrm>
            <a:custGeom>
              <a:cxnLst>
                <a:cxn ang="0">
                  <a:pos x="wd2" y="hd2"/>
                </a:cxn>
                <a:cxn ang="5400000">
                  <a:pos x="wd2" y="hd2"/>
                </a:cxn>
                <a:cxn ang="10800000">
                  <a:pos x="wd2" y="hd2"/>
                </a:cxn>
                <a:cxn ang="16200000">
                  <a:pos x="wd2" y="hd2"/>
                </a:cxn>
              </a:cxnLst>
              <a:rect b="b" l="0" r="r" t="0"/>
              <a:pathLst>
                <a:path extrusionOk="0" h="21047" w="16006">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29" name="Shape 2029"/>
            <p:cNvSpPr/>
            <p:nvPr/>
          </p:nvSpPr>
          <p:spPr>
            <a:xfrm>
              <a:off x="1319399" y="2747249"/>
              <a:ext cx="268106" cy="268107"/>
            </a:xfrm>
            <a:custGeom>
              <a:cxnLst>
                <a:cxn ang="0">
                  <a:pos x="wd2" y="hd2"/>
                </a:cxn>
                <a:cxn ang="5400000">
                  <a:pos x="wd2" y="hd2"/>
                </a:cxn>
                <a:cxn ang="10800000">
                  <a:pos x="wd2" y="hd2"/>
                </a:cxn>
                <a:cxn ang="16200000">
                  <a:pos x="wd2" y="hd2"/>
                </a:cxn>
              </a:cxnLst>
              <a:rect b="b" l="0" r="r" t="0"/>
              <a:pathLst>
                <a:path extrusionOk="0" h="19679" w="19678">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30" name="Shape 2030"/>
            <p:cNvSpPr/>
            <p:nvPr/>
          </p:nvSpPr>
          <p:spPr>
            <a:xfrm>
              <a:off x="262856" y="5235587"/>
              <a:ext cx="2360258"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7500">
                  <a:solidFill>
                    <a:srgbClr val="809D2C"/>
                  </a:solidFill>
                  <a:latin typeface="FontAwesome"/>
                  <a:ea typeface="FontAwesome"/>
                  <a:cs typeface="FontAwesome"/>
                  <a:sym typeface="FontAwesome"/>
                </a:defRPr>
              </a:lvl1pPr>
            </a:lstStyle>
            <a:p>
              <a:pPr algn="ctr">
                <a:lnSpc>
                  <a:spcPct val="120000"/>
                </a:lnSpc>
                <a:defRPr sz="1800">
                  <a:solidFill>
                    <a:srgbClr val="000000"/>
                  </a:solidFill>
                </a:defRPr>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2031" name="Shape 2031"/>
            <p:cNvSpPr/>
            <p:nvPr/>
          </p:nvSpPr>
          <p:spPr>
            <a:xfrm flipV="1">
              <a:off x="1453458" y="2990855"/>
              <a:ext cx="2" cy="2065071"/>
            </a:xfrm>
            <a:prstGeom prst="line">
              <a:avLst/>
            </a:prstGeom>
            <a:noFill/>
            <a:ln cap="flat" w="12700">
              <a:solidFill>
                <a:schemeClr val="bg1">
                  <a:lumMod val="65000"/>
                </a:schemeClr>
              </a:solidFill>
              <a:prstDash val="solid"/>
              <a:miter lim="400000"/>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solidFill>
                  <a:schemeClr val="bg1">
                    <a:lumMod val="65000"/>
                  </a:schemeClr>
                </a:solidFill>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032" name="Shape 2032"/>
            <p:cNvSpPr/>
            <p:nvPr/>
          </p:nvSpPr>
          <p:spPr>
            <a:xfrm>
              <a:off x="0" y="5738456"/>
              <a:ext cx="2911316" cy="110980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lvl1pPr defTabSz="457200">
                <a:defRPr sz="1800">
                  <a:solidFill>
                    <a:srgbClr val="828589"/>
                  </a:solidFill>
                  <a:latin typeface="STIXGeneral-Bold"/>
                  <a:ea typeface="STIXGeneral-Bold"/>
                  <a:cs typeface="STIXGeneral-Bold"/>
                  <a:sym typeface="STIXGeneral-Bold"/>
                </a:defRPr>
              </a:lvl1pPr>
            </a:lstStyle>
            <a:p>
              <a:pPr defTabSz="964326" fontAlgn="auto" lvl="0">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cs typeface="+mn-cs"/>
                  <a:sym charset="0" panose="020b0604020202020204" pitchFamily="34" typeface="Arial"/>
                </a:rPr>
                <a:t>Please replace text, click add relevant headline, modify the text content, also can copy your content to this directly.</a:t>
              </a:r>
            </a:p>
          </p:txBody>
        </p:sp>
        <p:sp>
          <p:nvSpPr>
            <p:cNvPr id="2033" name="Shape 2033"/>
            <p:cNvSpPr/>
            <p:nvPr/>
          </p:nvSpPr>
          <p:spPr>
            <a:xfrm>
              <a:off x="1324773" y="812771"/>
              <a:ext cx="268106" cy="268106"/>
            </a:xfrm>
            <a:custGeom>
              <a:cxnLst>
                <a:cxn ang="0">
                  <a:pos x="wd2" y="hd2"/>
                </a:cxn>
                <a:cxn ang="5400000">
                  <a:pos x="wd2" y="hd2"/>
                </a:cxn>
                <a:cxn ang="10800000">
                  <a:pos x="wd2" y="hd2"/>
                </a:cxn>
                <a:cxn ang="16200000">
                  <a:pos x="wd2" y="hd2"/>
                </a:cxn>
              </a:cxnLst>
              <a:rect b="b" l="0" r="r" t="0"/>
              <a:pathLst>
                <a:path extrusionOk="0" h="19679" w="19678">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4"/>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2042" name="Group 2042"/>
          <p:cNvGrpSpPr/>
          <p:nvPr/>
        </p:nvGrpSpPr>
        <p:grpSpPr>
          <a:xfrm>
            <a:off x="8242305" y="1890784"/>
            <a:ext cx="1535181" cy="4365548"/>
            <a:chExt cx="2911316" cy="8278827"/>
          </a:xfrm>
        </p:grpSpPr>
        <p:sp>
          <p:nvSpPr>
            <p:cNvPr id="2035" name="Shape 2035"/>
            <p:cNvSpPr/>
            <p:nvPr/>
          </p:nvSpPr>
          <p:spPr>
            <a:xfrm flipV="1">
              <a:off x="1468347" y="2825143"/>
              <a:ext cx="2" cy="3702986"/>
            </a:xfrm>
            <a:prstGeom prst="line">
              <a:avLst/>
            </a:prstGeom>
            <a:noFill/>
            <a:ln cap="flat" w="12700">
              <a:solidFill>
                <a:schemeClr val="bg1">
                  <a:lumMod val="65000"/>
                </a:schemeClr>
              </a:solidFill>
              <a:prstDash val="solid"/>
              <a:miter lim="400000"/>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solidFill>
                  <a:schemeClr val="bg1">
                    <a:lumMod val="65000"/>
                  </a:schemeClr>
                </a:solidFill>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036" name="Shape 2036"/>
            <p:cNvSpPr/>
            <p:nvPr/>
          </p:nvSpPr>
          <p:spPr>
            <a:xfrm>
              <a:off x="544381" y="0"/>
              <a:ext cx="1860634" cy="2767336"/>
            </a:xfrm>
            <a:custGeom>
              <a:cxnLst>
                <a:cxn ang="0">
                  <a:pos x="wd2" y="hd2"/>
                </a:cxn>
                <a:cxn ang="5400000">
                  <a:pos x="wd2" y="hd2"/>
                </a:cxn>
                <a:cxn ang="10800000">
                  <a:pos x="wd2" y="hd2"/>
                </a:cxn>
                <a:cxn ang="16200000">
                  <a:pos x="wd2" y="hd2"/>
                </a:cxn>
              </a:cxnLst>
              <a:rect b="b" l="0" r="r" t="0"/>
              <a:pathLst>
                <a:path extrusionOk="0" h="21205" w="15896">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5"/>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37" name="Shape 2037"/>
            <p:cNvSpPr/>
            <p:nvPr/>
          </p:nvSpPr>
          <p:spPr>
            <a:xfrm>
              <a:off x="920703" y="328863"/>
              <a:ext cx="1107961" cy="1497578"/>
            </a:xfrm>
            <a:custGeom>
              <a:cxnLst>
                <a:cxn ang="0">
                  <a:pos x="wd2" y="hd2"/>
                </a:cxn>
                <a:cxn ang="5400000">
                  <a:pos x="wd2" y="hd2"/>
                </a:cxn>
                <a:cxn ang="10800000">
                  <a:pos x="wd2" y="hd2"/>
                </a:cxn>
                <a:cxn ang="16200000">
                  <a:pos x="wd2" y="hd2"/>
                </a:cxn>
              </a:cxnLst>
              <a:rect b="b" l="0" r="r" t="0"/>
              <a:pathLst>
                <a:path extrusionOk="0" h="21047" w="16006">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38" name="Shape 2038"/>
            <p:cNvSpPr/>
            <p:nvPr/>
          </p:nvSpPr>
          <p:spPr>
            <a:xfrm>
              <a:off x="1340665" y="2723483"/>
              <a:ext cx="268106" cy="26810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39" name="Shape 2039"/>
            <p:cNvSpPr/>
            <p:nvPr/>
          </p:nvSpPr>
          <p:spPr>
            <a:xfrm>
              <a:off x="275528" y="6645955"/>
              <a:ext cx="2360258"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7500">
                  <a:solidFill>
                    <a:srgbClr val="3A9A87"/>
                  </a:solidFill>
                  <a:latin typeface="FontAwesome"/>
                  <a:ea typeface="FontAwesome"/>
                  <a:cs typeface="FontAwesome"/>
                  <a:sym typeface="FontAwesome"/>
                </a:defRPr>
              </a:lvl1pPr>
            </a:lstStyle>
            <a:p>
              <a:pPr algn="ctr" lvl="0">
                <a:lnSpc>
                  <a:spcPct val="120000"/>
                </a:lnSpc>
                <a:defRPr sz="1800">
                  <a:solidFill>
                    <a:srgbClr val="000000"/>
                  </a:solidFill>
                </a:defRPr>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2040" name="Shape 2040"/>
            <p:cNvSpPr/>
            <p:nvPr/>
          </p:nvSpPr>
          <p:spPr>
            <a:xfrm>
              <a:off x="1" y="7176492"/>
              <a:ext cx="2911316" cy="110980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lvl1pPr defTabSz="457200">
                <a:defRPr sz="1800">
                  <a:solidFill>
                    <a:srgbClr val="828589"/>
                  </a:solidFill>
                  <a:latin typeface="STIXGeneral-Bold"/>
                  <a:ea typeface="STIXGeneral-Bold"/>
                  <a:cs typeface="STIXGeneral-Bold"/>
                  <a:sym typeface="STIXGeneral-Bold"/>
                </a:defRPr>
              </a:lvl1pPr>
            </a:lstStyle>
            <a:p>
              <a:pPr defTabSz="964326" fontAlgn="auto" lvl="0">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cs typeface="+mn-cs"/>
                  <a:sym charset="0" panose="020b0604020202020204" pitchFamily="34" typeface="Arial"/>
                </a:rPr>
                <a:t>Please replace text, click add relevant headline, modify the text content, also can copy your content to this directly.</a:t>
              </a:r>
            </a:p>
          </p:txBody>
        </p:sp>
        <p:sp>
          <p:nvSpPr>
            <p:cNvPr id="2041" name="Shape 2041"/>
            <p:cNvSpPr/>
            <p:nvPr/>
          </p:nvSpPr>
          <p:spPr>
            <a:xfrm>
              <a:off x="1334281" y="754485"/>
              <a:ext cx="268106" cy="26810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5"/>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2050" name="Group 2050"/>
          <p:cNvGrpSpPr/>
          <p:nvPr/>
        </p:nvGrpSpPr>
        <p:grpSpPr>
          <a:xfrm>
            <a:off x="9962649" y="2634492"/>
            <a:ext cx="1535181" cy="3592829"/>
            <a:chExt cx="2911316" cy="6813442"/>
          </a:xfrm>
        </p:grpSpPr>
        <p:sp>
          <p:nvSpPr>
            <p:cNvPr id="2043" name="Shape 2043"/>
            <p:cNvSpPr/>
            <p:nvPr/>
          </p:nvSpPr>
          <p:spPr>
            <a:xfrm flipV="1">
              <a:off x="1442907" y="2990855"/>
              <a:ext cx="2" cy="2065071"/>
            </a:xfrm>
            <a:prstGeom prst="line">
              <a:avLst/>
            </a:prstGeom>
            <a:noFill/>
            <a:ln cap="flat" w="12700">
              <a:solidFill>
                <a:schemeClr val="bg1">
                  <a:lumMod val="65000"/>
                </a:schemeClr>
              </a:solidFill>
              <a:prstDash val="solid"/>
              <a:miter lim="400000"/>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solidFill>
                  <a:schemeClr val="bg1">
                    <a:lumMod val="65000"/>
                  </a:schemeClr>
                </a:solidFill>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044" name="Shape 2044"/>
            <p:cNvSpPr/>
            <p:nvPr/>
          </p:nvSpPr>
          <p:spPr>
            <a:xfrm>
              <a:off x="525331" y="0"/>
              <a:ext cx="1860634" cy="2767336"/>
            </a:xfrm>
            <a:custGeom>
              <a:cxnLst>
                <a:cxn ang="0">
                  <a:pos x="wd2" y="hd2"/>
                </a:cxn>
                <a:cxn ang="5400000">
                  <a:pos x="wd2" y="hd2"/>
                </a:cxn>
                <a:cxn ang="10800000">
                  <a:pos x="wd2" y="hd2"/>
                </a:cxn>
                <a:cxn ang="16200000">
                  <a:pos x="wd2" y="hd2"/>
                </a:cxn>
              </a:cxnLst>
              <a:rect b="b" l="0" r="r" t="0"/>
              <a:pathLst>
                <a:path extrusionOk="0" h="21205" w="15896">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6"/>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45" name="Shape 2045"/>
            <p:cNvSpPr/>
            <p:nvPr/>
          </p:nvSpPr>
          <p:spPr>
            <a:xfrm>
              <a:off x="901654" y="328863"/>
              <a:ext cx="1107961" cy="1497578"/>
            </a:xfrm>
            <a:custGeom>
              <a:cxnLst>
                <a:cxn ang="0">
                  <a:pos x="wd2" y="hd2"/>
                </a:cxn>
                <a:cxn ang="5400000">
                  <a:pos x="wd2" y="hd2"/>
                </a:cxn>
                <a:cxn ang="10800000">
                  <a:pos x="wd2" y="hd2"/>
                </a:cxn>
                <a:cxn ang="16200000">
                  <a:pos x="wd2" y="hd2"/>
                </a:cxn>
              </a:cxnLst>
              <a:rect b="b" l="0" r="r" t="0"/>
              <a:pathLst>
                <a:path extrusionOk="0" h="21047" w="16006">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46" name="Shape 2046"/>
            <p:cNvSpPr/>
            <p:nvPr/>
          </p:nvSpPr>
          <p:spPr>
            <a:xfrm>
              <a:off x="1321581" y="2747249"/>
              <a:ext cx="268106" cy="268107"/>
            </a:xfrm>
            <a:custGeom>
              <a:cxnLst>
                <a:cxn ang="0">
                  <a:pos x="wd2" y="hd2"/>
                </a:cxn>
                <a:cxn ang="5400000">
                  <a:pos x="wd2" y="hd2"/>
                </a:cxn>
                <a:cxn ang="10800000">
                  <a:pos x="wd2" y="hd2"/>
                </a:cxn>
                <a:cxn ang="16200000">
                  <a:pos x="wd2" y="hd2"/>
                </a:cxn>
              </a:cxnLst>
              <a:rect b="b" l="0" r="r" t="0"/>
              <a:pathLst>
                <a:path extrusionOk="0" h="19679" w="19678">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047" name="Shape 2047"/>
            <p:cNvSpPr/>
            <p:nvPr/>
          </p:nvSpPr>
          <p:spPr>
            <a:xfrm>
              <a:off x="275505" y="5235587"/>
              <a:ext cx="2360258"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7500">
                  <a:solidFill>
                    <a:srgbClr val="694E7F"/>
                  </a:solidFill>
                  <a:latin typeface="FontAwesome"/>
                  <a:ea typeface="FontAwesome"/>
                  <a:cs typeface="FontAwesome"/>
                  <a:sym typeface="FontAwesome"/>
                </a:defRPr>
              </a:lvl1pPr>
            </a:lstStyle>
            <a:p>
              <a:pPr algn="ctr" lvl="0">
                <a:lnSpc>
                  <a:spcPct val="120000"/>
                </a:lnSpc>
                <a:defRPr sz="1800">
                  <a:solidFill>
                    <a:srgbClr val="000000"/>
                  </a:solidFill>
                </a:defRPr>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2048" name="Shape 2048"/>
            <p:cNvSpPr/>
            <p:nvPr/>
          </p:nvSpPr>
          <p:spPr>
            <a:xfrm>
              <a:off x="0" y="5711109"/>
              <a:ext cx="2911316" cy="110980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lvl1pPr defTabSz="457200">
                <a:defRPr sz="1800">
                  <a:solidFill>
                    <a:srgbClr val="828589"/>
                  </a:solidFill>
                  <a:latin typeface="STIXGeneral-Bold"/>
                  <a:ea typeface="STIXGeneral-Bold"/>
                  <a:cs typeface="STIXGeneral-Bold"/>
                  <a:sym typeface="STIXGeneral-Bold"/>
                </a:defRPr>
              </a:lvl1pPr>
            </a:lstStyle>
            <a:p>
              <a:pPr defTabSz="964326" fontAlgn="auto" lvl="0">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cs typeface="+mn-cs"/>
                  <a:sym charset="0" panose="020b0604020202020204" pitchFamily="34" typeface="Arial"/>
                </a:rPr>
                <a:t>Please replace text, click add relevant headline, modify the text content, also can copy your content to this directly.</a:t>
              </a:r>
            </a:p>
          </p:txBody>
        </p:sp>
        <p:sp>
          <p:nvSpPr>
            <p:cNvPr id="2049" name="Shape 2049"/>
            <p:cNvSpPr/>
            <p:nvPr/>
          </p:nvSpPr>
          <p:spPr>
            <a:xfrm>
              <a:off x="1321598" y="812771"/>
              <a:ext cx="268106" cy="268106"/>
            </a:xfrm>
            <a:custGeom>
              <a:cxnLst>
                <a:cxn ang="0">
                  <a:pos x="wd2" y="hd2"/>
                </a:cxn>
                <a:cxn ang="5400000">
                  <a:pos x="wd2" y="hd2"/>
                </a:cxn>
                <a:cxn ang="10800000">
                  <a:pos x="wd2" y="hd2"/>
                </a:cxn>
                <a:cxn ang="16200000">
                  <a:pos x="wd2" y="hd2"/>
                </a:cxn>
              </a:cxnLst>
              <a:rect b="b" l="0" r="r" t="0"/>
              <a:pathLst>
                <a:path extrusionOk="0" h="19679" w="19678">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6"/>
            </a:solidFill>
            <a:ln cap="flat" w="12700">
              <a:noFill/>
              <a:miter lim="400000"/>
            </a:ln>
            <a:effectLst/>
          </p:spPr>
          <p:txBody>
            <a:bodyPr anchor="ctr" bIns="0" lIns="0" numCol="1" rIns="0" tIns="0" wrap="square">
              <a:noAutofit/>
            </a:bodyPr>
            <a:lstStyle/>
            <a:p>
              <a:pPr lvl="0">
                <a:lnSpc>
                  <a:spcPct val="120000"/>
                </a:lnSpc>
                <a:defRPr sz="3200"/>
              </a:pPr>
              <a:endParaRPr sz="1687">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sp>
        <p:nvSpPr>
          <p:cNvPr id="50"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51"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429221144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fill="hold" id="6"/>
                                        <p:tgtEl>
                                          <p:spTgt spid="2010"/>
                                        </p:tgtEl>
                                        <p:attrNameLst>
                                          <p:attrName>style.visibility</p:attrName>
                                        </p:attrNameLst>
                                      </p:cBhvr>
                                      <p:to>
                                        <p:strVal val="visible"/>
                                      </p:to>
                                    </p:set>
                                    <p:anim calcmode="lin" valueType="num">
                                      <p:cBhvr>
                                        <p:cTn dur="900" fill="hold" id="7"/>
                                        <p:tgtEl>
                                          <p:spTgt spid="2010"/>
                                        </p:tgtEl>
                                        <p:attrNameLst>
                                          <p:attrName>ppt_x</p:attrName>
                                        </p:attrNameLst>
                                      </p:cBhvr>
                                      <p:tavLst>
                                        <p:tav tm="0">
                                          <p:val>
                                            <p:strVal val="#ppt_x"/>
                                          </p:val>
                                        </p:tav>
                                        <p:tav tm="100000">
                                          <p:val>
                                            <p:strVal val="#ppt_x"/>
                                          </p:val>
                                        </p:tav>
                                      </p:tavLst>
                                    </p:anim>
                                    <p:anim calcmode="lin" valueType="num">
                                      <p:cBhvr>
                                        <p:cTn dur="900" fill="hold" id="8"/>
                                        <p:tgtEl>
                                          <p:spTgt spid="2010"/>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 presetSubtype="4">
                                  <p:stCondLst>
                                    <p:cond delay="0"/>
                                  </p:stCondLst>
                                  <p:childTnLst>
                                    <p:set>
                                      <p:cBhvr>
                                        <p:cTn fill="hold" id="12"/>
                                        <p:tgtEl>
                                          <p:spTgt spid="2018"/>
                                        </p:tgtEl>
                                        <p:attrNameLst>
                                          <p:attrName>style.visibility</p:attrName>
                                        </p:attrNameLst>
                                      </p:cBhvr>
                                      <p:to>
                                        <p:strVal val="visible"/>
                                      </p:to>
                                    </p:set>
                                    <p:anim calcmode="lin" valueType="num">
                                      <p:cBhvr>
                                        <p:cTn dur="900" fill="hold" id="13"/>
                                        <p:tgtEl>
                                          <p:spTgt spid="2018"/>
                                        </p:tgtEl>
                                        <p:attrNameLst>
                                          <p:attrName>ppt_x</p:attrName>
                                        </p:attrNameLst>
                                      </p:cBhvr>
                                      <p:tavLst>
                                        <p:tav tm="0">
                                          <p:val>
                                            <p:strVal val="#ppt_x"/>
                                          </p:val>
                                        </p:tav>
                                        <p:tav tm="100000">
                                          <p:val>
                                            <p:strVal val="#ppt_x"/>
                                          </p:val>
                                        </p:tav>
                                      </p:tavLst>
                                    </p:anim>
                                    <p:anim calcmode="lin" valueType="num">
                                      <p:cBhvr>
                                        <p:cTn dur="900" fill="hold" id="14"/>
                                        <p:tgtEl>
                                          <p:spTgt spid="2018"/>
                                        </p:tgtEl>
                                        <p:attrNameLst>
                                          <p:attrName>ppt_y</p:attrName>
                                        </p:attrNameLst>
                                      </p:cBhvr>
                                      <p:tavLst>
                                        <p:tav tm="0">
                                          <p:val>
                                            <p:strVal val="1+#ppt_h/2"/>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4">
                                  <p:stCondLst>
                                    <p:cond delay="0"/>
                                  </p:stCondLst>
                                  <p:childTnLst>
                                    <p:set>
                                      <p:cBhvr>
                                        <p:cTn fill="hold" id="18"/>
                                        <p:tgtEl>
                                          <p:spTgt spid="2026"/>
                                        </p:tgtEl>
                                        <p:attrNameLst>
                                          <p:attrName>style.visibility</p:attrName>
                                        </p:attrNameLst>
                                      </p:cBhvr>
                                      <p:to>
                                        <p:strVal val="visible"/>
                                      </p:to>
                                    </p:set>
                                    <p:anim calcmode="lin" valueType="num">
                                      <p:cBhvr>
                                        <p:cTn dur="900" fill="hold" id="19"/>
                                        <p:tgtEl>
                                          <p:spTgt spid="2026"/>
                                        </p:tgtEl>
                                        <p:attrNameLst>
                                          <p:attrName>ppt_x</p:attrName>
                                        </p:attrNameLst>
                                      </p:cBhvr>
                                      <p:tavLst>
                                        <p:tav tm="0">
                                          <p:val>
                                            <p:strVal val="#ppt_x"/>
                                          </p:val>
                                        </p:tav>
                                        <p:tav tm="100000">
                                          <p:val>
                                            <p:strVal val="#ppt_x"/>
                                          </p:val>
                                        </p:tav>
                                      </p:tavLst>
                                    </p:anim>
                                    <p:anim calcmode="lin" valueType="num">
                                      <p:cBhvr>
                                        <p:cTn dur="900" fill="hold" id="20"/>
                                        <p:tgtEl>
                                          <p:spTgt spid="2026"/>
                                        </p:tgtEl>
                                        <p:attrNameLst>
                                          <p:attrName>ppt_y</p:attrName>
                                        </p:attrNameLst>
                                      </p:cBhvr>
                                      <p:tavLst>
                                        <p:tav tm="0">
                                          <p:val>
                                            <p:strVal val="1+#ppt_h/2"/>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 presetSubtype="4">
                                  <p:stCondLst>
                                    <p:cond delay="0"/>
                                  </p:stCondLst>
                                  <p:childTnLst>
                                    <p:set>
                                      <p:cBhvr>
                                        <p:cTn fill="hold" id="24"/>
                                        <p:tgtEl>
                                          <p:spTgt spid="2034"/>
                                        </p:tgtEl>
                                        <p:attrNameLst>
                                          <p:attrName>style.visibility</p:attrName>
                                        </p:attrNameLst>
                                      </p:cBhvr>
                                      <p:to>
                                        <p:strVal val="visible"/>
                                      </p:to>
                                    </p:set>
                                    <p:anim calcmode="lin" valueType="num">
                                      <p:cBhvr>
                                        <p:cTn dur="900" fill="hold" id="25"/>
                                        <p:tgtEl>
                                          <p:spTgt spid="2034"/>
                                        </p:tgtEl>
                                        <p:attrNameLst>
                                          <p:attrName>ppt_x</p:attrName>
                                        </p:attrNameLst>
                                      </p:cBhvr>
                                      <p:tavLst>
                                        <p:tav tm="0">
                                          <p:val>
                                            <p:strVal val="#ppt_x"/>
                                          </p:val>
                                        </p:tav>
                                        <p:tav tm="100000">
                                          <p:val>
                                            <p:strVal val="#ppt_x"/>
                                          </p:val>
                                        </p:tav>
                                      </p:tavLst>
                                    </p:anim>
                                    <p:anim calcmode="lin" valueType="num">
                                      <p:cBhvr>
                                        <p:cTn dur="900" fill="hold" id="26"/>
                                        <p:tgtEl>
                                          <p:spTgt spid="2034"/>
                                        </p:tgtEl>
                                        <p:attrNameLst>
                                          <p:attrName>ppt_y</p:attrName>
                                        </p:attrNameLst>
                                      </p:cBhvr>
                                      <p:tavLst>
                                        <p:tav tm="0">
                                          <p:val>
                                            <p:strVal val="1+#ppt_h/2"/>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2" presetSubtype="4">
                                  <p:stCondLst>
                                    <p:cond delay="0"/>
                                  </p:stCondLst>
                                  <p:childTnLst>
                                    <p:set>
                                      <p:cBhvr>
                                        <p:cTn fill="hold" id="30"/>
                                        <p:tgtEl>
                                          <p:spTgt spid="2042"/>
                                        </p:tgtEl>
                                        <p:attrNameLst>
                                          <p:attrName>style.visibility</p:attrName>
                                        </p:attrNameLst>
                                      </p:cBhvr>
                                      <p:to>
                                        <p:strVal val="visible"/>
                                      </p:to>
                                    </p:set>
                                    <p:anim calcmode="lin" valueType="num">
                                      <p:cBhvr>
                                        <p:cTn dur="900" fill="hold" id="31"/>
                                        <p:tgtEl>
                                          <p:spTgt spid="2042"/>
                                        </p:tgtEl>
                                        <p:attrNameLst>
                                          <p:attrName>ppt_x</p:attrName>
                                        </p:attrNameLst>
                                      </p:cBhvr>
                                      <p:tavLst>
                                        <p:tav tm="0">
                                          <p:val>
                                            <p:strVal val="#ppt_x"/>
                                          </p:val>
                                        </p:tav>
                                        <p:tav tm="100000">
                                          <p:val>
                                            <p:strVal val="#ppt_x"/>
                                          </p:val>
                                        </p:tav>
                                      </p:tavLst>
                                    </p:anim>
                                    <p:anim calcmode="lin" valueType="num">
                                      <p:cBhvr>
                                        <p:cTn dur="900" fill="hold" id="32"/>
                                        <p:tgtEl>
                                          <p:spTgt spid="2042"/>
                                        </p:tgtEl>
                                        <p:attrNameLst>
                                          <p:attrName>ppt_y</p:attrName>
                                        </p:attrNameLst>
                                      </p:cBhvr>
                                      <p:tavLst>
                                        <p:tav tm="0">
                                          <p:val>
                                            <p:strVal val="1+#ppt_h/2"/>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2" presetSubtype="4">
                                  <p:stCondLst>
                                    <p:cond delay="0"/>
                                  </p:stCondLst>
                                  <p:childTnLst>
                                    <p:set>
                                      <p:cBhvr>
                                        <p:cTn fill="hold" id="36"/>
                                        <p:tgtEl>
                                          <p:spTgt spid="2050"/>
                                        </p:tgtEl>
                                        <p:attrNameLst>
                                          <p:attrName>style.visibility</p:attrName>
                                        </p:attrNameLst>
                                      </p:cBhvr>
                                      <p:to>
                                        <p:strVal val="visible"/>
                                      </p:to>
                                    </p:set>
                                    <p:anim calcmode="lin" valueType="num">
                                      <p:cBhvr>
                                        <p:cTn dur="900" fill="hold" id="37"/>
                                        <p:tgtEl>
                                          <p:spTgt spid="2050"/>
                                        </p:tgtEl>
                                        <p:attrNameLst>
                                          <p:attrName>ppt_x</p:attrName>
                                        </p:attrNameLst>
                                      </p:cBhvr>
                                      <p:tavLst>
                                        <p:tav tm="0">
                                          <p:val>
                                            <p:strVal val="#ppt_x"/>
                                          </p:val>
                                        </p:tav>
                                        <p:tav tm="100000">
                                          <p:val>
                                            <p:strVal val="#ppt_x"/>
                                          </p:val>
                                        </p:tav>
                                      </p:tavLst>
                                    </p:anim>
                                    <p:anim calcmode="lin" valueType="num">
                                      <p:cBhvr>
                                        <p:cTn dur="900" fill="hold" id="38"/>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2010"/>
      <p:bldP advAuto="0" grpId="0" spid="2018"/>
      <p:bldP advAuto="0" grpId="0" spid="2026"/>
      <p:bldP advAuto="0" grpId="0" spid="2034"/>
      <p:bldP advAuto="0" grpId="0" spid="2042"/>
      <p:bldP advAuto="0" grpId="0" spid="2050"/>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2" name="组合 21"/>
          <p:cNvGrpSpPr/>
          <p:nvPr/>
        </p:nvGrpSpPr>
        <p:grpSpPr>
          <a:xfrm>
            <a:off x="6926979" y="2062424"/>
            <a:ext cx="3837672" cy="3837673"/>
            <a:chOff x="7115266" y="1299207"/>
            <a:chExt cx="3142800" cy="3142800"/>
          </a:xfrm>
        </p:grpSpPr>
        <p:sp>
          <p:nvSpPr>
            <p:cNvPr id="5" name="Oval 18"/>
            <p:cNvSpPr/>
            <p:nvPr/>
          </p:nvSpPr>
          <p:spPr>
            <a:xfrm>
              <a:off x="7115266" y="1299207"/>
              <a:ext cx="3142800" cy="3142800"/>
            </a:xfrm>
            <a:prstGeom prst="ellipse">
              <a:avLst/>
            </a:prstGeom>
            <a:solidFill>
              <a:schemeClr val="accent4"/>
            </a:solidFill>
            <a:ln cmpd="sng" w="76200">
              <a:noFill/>
            </a:ln>
            <a:effectLst/>
          </p:spPr>
          <p:style>
            <a:lnRef idx="1">
              <a:schemeClr val="accent1"/>
            </a:lnRef>
            <a:fillRef idx="3">
              <a:schemeClr val="accent1"/>
            </a:fillRef>
            <a:effectRef idx="2">
              <a:schemeClr val="accent1"/>
            </a:effectRef>
            <a:fontRef idx="minor">
              <a:schemeClr val="lt1"/>
            </a:fontRef>
          </p:style>
          <p:txBody>
            <a:bodyPr anchor="ctr" bIns="55819" lIns="111638" rIns="111638" rtlCol="0" tIns="55819"/>
            <a:lstStyle/>
            <a:p>
              <a:pPr algn="ctr">
                <a:lnSpc>
                  <a:spcPct val="120000"/>
                </a:lnSpc>
              </a:pPr>
              <a:endParaRPr lang="en-US" sz="14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 name="TextBox 5"/>
            <p:cNvSpPr txBox="1"/>
            <p:nvPr/>
          </p:nvSpPr>
          <p:spPr>
            <a:xfrm>
              <a:off x="7852835" y="3037533"/>
              <a:ext cx="1660924" cy="718880"/>
            </a:xfrm>
            <a:prstGeom prst="rect">
              <a:avLst/>
            </a:prstGeom>
            <a:noFill/>
          </p:spPr>
          <p:txBody>
            <a:bodyPr bIns="0" lIns="0" rIns="0" rtlCol="0" tIns="0" wrap="square">
              <a:spAutoFit/>
            </a:bodyPr>
            <a:lstStyle/>
            <a:p>
              <a:pPr algn="just">
                <a:lnSpc>
                  <a:spcPct val="120000"/>
                </a:lnSpc>
              </a:pPr>
              <a:r>
                <a:rPr altLang="zh-CN" lang="en-US" smtClean="0" sz="8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directly.Please replace text, click add relevant headline, modify the text content, also can copy your content to this directly.</a:t>
              </a:r>
            </a:p>
          </p:txBody>
        </p:sp>
        <p:sp>
          <p:nvSpPr>
            <p:cNvPr id="7" name="TextBox 6"/>
            <p:cNvSpPr txBox="1"/>
            <p:nvPr/>
          </p:nvSpPr>
          <p:spPr>
            <a:xfrm>
              <a:off x="8073834" y="2039519"/>
              <a:ext cx="1249355" cy="898600"/>
            </a:xfrm>
            <a:prstGeom prst="rect">
              <a:avLst/>
            </a:prstGeom>
            <a:noFill/>
          </p:spPr>
          <p:txBody>
            <a:bodyPr bIns="0" lIns="0" rIns="0" rtlCol="0" tIns="0" wrap="none">
              <a:spAutoFit/>
            </a:bodyPr>
            <a:lstStyle/>
            <a:p>
              <a:pPr algn="ctr">
                <a:lnSpc>
                  <a:spcPct val="120000"/>
                </a:lnSpc>
              </a:pPr>
              <a:r>
                <a:rPr lang="en-US" sz="60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86%</a:t>
              </a:r>
            </a:p>
          </p:txBody>
        </p:sp>
        <p:sp>
          <p:nvSpPr>
            <p:cNvPr id="8" name="TextBox 7"/>
            <p:cNvSpPr txBox="1"/>
            <p:nvPr/>
          </p:nvSpPr>
          <p:spPr>
            <a:xfrm>
              <a:off x="8003355" y="2826600"/>
              <a:ext cx="1310458" cy="209673"/>
            </a:xfrm>
            <a:prstGeom prst="rect">
              <a:avLst/>
            </a:prstGeom>
            <a:noFill/>
          </p:spPr>
          <p:txBody>
            <a:bodyPr bIns="0" lIns="0" rIns="0" rtlCol="0" tIns="0" wrap="none">
              <a:spAutoFit/>
            </a:bodyPr>
            <a:lstStyle/>
            <a:p>
              <a:pPr algn="ctr">
                <a:lnSpc>
                  <a:spcPct val="120000"/>
                </a:lnSpc>
              </a:pPr>
              <a:r>
                <a:rPr altLang="en-US" lang="zh-CN" sz="14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点击请替换文字内容</a:t>
              </a:r>
            </a:p>
          </p:txBody>
        </p:sp>
      </p:grpSp>
      <p:grpSp>
        <p:nvGrpSpPr>
          <p:cNvPr id="18" name="组合 17"/>
          <p:cNvGrpSpPr/>
          <p:nvPr/>
        </p:nvGrpSpPr>
        <p:grpSpPr>
          <a:xfrm>
            <a:off x="1956812" y="1991695"/>
            <a:ext cx="3061272" cy="3061272"/>
            <a:chOff x="909267" y="1241284"/>
            <a:chExt cx="2506980" cy="2506980"/>
          </a:xfrm>
        </p:grpSpPr>
        <p:sp>
          <p:nvSpPr>
            <p:cNvPr id="3" name="Oval 16"/>
            <p:cNvSpPr/>
            <p:nvPr/>
          </p:nvSpPr>
          <p:spPr>
            <a:xfrm>
              <a:off x="909267" y="1241284"/>
              <a:ext cx="2506980" cy="2506980"/>
            </a:xfrm>
            <a:prstGeom prst="ellipse">
              <a:avLst/>
            </a:prstGeom>
            <a:solidFill>
              <a:schemeClr val="accent1"/>
            </a:solidFill>
            <a:ln cmpd="sng" w="76200">
              <a:noFill/>
            </a:ln>
            <a:effectLst/>
          </p:spPr>
          <p:style>
            <a:lnRef idx="1">
              <a:schemeClr val="accent1"/>
            </a:lnRef>
            <a:fillRef idx="3">
              <a:schemeClr val="accent1"/>
            </a:fillRef>
            <a:effectRef idx="2">
              <a:schemeClr val="accent1"/>
            </a:effectRef>
            <a:fontRef idx="minor">
              <a:schemeClr val="lt1"/>
            </a:fontRef>
          </p:style>
          <p:txBody>
            <a:bodyPr anchor="ctr" bIns="55819" lIns="111638" rIns="111638" rtlCol="0" tIns="55819"/>
            <a:lstStyle/>
            <a:p>
              <a:pPr algn="ctr">
                <a:lnSpc>
                  <a:spcPct val="120000"/>
                </a:lnSpc>
              </a:pPr>
              <a:endParaRPr lang="en-US" sz="14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9" name="TextBox 8"/>
            <p:cNvSpPr txBox="1"/>
            <p:nvPr/>
          </p:nvSpPr>
          <p:spPr>
            <a:xfrm>
              <a:off x="1493333" y="2719586"/>
              <a:ext cx="1334504" cy="479253"/>
            </a:xfrm>
            <a:prstGeom prst="rect">
              <a:avLst/>
            </a:prstGeom>
            <a:noFill/>
          </p:spPr>
          <p:txBody>
            <a:bodyPr bIns="0" lIns="0" rIns="0" rtlCol="0" tIns="0" wrap="square">
              <a:spAutoFit/>
            </a:bodyPr>
            <a:lstStyle/>
            <a:p>
              <a:pPr algn="just">
                <a:lnSpc>
                  <a:spcPct val="120000"/>
                </a:lnSpc>
              </a:pPr>
              <a:r>
                <a:rPr altLang="zh-CN" lang="en-US" smtClean="0" sz="8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10" name="TextBox 9"/>
            <p:cNvSpPr txBox="1"/>
            <p:nvPr/>
          </p:nvSpPr>
          <p:spPr>
            <a:xfrm>
              <a:off x="1549325" y="1670330"/>
              <a:ext cx="1249356" cy="898600"/>
            </a:xfrm>
            <a:prstGeom prst="rect">
              <a:avLst/>
            </a:prstGeom>
            <a:noFill/>
          </p:spPr>
          <p:txBody>
            <a:bodyPr bIns="0" lIns="0" rIns="0" rtlCol="0" tIns="0" wrap="none">
              <a:spAutoFit/>
            </a:bodyPr>
            <a:lstStyle/>
            <a:p>
              <a:pPr algn="ctr">
                <a:lnSpc>
                  <a:spcPct val="120000"/>
                </a:lnSpc>
              </a:pPr>
              <a:r>
                <a:rPr lang="en-US" sz="60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76%</a:t>
              </a:r>
            </a:p>
          </p:txBody>
        </p:sp>
        <p:sp>
          <p:nvSpPr>
            <p:cNvPr id="11" name="TextBox 10"/>
            <p:cNvSpPr txBox="1"/>
            <p:nvPr/>
          </p:nvSpPr>
          <p:spPr>
            <a:xfrm>
              <a:off x="1512925" y="2514843"/>
              <a:ext cx="1310458" cy="209673"/>
            </a:xfrm>
            <a:prstGeom prst="rect">
              <a:avLst/>
            </a:prstGeom>
            <a:noFill/>
          </p:spPr>
          <p:txBody>
            <a:bodyPr bIns="0" lIns="0" rIns="0" rtlCol="0" tIns="0" wrap="none">
              <a:spAutoFit/>
            </a:bodyPr>
            <a:lstStyle/>
            <a:p>
              <a:pPr algn="ctr">
                <a:lnSpc>
                  <a:spcPct val="120000"/>
                </a:lnSpc>
              </a:pPr>
              <a:r>
                <a:rPr altLang="en-US" lang="zh-CN" sz="14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点击请替换文字内容</a:t>
              </a:r>
            </a:p>
          </p:txBody>
        </p:sp>
      </p:grpSp>
      <p:grpSp>
        <p:nvGrpSpPr>
          <p:cNvPr id="20" name="组合 19"/>
          <p:cNvGrpSpPr/>
          <p:nvPr/>
        </p:nvGrpSpPr>
        <p:grpSpPr>
          <a:xfrm>
            <a:off x="4416929" y="3681890"/>
            <a:ext cx="2484376" cy="2484376"/>
            <a:chOff x="2923938" y="2625442"/>
            <a:chExt cx="2034540" cy="2034540"/>
          </a:xfrm>
        </p:grpSpPr>
        <p:sp>
          <p:nvSpPr>
            <p:cNvPr id="2" name="Oval 14"/>
            <p:cNvSpPr/>
            <p:nvPr/>
          </p:nvSpPr>
          <p:spPr>
            <a:xfrm>
              <a:off x="2923938" y="2625442"/>
              <a:ext cx="2034540" cy="2034540"/>
            </a:xfrm>
            <a:prstGeom prst="ellipse">
              <a:avLst/>
            </a:prstGeom>
            <a:solidFill>
              <a:schemeClr val="accent2"/>
            </a:solidFill>
            <a:ln cmpd="sng" w="76200">
              <a:noFill/>
            </a:ln>
            <a:effectLst/>
          </p:spPr>
          <p:style>
            <a:lnRef idx="1">
              <a:schemeClr val="accent1"/>
            </a:lnRef>
            <a:fillRef idx="3">
              <a:schemeClr val="accent1"/>
            </a:fillRef>
            <a:effectRef idx="2">
              <a:schemeClr val="accent1"/>
            </a:effectRef>
            <a:fontRef idx="minor">
              <a:schemeClr val="lt1"/>
            </a:fontRef>
          </p:style>
          <p:txBody>
            <a:bodyPr anchor="ctr" bIns="55819" lIns="111638" rIns="111638" rtlCol="0" tIns="55819"/>
            <a:lstStyle/>
            <a:p>
              <a:pPr algn="ctr">
                <a:lnSpc>
                  <a:spcPct val="120000"/>
                </a:lnSpc>
              </a:pPr>
              <a:endParaRPr lang="en-US" sz="14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2" name="TextBox 11"/>
            <p:cNvSpPr txBox="1"/>
            <p:nvPr/>
          </p:nvSpPr>
          <p:spPr>
            <a:xfrm>
              <a:off x="3330550" y="3682938"/>
              <a:ext cx="1252095" cy="479253"/>
            </a:xfrm>
            <a:prstGeom prst="rect">
              <a:avLst/>
            </a:prstGeom>
            <a:noFill/>
          </p:spPr>
          <p:txBody>
            <a:bodyPr bIns="0" lIns="0" rIns="0" rtlCol="0" tIns="0" wrap="square">
              <a:spAutoFit/>
            </a:bodyPr>
            <a:lstStyle/>
            <a:p>
              <a:pPr algn="just">
                <a:lnSpc>
                  <a:spcPct val="120000"/>
                </a:lnSpc>
              </a:pPr>
              <a:r>
                <a:rPr altLang="zh-CN" lang="en-US" smtClean="0" sz="8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13" name="TextBox 12"/>
            <p:cNvSpPr txBox="1"/>
            <p:nvPr/>
          </p:nvSpPr>
          <p:spPr>
            <a:xfrm>
              <a:off x="3535757" y="2940341"/>
              <a:ext cx="833337" cy="599067"/>
            </a:xfrm>
            <a:prstGeom prst="rect">
              <a:avLst/>
            </a:prstGeom>
            <a:noFill/>
          </p:spPr>
          <p:txBody>
            <a:bodyPr bIns="0" lIns="0" rIns="0" rtlCol="0" tIns="0" wrap="none">
              <a:spAutoFit/>
            </a:bodyPr>
            <a:lstStyle/>
            <a:p>
              <a:pPr algn="ctr">
                <a:lnSpc>
                  <a:spcPct val="120000"/>
                </a:lnSpc>
              </a:pPr>
              <a:r>
                <a:rPr lang="en-US" sz="40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53%</a:t>
              </a:r>
            </a:p>
          </p:txBody>
        </p:sp>
        <p:sp>
          <p:nvSpPr>
            <p:cNvPr id="14" name="TextBox 13"/>
            <p:cNvSpPr txBox="1"/>
            <p:nvPr/>
          </p:nvSpPr>
          <p:spPr>
            <a:xfrm>
              <a:off x="3293378" y="3501194"/>
              <a:ext cx="1310458" cy="209673"/>
            </a:xfrm>
            <a:prstGeom prst="rect">
              <a:avLst/>
            </a:prstGeom>
            <a:noFill/>
          </p:spPr>
          <p:txBody>
            <a:bodyPr bIns="0" lIns="0" rIns="0" rtlCol="0" tIns="0" wrap="none">
              <a:spAutoFit/>
            </a:bodyPr>
            <a:lstStyle/>
            <a:p>
              <a:pPr algn="ctr">
                <a:lnSpc>
                  <a:spcPct val="120000"/>
                </a:lnSpc>
              </a:pPr>
              <a:r>
                <a:rPr altLang="en-US" lang="zh-CN" sz="14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点击请替换文字内容</a:t>
              </a:r>
            </a:p>
          </p:txBody>
        </p:sp>
      </p:grpSp>
      <p:grpSp>
        <p:nvGrpSpPr>
          <p:cNvPr id="21" name="组合 20"/>
          <p:cNvGrpSpPr/>
          <p:nvPr/>
        </p:nvGrpSpPr>
        <p:grpSpPr>
          <a:xfrm>
            <a:off x="5417174" y="1882135"/>
            <a:ext cx="2031400" cy="2031400"/>
            <a:chOff x="3743074" y="1151562"/>
            <a:chExt cx="1663582" cy="1663582"/>
          </a:xfrm>
        </p:grpSpPr>
        <p:sp>
          <p:nvSpPr>
            <p:cNvPr id="4" name="Oval 17"/>
            <p:cNvSpPr/>
            <p:nvPr/>
          </p:nvSpPr>
          <p:spPr>
            <a:xfrm>
              <a:off x="3743074" y="1151562"/>
              <a:ext cx="1663582" cy="1663582"/>
            </a:xfrm>
            <a:prstGeom prst="ellipse">
              <a:avLst/>
            </a:prstGeom>
            <a:solidFill>
              <a:schemeClr val="accent3"/>
            </a:solidFill>
            <a:ln cmpd="sng" w="76200">
              <a:noFill/>
            </a:ln>
            <a:effectLst/>
          </p:spPr>
          <p:style>
            <a:lnRef idx="1">
              <a:schemeClr val="accent1"/>
            </a:lnRef>
            <a:fillRef idx="3">
              <a:schemeClr val="accent1"/>
            </a:fillRef>
            <a:effectRef idx="2">
              <a:schemeClr val="accent1"/>
            </a:effectRef>
            <a:fontRef idx="minor">
              <a:schemeClr val="lt1"/>
            </a:fontRef>
          </p:style>
          <p:txBody>
            <a:bodyPr anchor="ctr" bIns="55819" lIns="111638" rIns="111638" rtlCol="0" tIns="55819"/>
            <a:lstStyle/>
            <a:p>
              <a:pPr algn="ctr">
                <a:lnSpc>
                  <a:spcPct val="120000"/>
                </a:lnSpc>
              </a:pPr>
              <a:endParaRPr lang="en-US" sz="14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 name="TextBox 14"/>
            <p:cNvSpPr txBox="1"/>
            <p:nvPr/>
          </p:nvSpPr>
          <p:spPr>
            <a:xfrm>
              <a:off x="3957463" y="2007393"/>
              <a:ext cx="1262607" cy="479253"/>
            </a:xfrm>
            <a:prstGeom prst="rect">
              <a:avLst/>
            </a:prstGeom>
            <a:noFill/>
          </p:spPr>
          <p:txBody>
            <a:bodyPr bIns="0" lIns="0" rIns="0" rtlCol="0" tIns="0" wrap="square">
              <a:spAutoFit/>
            </a:bodyPr>
            <a:lstStyle/>
            <a:p>
              <a:pPr algn="just">
                <a:lnSpc>
                  <a:spcPct val="120000"/>
                </a:lnSpc>
              </a:pPr>
              <a:r>
                <a:rPr altLang="zh-CN" lang="en-US" smtClean="0" sz="8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16" name="TextBox 15"/>
            <p:cNvSpPr txBox="1"/>
            <p:nvPr/>
          </p:nvSpPr>
          <p:spPr>
            <a:xfrm>
              <a:off x="4169067" y="1314546"/>
              <a:ext cx="833337" cy="599066"/>
            </a:xfrm>
            <a:prstGeom prst="rect">
              <a:avLst/>
            </a:prstGeom>
            <a:noFill/>
          </p:spPr>
          <p:txBody>
            <a:bodyPr bIns="0" lIns="0" rIns="0" rtlCol="0" tIns="0" wrap="none">
              <a:spAutoFit/>
            </a:bodyPr>
            <a:lstStyle/>
            <a:p>
              <a:pPr algn="ctr">
                <a:lnSpc>
                  <a:spcPct val="120000"/>
                </a:lnSpc>
              </a:pPr>
              <a:r>
                <a:rPr lang="en-US" sz="40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38%</a:t>
              </a:r>
            </a:p>
          </p:txBody>
        </p:sp>
        <p:sp>
          <p:nvSpPr>
            <p:cNvPr id="17" name="TextBox 16"/>
            <p:cNvSpPr txBox="1"/>
            <p:nvPr/>
          </p:nvSpPr>
          <p:spPr>
            <a:xfrm>
              <a:off x="4096654" y="1847189"/>
              <a:ext cx="982843" cy="157255"/>
            </a:xfrm>
            <a:prstGeom prst="rect">
              <a:avLst/>
            </a:prstGeom>
            <a:noFill/>
          </p:spPr>
          <p:txBody>
            <a:bodyPr bIns="0" lIns="0" rIns="0" rtlCol="0" tIns="0" wrap="none">
              <a:spAutoFit/>
            </a:bodyPr>
            <a:lstStyle/>
            <a:p>
              <a:pPr algn="ctr">
                <a:lnSpc>
                  <a:spcPct val="120000"/>
                </a:lnSpc>
              </a:pPr>
              <a:r>
                <a:rPr altLang="en-US" lang="zh-CN" sz="105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点击请替换文字内容</a:t>
              </a:r>
            </a:p>
          </p:txBody>
        </p:sp>
      </p:grpSp>
      <p:sp>
        <p:nvSpPr>
          <p:cNvPr id="23"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24"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3424384818"/>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8"/>
                                        </p:tgtEl>
                                        <p:attrNameLst>
                                          <p:attrName>style.visibility</p:attrName>
                                        </p:attrNameLst>
                                      </p:cBhvr>
                                      <p:to>
                                        <p:strVal val="visible"/>
                                      </p:to>
                                    </p:set>
                                    <p:anim calcmode="lin" valueType="num">
                                      <p:cBhvr>
                                        <p:cTn dur="500" fill="hold" id="7"/>
                                        <p:tgtEl>
                                          <p:spTgt spid="18"/>
                                        </p:tgtEl>
                                        <p:attrNameLst>
                                          <p:attrName>ppt_w</p:attrName>
                                        </p:attrNameLst>
                                      </p:cBhvr>
                                      <p:tavLst>
                                        <p:tav tm="0">
                                          <p:val>
                                            <p:fltVal val="0"/>
                                          </p:val>
                                        </p:tav>
                                        <p:tav tm="100000">
                                          <p:val>
                                            <p:strVal val="#ppt_w"/>
                                          </p:val>
                                        </p:tav>
                                      </p:tavLst>
                                    </p:anim>
                                    <p:anim calcmode="lin" valueType="num">
                                      <p:cBhvr>
                                        <p:cTn dur="500" fill="hold" id="8"/>
                                        <p:tgtEl>
                                          <p:spTgt spid="18"/>
                                        </p:tgtEl>
                                        <p:attrNameLst>
                                          <p:attrName>ppt_h</p:attrName>
                                        </p:attrNameLst>
                                      </p:cBhvr>
                                      <p:tavLst>
                                        <p:tav tm="0">
                                          <p:val>
                                            <p:fltVal val="0"/>
                                          </p:val>
                                        </p:tav>
                                        <p:tav tm="100000">
                                          <p:val>
                                            <p:strVal val="#ppt_h"/>
                                          </p:val>
                                        </p:tav>
                                      </p:tavLst>
                                    </p:anim>
                                    <p:animEffect filter="fade" transition="in">
                                      <p:cBhvr>
                                        <p:cTn dur="500" id="9"/>
                                        <p:tgtEl>
                                          <p:spTgt spid="18"/>
                                        </p:tgtEl>
                                      </p:cBhvr>
                                    </p:animEffect>
                                  </p:childTnLst>
                                </p:cTn>
                              </p:par>
                            </p:childTnLst>
                          </p:cTn>
                        </p:par>
                        <p:par>
                          <p:cTn fill="hold" id="10" nodeType="afterGroup">
                            <p:stCondLst>
                              <p:cond delay="500"/>
                            </p:stCondLst>
                            <p:childTnLst>
                              <p:par>
                                <p:cTn fill="hold" id="11" nodeType="afterEffect" presetClass="entr" presetID="53" presetSubtype="0">
                                  <p:stCondLst>
                                    <p:cond delay="0"/>
                                  </p:stCondLst>
                                  <p:childTnLst>
                                    <p:set>
                                      <p:cBhvr>
                                        <p:cTn dur="1" fill="hold" id="12">
                                          <p:stCondLst>
                                            <p:cond delay="0"/>
                                          </p:stCondLst>
                                        </p:cTn>
                                        <p:tgtEl>
                                          <p:spTgt spid="20"/>
                                        </p:tgtEl>
                                        <p:attrNameLst>
                                          <p:attrName>style.visibility</p:attrName>
                                        </p:attrNameLst>
                                      </p:cBhvr>
                                      <p:to>
                                        <p:strVal val="visible"/>
                                      </p:to>
                                    </p:set>
                                    <p:anim calcmode="lin" valueType="num">
                                      <p:cBhvr>
                                        <p:cTn dur="500" fill="hold" id="13"/>
                                        <p:tgtEl>
                                          <p:spTgt spid="20"/>
                                        </p:tgtEl>
                                        <p:attrNameLst>
                                          <p:attrName>ppt_w</p:attrName>
                                        </p:attrNameLst>
                                      </p:cBhvr>
                                      <p:tavLst>
                                        <p:tav tm="0">
                                          <p:val>
                                            <p:fltVal val="0"/>
                                          </p:val>
                                        </p:tav>
                                        <p:tav tm="100000">
                                          <p:val>
                                            <p:strVal val="#ppt_w"/>
                                          </p:val>
                                        </p:tav>
                                      </p:tavLst>
                                    </p:anim>
                                    <p:anim calcmode="lin" valueType="num">
                                      <p:cBhvr>
                                        <p:cTn dur="500" fill="hold" id="14"/>
                                        <p:tgtEl>
                                          <p:spTgt spid="20"/>
                                        </p:tgtEl>
                                        <p:attrNameLst>
                                          <p:attrName>ppt_h</p:attrName>
                                        </p:attrNameLst>
                                      </p:cBhvr>
                                      <p:tavLst>
                                        <p:tav tm="0">
                                          <p:val>
                                            <p:fltVal val="0"/>
                                          </p:val>
                                        </p:tav>
                                        <p:tav tm="100000">
                                          <p:val>
                                            <p:strVal val="#ppt_h"/>
                                          </p:val>
                                        </p:tav>
                                      </p:tavLst>
                                    </p:anim>
                                    <p:animEffect filter="fade" transition="in">
                                      <p:cBhvr>
                                        <p:cTn dur="500" id="15"/>
                                        <p:tgtEl>
                                          <p:spTgt spid="20"/>
                                        </p:tgtEl>
                                      </p:cBhvr>
                                    </p:animEffect>
                                  </p:childTnLst>
                                </p:cTn>
                              </p:par>
                            </p:childTnLst>
                          </p:cTn>
                        </p:par>
                        <p:par>
                          <p:cTn fill="hold" id="16" nodeType="afterGroup">
                            <p:stCondLst>
                              <p:cond delay="1000"/>
                            </p:stCondLst>
                            <p:childTnLst>
                              <p:par>
                                <p:cTn fill="hold" id="17" nodeType="afterEffect" presetClass="entr" presetID="53" presetSubtype="0">
                                  <p:stCondLst>
                                    <p:cond delay="0"/>
                                  </p:stCondLst>
                                  <p:childTnLst>
                                    <p:set>
                                      <p:cBhvr>
                                        <p:cTn dur="1" fill="hold" id="18">
                                          <p:stCondLst>
                                            <p:cond delay="0"/>
                                          </p:stCondLst>
                                        </p:cTn>
                                        <p:tgtEl>
                                          <p:spTgt spid="21"/>
                                        </p:tgtEl>
                                        <p:attrNameLst>
                                          <p:attrName>style.visibility</p:attrName>
                                        </p:attrNameLst>
                                      </p:cBhvr>
                                      <p:to>
                                        <p:strVal val="visible"/>
                                      </p:to>
                                    </p:set>
                                    <p:anim calcmode="lin" valueType="num">
                                      <p:cBhvr>
                                        <p:cTn dur="500" fill="hold" id="19"/>
                                        <p:tgtEl>
                                          <p:spTgt spid="21"/>
                                        </p:tgtEl>
                                        <p:attrNameLst>
                                          <p:attrName>ppt_w</p:attrName>
                                        </p:attrNameLst>
                                      </p:cBhvr>
                                      <p:tavLst>
                                        <p:tav tm="0">
                                          <p:val>
                                            <p:fltVal val="0"/>
                                          </p:val>
                                        </p:tav>
                                        <p:tav tm="100000">
                                          <p:val>
                                            <p:strVal val="#ppt_w"/>
                                          </p:val>
                                        </p:tav>
                                      </p:tavLst>
                                    </p:anim>
                                    <p:anim calcmode="lin" valueType="num">
                                      <p:cBhvr>
                                        <p:cTn dur="500" fill="hold" id="20"/>
                                        <p:tgtEl>
                                          <p:spTgt spid="21"/>
                                        </p:tgtEl>
                                        <p:attrNameLst>
                                          <p:attrName>ppt_h</p:attrName>
                                        </p:attrNameLst>
                                      </p:cBhvr>
                                      <p:tavLst>
                                        <p:tav tm="0">
                                          <p:val>
                                            <p:fltVal val="0"/>
                                          </p:val>
                                        </p:tav>
                                        <p:tav tm="100000">
                                          <p:val>
                                            <p:strVal val="#ppt_h"/>
                                          </p:val>
                                        </p:tav>
                                      </p:tavLst>
                                    </p:anim>
                                    <p:animEffect filter="fade" transition="in">
                                      <p:cBhvr>
                                        <p:cTn dur="500" id="21"/>
                                        <p:tgtEl>
                                          <p:spTgt spid="21"/>
                                        </p:tgtEl>
                                      </p:cBhvr>
                                    </p:animEffect>
                                  </p:childTnLst>
                                </p:cTn>
                              </p:par>
                            </p:childTnLst>
                          </p:cTn>
                        </p:par>
                        <p:par>
                          <p:cTn fill="hold" id="22" nodeType="afterGroup">
                            <p:stCondLst>
                              <p:cond delay="1500"/>
                            </p:stCondLst>
                            <p:childTnLst>
                              <p:par>
                                <p:cTn fill="hold" id="23" nodeType="afterEffect" presetClass="entr" presetID="53" presetSubtype="0">
                                  <p:stCondLst>
                                    <p:cond delay="0"/>
                                  </p:stCondLst>
                                  <p:childTnLst>
                                    <p:set>
                                      <p:cBhvr>
                                        <p:cTn dur="1" fill="hold" id="24">
                                          <p:stCondLst>
                                            <p:cond delay="0"/>
                                          </p:stCondLst>
                                        </p:cTn>
                                        <p:tgtEl>
                                          <p:spTgt spid="22"/>
                                        </p:tgtEl>
                                        <p:attrNameLst>
                                          <p:attrName>style.visibility</p:attrName>
                                        </p:attrNameLst>
                                      </p:cBhvr>
                                      <p:to>
                                        <p:strVal val="visible"/>
                                      </p:to>
                                    </p:set>
                                    <p:anim calcmode="lin" valueType="num">
                                      <p:cBhvr>
                                        <p:cTn dur="500" fill="hold" id="25"/>
                                        <p:tgtEl>
                                          <p:spTgt spid="22"/>
                                        </p:tgtEl>
                                        <p:attrNameLst>
                                          <p:attrName>ppt_w</p:attrName>
                                        </p:attrNameLst>
                                      </p:cBhvr>
                                      <p:tavLst>
                                        <p:tav tm="0">
                                          <p:val>
                                            <p:fltVal val="0"/>
                                          </p:val>
                                        </p:tav>
                                        <p:tav tm="100000">
                                          <p:val>
                                            <p:strVal val="#ppt_w"/>
                                          </p:val>
                                        </p:tav>
                                      </p:tavLst>
                                    </p:anim>
                                    <p:anim calcmode="lin" valueType="num">
                                      <p:cBhvr>
                                        <p:cTn dur="500" fill="hold" id="26"/>
                                        <p:tgtEl>
                                          <p:spTgt spid="22"/>
                                        </p:tgtEl>
                                        <p:attrNameLst>
                                          <p:attrName>ppt_h</p:attrName>
                                        </p:attrNameLst>
                                      </p:cBhvr>
                                      <p:tavLst>
                                        <p:tav tm="0">
                                          <p:val>
                                            <p:fltVal val="0"/>
                                          </p:val>
                                        </p:tav>
                                        <p:tav tm="100000">
                                          <p:val>
                                            <p:strVal val="#ppt_h"/>
                                          </p:val>
                                        </p:tav>
                                      </p:tavLst>
                                    </p:anim>
                                    <p:animEffect filter="fade" transition="in">
                                      <p:cBhvr>
                                        <p:cTn dur="500" id="27"/>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434" name="Oval 2"/>
          <p:cNvSpPr>
            <a:spLocks noChangeArrowheads="1"/>
          </p:cNvSpPr>
          <p:nvPr/>
        </p:nvSpPr>
        <p:spPr bwMode="auto">
          <a:xfrm>
            <a:off x="5880199" y="2097163"/>
            <a:ext cx="1080492" cy="1078259"/>
          </a:xfrm>
          <a:prstGeom prst="ellipse">
            <a:avLst/>
          </a:prstGeom>
          <a:solidFill>
            <a:schemeClr val="accent2"/>
          </a:solidFill>
          <a:ln>
            <a:noFill/>
          </a:ln>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35" name="Oval 3"/>
          <p:cNvSpPr>
            <a:spLocks noChangeArrowheads="1"/>
          </p:cNvSpPr>
          <p:nvPr/>
        </p:nvSpPr>
        <p:spPr bwMode="auto">
          <a:xfrm>
            <a:off x="6025308" y="3615210"/>
            <a:ext cx="808137" cy="808137"/>
          </a:xfrm>
          <a:prstGeom prst="ellipse">
            <a:avLst/>
          </a:prstGeom>
          <a:solidFill>
            <a:schemeClr val="accent5"/>
          </a:solidFill>
          <a:ln cmpd="sng" w="9525">
            <a:noFill/>
            <a:round/>
          </a:ln>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36" name="Oval 4"/>
          <p:cNvSpPr>
            <a:spLocks noChangeArrowheads="1"/>
          </p:cNvSpPr>
          <p:nvPr/>
        </p:nvSpPr>
        <p:spPr bwMode="auto">
          <a:xfrm>
            <a:off x="7259837" y="3476800"/>
            <a:ext cx="1078260" cy="1078259"/>
          </a:xfrm>
          <a:prstGeom prst="ellipse">
            <a:avLst/>
          </a:prstGeom>
          <a:solidFill>
            <a:schemeClr val="accent3"/>
          </a:solidFill>
          <a:ln>
            <a:noFill/>
          </a:ln>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37" name="Oval 5"/>
          <p:cNvSpPr>
            <a:spLocks noChangeArrowheads="1"/>
          </p:cNvSpPr>
          <p:nvPr/>
        </p:nvSpPr>
        <p:spPr bwMode="auto">
          <a:xfrm>
            <a:off x="4502796" y="3476800"/>
            <a:ext cx="1078259" cy="1078259"/>
          </a:xfrm>
          <a:prstGeom prst="ellipse">
            <a:avLst/>
          </a:prstGeom>
          <a:solidFill>
            <a:schemeClr val="accent1"/>
          </a:solidFill>
          <a:ln>
            <a:noFill/>
          </a:ln>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38" name="Oval 6"/>
          <p:cNvSpPr>
            <a:spLocks noChangeArrowheads="1"/>
          </p:cNvSpPr>
          <p:nvPr/>
        </p:nvSpPr>
        <p:spPr bwMode="auto">
          <a:xfrm>
            <a:off x="5880199" y="4854203"/>
            <a:ext cx="1080492" cy="1080492"/>
          </a:xfrm>
          <a:prstGeom prst="ellipse">
            <a:avLst/>
          </a:prstGeom>
          <a:solidFill>
            <a:schemeClr val="accent4"/>
          </a:solidFill>
          <a:ln>
            <a:noFill/>
          </a:ln>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39" name="Freeform 7"/>
          <p:cNvSpPr/>
          <p:nvPr/>
        </p:nvSpPr>
        <p:spPr bwMode="auto">
          <a:xfrm>
            <a:off x="3971480" y="2217714"/>
            <a:ext cx="1727895" cy="468809"/>
          </a:xfrm>
          <a:custGeom>
            <a:gdLst>
              <a:gd fmla="*/ 774 w 774" name="T0"/>
              <a:gd fmla="*/ 210 h 210" name="T1"/>
              <a:gd fmla="*/ 389 w 774" name="T2"/>
              <a:gd fmla="*/ 210 h 210" name="T3"/>
              <a:gd fmla="*/ 389 w 774" name="T4"/>
              <a:gd fmla="*/ 0 h 210" name="T5"/>
              <a:gd fmla="*/ 0 w 774" name="T6"/>
              <a:gd fmla="*/ 0 h 210" name="T7"/>
            </a:gdLst>
            <a:cxnLst>
              <a:cxn ang="0">
                <a:pos x="T0" y="T1"/>
              </a:cxn>
              <a:cxn ang="0">
                <a:pos x="T2" y="T3"/>
              </a:cxn>
              <a:cxn ang="0">
                <a:pos x="T4" y="T5"/>
              </a:cxn>
              <a:cxn ang="0">
                <a:pos x="T6" y="T7"/>
              </a:cxn>
            </a:cxnLst>
            <a:rect b="b" l="0" r="r" t="0"/>
            <a:pathLst>
              <a:path h="210" w="774">
                <a:moveTo>
                  <a:pt x="774" y="210"/>
                </a:moveTo>
                <a:lnTo>
                  <a:pt x="389" y="210"/>
                </a:lnTo>
                <a:lnTo>
                  <a:pt x="389" y="0"/>
                </a:lnTo>
                <a:lnTo>
                  <a:pt x="0" y="0"/>
                </a:lnTo>
              </a:path>
            </a:pathLst>
          </a:custGeom>
          <a:noFill/>
          <a:ln cap="flat" cmpd="sng" w="9525">
            <a:solidFill>
              <a:schemeClr val="bg1">
                <a:lumMod val="65000"/>
              </a:schemeClr>
            </a:solidFill>
            <a:round/>
            <a:tailEnd len="sm" type="oval" w="sm"/>
          </a:ln>
          <a:extLst>
            <a:ext uri="{909E8E84-426E-40DD-AFC4-6F175D3DCCD1}">
              <a14:hiddenFill>
                <a:solidFill>
                  <a:srgbClr val="FFFFFF"/>
                </a:solidFill>
              </a14:hiddenFill>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40" name="Freeform 8"/>
          <p:cNvSpPr/>
          <p:nvPr/>
        </p:nvSpPr>
        <p:spPr bwMode="auto">
          <a:xfrm>
            <a:off x="7833570" y="2217715"/>
            <a:ext cx="799207" cy="1076027"/>
          </a:xfrm>
          <a:custGeom>
            <a:gdLst>
              <a:gd fmla="*/ 0 w 358" name="T0"/>
              <a:gd fmla="*/ 482 h 482" name="T1"/>
              <a:gd fmla="*/ 0 w 358" name="T2"/>
              <a:gd fmla="*/ 0 h 482" name="T3"/>
              <a:gd fmla="*/ 358 w 358" name="T4"/>
              <a:gd fmla="*/ 0 h 482" name="T5"/>
            </a:gdLst>
            <a:cxnLst>
              <a:cxn ang="0">
                <a:pos x="T0" y="T1"/>
              </a:cxn>
              <a:cxn ang="0">
                <a:pos x="T2" y="T3"/>
              </a:cxn>
              <a:cxn ang="0">
                <a:pos x="T4" y="T5"/>
              </a:cxn>
            </a:cxnLst>
            <a:rect b="b" l="0" r="r" t="0"/>
            <a:pathLst>
              <a:path h="482" w="358">
                <a:moveTo>
                  <a:pt x="0" y="482"/>
                </a:moveTo>
                <a:lnTo>
                  <a:pt x="0" y="0"/>
                </a:lnTo>
                <a:lnTo>
                  <a:pt x="358" y="0"/>
                </a:lnTo>
              </a:path>
            </a:pathLst>
          </a:custGeom>
          <a:noFill/>
          <a:ln cap="flat" cmpd="sng" w="9525">
            <a:solidFill>
              <a:schemeClr val="bg1">
                <a:lumMod val="65000"/>
              </a:schemeClr>
            </a:solidFill>
            <a:round/>
            <a:tailEnd len="sm" type="oval" w="sm"/>
          </a:ln>
          <a:extLst>
            <a:ext uri="{909E8E84-426E-40DD-AFC4-6F175D3DCCD1}">
              <a14:hiddenFill>
                <a:solidFill>
                  <a:srgbClr val="FFFFFF"/>
                </a:solidFill>
              </a14:hiddenFill>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41" name="Freeform 9"/>
          <p:cNvSpPr/>
          <p:nvPr/>
        </p:nvSpPr>
        <p:spPr bwMode="auto">
          <a:xfrm>
            <a:off x="7141518" y="4954663"/>
            <a:ext cx="1426517" cy="468809"/>
          </a:xfrm>
          <a:custGeom>
            <a:gdLst>
              <a:gd fmla="*/ 0 w 639" name="T0"/>
              <a:gd fmla="*/ 210 h 210" name="T1"/>
              <a:gd fmla="*/ 318 w 639" name="T2"/>
              <a:gd fmla="*/ 210 h 210" name="T3"/>
              <a:gd fmla="*/ 318 w 639" name="T4"/>
              <a:gd fmla="*/ 0 h 210" name="T5"/>
              <a:gd fmla="*/ 639 w 639" name="T6"/>
              <a:gd fmla="*/ 0 h 210" name="T7"/>
            </a:gdLst>
            <a:cxnLst>
              <a:cxn ang="0">
                <a:pos x="T0" y="T1"/>
              </a:cxn>
              <a:cxn ang="0">
                <a:pos x="T2" y="T3"/>
              </a:cxn>
              <a:cxn ang="0">
                <a:pos x="T4" y="T5"/>
              </a:cxn>
              <a:cxn ang="0">
                <a:pos x="T6" y="T7"/>
              </a:cxn>
            </a:cxnLst>
            <a:rect b="b" l="0" r="r" t="0"/>
            <a:pathLst>
              <a:path h="210" w="639">
                <a:moveTo>
                  <a:pt x="0" y="210"/>
                </a:moveTo>
                <a:lnTo>
                  <a:pt x="318" y="210"/>
                </a:lnTo>
                <a:lnTo>
                  <a:pt x="318" y="0"/>
                </a:lnTo>
                <a:lnTo>
                  <a:pt x="639" y="0"/>
                </a:lnTo>
              </a:path>
            </a:pathLst>
          </a:custGeom>
          <a:noFill/>
          <a:ln cap="flat" cmpd="sng" w="9525">
            <a:solidFill>
              <a:schemeClr val="bg1">
                <a:lumMod val="65000"/>
              </a:schemeClr>
            </a:solidFill>
            <a:round/>
            <a:tailEnd len="sm" type="oval" w="sm"/>
          </a:ln>
          <a:extLst>
            <a:ext uri="{909E8E84-426E-40DD-AFC4-6F175D3DCCD1}">
              <a14:hiddenFill>
                <a:solidFill>
                  <a:srgbClr val="FFFFFF"/>
                </a:solidFill>
              </a14:hiddenFill>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42" name="Freeform 10"/>
          <p:cNvSpPr/>
          <p:nvPr/>
        </p:nvSpPr>
        <p:spPr bwMode="auto">
          <a:xfrm>
            <a:off x="3971479" y="4659983"/>
            <a:ext cx="1069329" cy="310306"/>
          </a:xfrm>
          <a:custGeom>
            <a:gdLst>
              <a:gd fmla="*/ 479 w 479" name="T0"/>
              <a:gd fmla="*/ 0 h 139" name="T1"/>
              <a:gd fmla="*/ 479 w 479" name="T2"/>
              <a:gd fmla="*/ 139 h 139" name="T3"/>
              <a:gd fmla="*/ 0 w 479" name="T4"/>
              <a:gd fmla="*/ 139 h 139" name="T5"/>
            </a:gdLst>
            <a:cxnLst>
              <a:cxn ang="0">
                <a:pos x="T0" y="T1"/>
              </a:cxn>
              <a:cxn ang="0">
                <a:pos x="T2" y="T3"/>
              </a:cxn>
              <a:cxn ang="0">
                <a:pos x="T4" y="T5"/>
              </a:cxn>
            </a:cxnLst>
            <a:rect b="b" l="0" r="r" t="0"/>
            <a:pathLst>
              <a:path h="139" w="479">
                <a:moveTo>
                  <a:pt x="479" y="0"/>
                </a:moveTo>
                <a:lnTo>
                  <a:pt x="479" y="139"/>
                </a:lnTo>
                <a:lnTo>
                  <a:pt x="0" y="139"/>
                </a:lnTo>
              </a:path>
            </a:pathLst>
          </a:custGeom>
          <a:noFill/>
          <a:ln cap="flat" cmpd="sng" w="9525">
            <a:solidFill>
              <a:schemeClr val="bg1">
                <a:lumMod val="65000"/>
              </a:schemeClr>
            </a:solidFill>
            <a:round/>
            <a:tailEnd len="sm" type="oval" w="sm"/>
          </a:ln>
          <a:extLst>
            <a:ext uri="{909E8E84-426E-40DD-AFC4-6F175D3DCCD1}">
              <a14:hiddenFill>
                <a:solidFill>
                  <a:srgbClr val="FFFFFF"/>
                </a:solidFill>
              </a14:hiddenFill>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43" name="Freeform 11"/>
          <p:cNvSpPr/>
          <p:nvPr/>
        </p:nvSpPr>
        <p:spPr bwMode="auto">
          <a:xfrm>
            <a:off x="7038827" y="3925517"/>
            <a:ext cx="95993" cy="191988"/>
          </a:xfrm>
          <a:custGeom>
            <a:gdLst>
              <a:gd fmla="*/ 0 w 43" name="T0"/>
              <a:gd fmla="*/ 0 h 86" name="T1"/>
              <a:gd fmla="*/ 43 w 43" name="T2"/>
              <a:gd fmla="*/ 43 h 86" name="T3"/>
              <a:gd fmla="*/ 0 w 43" name="T4"/>
              <a:gd fmla="*/ 86 h 86" name="T5"/>
            </a:gdLst>
            <a:cxnLst>
              <a:cxn ang="0">
                <a:pos x="T0" y="T1"/>
              </a:cxn>
              <a:cxn ang="0">
                <a:pos x="T2" y="T3"/>
              </a:cxn>
              <a:cxn ang="0">
                <a:pos x="T4" y="T5"/>
              </a:cxn>
            </a:cxnLst>
            <a:rect b="b" l="0" r="r" t="0"/>
            <a:pathLst>
              <a:path h="86" w="43">
                <a:moveTo>
                  <a:pt x="0" y="0"/>
                </a:moveTo>
                <a:lnTo>
                  <a:pt x="43" y="43"/>
                </a:lnTo>
                <a:lnTo>
                  <a:pt x="0" y="86"/>
                </a:lnTo>
              </a:path>
            </a:pathLst>
          </a:custGeom>
          <a:noFill/>
          <a:ln cap="flat" cmpd="sng" w="12700">
            <a:solidFill>
              <a:schemeClr val="bg1">
                <a:lumMod val="65000"/>
              </a:schemeClr>
            </a:solidFill>
            <a:round/>
          </a:ln>
          <a:extLst>
            <a:ext uri="{909E8E84-426E-40DD-AFC4-6F175D3DCCD1}">
              <a14:hiddenFill>
                <a:solidFill>
                  <a:srgbClr val="66C6C2"/>
                </a:solidFill>
              </a14:hiddenFill>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44" name="Freeform 12"/>
          <p:cNvSpPr/>
          <p:nvPr/>
        </p:nvSpPr>
        <p:spPr bwMode="auto">
          <a:xfrm>
            <a:off x="5706071" y="3925517"/>
            <a:ext cx="95995" cy="191988"/>
          </a:xfrm>
          <a:custGeom>
            <a:gdLst>
              <a:gd fmla="*/ 43 w 43" name="T0"/>
              <a:gd fmla="*/ 86 h 86" name="T1"/>
              <a:gd fmla="*/ 0 w 43" name="T2"/>
              <a:gd fmla="*/ 43 h 86" name="T3"/>
              <a:gd fmla="*/ 43 w 43" name="T4"/>
              <a:gd fmla="*/ 0 h 86" name="T5"/>
            </a:gdLst>
            <a:cxnLst>
              <a:cxn ang="0">
                <a:pos x="T0" y="T1"/>
              </a:cxn>
              <a:cxn ang="0">
                <a:pos x="T2" y="T3"/>
              </a:cxn>
              <a:cxn ang="0">
                <a:pos x="T4" y="T5"/>
              </a:cxn>
            </a:cxnLst>
            <a:rect b="b" l="0" r="r" t="0"/>
            <a:pathLst>
              <a:path h="86" w="43">
                <a:moveTo>
                  <a:pt x="43" y="86"/>
                </a:moveTo>
                <a:lnTo>
                  <a:pt x="0" y="43"/>
                </a:lnTo>
                <a:lnTo>
                  <a:pt x="43" y="0"/>
                </a:lnTo>
              </a:path>
            </a:pathLst>
          </a:custGeom>
          <a:noFill/>
          <a:ln cap="flat" cmpd="sng" w="12700">
            <a:solidFill>
              <a:schemeClr val="bg1">
                <a:lumMod val="65000"/>
              </a:schemeClr>
            </a:solidFill>
            <a:round/>
          </a:ln>
          <a:extLst>
            <a:ext uri="{909E8E84-426E-40DD-AFC4-6F175D3DCCD1}">
              <a14:hiddenFill>
                <a:solidFill>
                  <a:srgbClr val="66C6C2"/>
                </a:solidFill>
              </a14:hiddenFill>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45" name="Freeform 13"/>
          <p:cNvSpPr/>
          <p:nvPr/>
        </p:nvSpPr>
        <p:spPr bwMode="auto">
          <a:xfrm>
            <a:off x="6324453" y="4639891"/>
            <a:ext cx="191988" cy="95995"/>
          </a:xfrm>
          <a:custGeom>
            <a:gdLst>
              <a:gd fmla="*/ 86 w 86" name="T0"/>
              <a:gd fmla="*/ 0 h 43" name="T1"/>
              <a:gd fmla="*/ 43 w 86" name="T2"/>
              <a:gd fmla="*/ 43 h 43" name="T3"/>
              <a:gd fmla="*/ 0 w 86" name="T4"/>
              <a:gd fmla="*/ 0 h 43" name="T5"/>
            </a:gdLst>
            <a:cxnLst>
              <a:cxn ang="0">
                <a:pos x="T0" y="T1"/>
              </a:cxn>
              <a:cxn ang="0">
                <a:pos x="T2" y="T3"/>
              </a:cxn>
              <a:cxn ang="0">
                <a:pos x="T4" y="T5"/>
              </a:cxn>
            </a:cxnLst>
            <a:rect b="b" l="0" r="r" t="0"/>
            <a:pathLst>
              <a:path h="43" w="86">
                <a:moveTo>
                  <a:pt x="86" y="0"/>
                </a:moveTo>
                <a:lnTo>
                  <a:pt x="43" y="43"/>
                </a:lnTo>
                <a:lnTo>
                  <a:pt x="0" y="0"/>
                </a:lnTo>
              </a:path>
            </a:pathLst>
          </a:custGeom>
          <a:noFill/>
          <a:ln cap="flat" cmpd="sng" w="12700">
            <a:solidFill>
              <a:schemeClr val="bg1">
                <a:lumMod val="65000"/>
              </a:schemeClr>
            </a:solidFill>
            <a:round/>
          </a:ln>
          <a:extLst>
            <a:ext uri="{909E8E84-426E-40DD-AFC4-6F175D3DCCD1}">
              <a14:hiddenFill>
                <a:solidFill>
                  <a:srgbClr val="66C6C2"/>
                </a:solidFill>
              </a14:hiddenFill>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46" name="Freeform 14"/>
          <p:cNvSpPr/>
          <p:nvPr/>
        </p:nvSpPr>
        <p:spPr bwMode="auto">
          <a:xfrm>
            <a:off x="6324453" y="3307136"/>
            <a:ext cx="191988" cy="95993"/>
          </a:xfrm>
          <a:custGeom>
            <a:gdLst>
              <a:gd fmla="*/ 0 w 86" name="T0"/>
              <a:gd fmla="*/ 43 h 43" name="T1"/>
              <a:gd fmla="*/ 43 w 86" name="T2"/>
              <a:gd fmla="*/ 0 h 43" name="T3"/>
              <a:gd fmla="*/ 86 w 86" name="T4"/>
              <a:gd fmla="*/ 43 h 43" name="T5"/>
            </a:gdLst>
            <a:cxnLst>
              <a:cxn ang="0">
                <a:pos x="T0" y="T1"/>
              </a:cxn>
              <a:cxn ang="0">
                <a:pos x="T2" y="T3"/>
              </a:cxn>
              <a:cxn ang="0">
                <a:pos x="T4" y="T5"/>
              </a:cxn>
            </a:cxnLst>
            <a:rect b="b" l="0" r="r" t="0"/>
            <a:pathLst>
              <a:path h="43" w="86">
                <a:moveTo>
                  <a:pt x="0" y="43"/>
                </a:moveTo>
                <a:lnTo>
                  <a:pt x="43" y="0"/>
                </a:lnTo>
                <a:lnTo>
                  <a:pt x="86" y="43"/>
                </a:lnTo>
              </a:path>
            </a:pathLst>
          </a:custGeom>
          <a:noFill/>
          <a:ln cap="flat" cmpd="sng" w="12700">
            <a:solidFill>
              <a:schemeClr val="bg1">
                <a:lumMod val="65000"/>
              </a:schemeClr>
            </a:solidFill>
            <a:round/>
          </a:ln>
          <a:extLst>
            <a:ext uri="{909E8E84-426E-40DD-AFC4-6F175D3DCCD1}">
              <a14:hiddenFill>
                <a:solidFill>
                  <a:srgbClr val="66C6C2"/>
                </a:solidFill>
              </a14:hiddenFill>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47" name="Rectangle 15"/>
          <p:cNvSpPr>
            <a:spLocks noChangeArrowheads="1"/>
          </p:cNvSpPr>
          <p:nvPr/>
        </p:nvSpPr>
        <p:spPr bwMode="auto">
          <a:xfrm>
            <a:off x="8833695" y="2110558"/>
            <a:ext cx="2127497" cy="15361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18448" name="Rectangle 16"/>
          <p:cNvSpPr>
            <a:spLocks noChangeArrowheads="1"/>
          </p:cNvSpPr>
          <p:nvPr/>
        </p:nvSpPr>
        <p:spPr bwMode="auto">
          <a:xfrm>
            <a:off x="8833695" y="4840809"/>
            <a:ext cx="2127497" cy="15361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18449" name="Rectangle 17"/>
          <p:cNvSpPr>
            <a:spLocks noChangeArrowheads="1"/>
          </p:cNvSpPr>
          <p:nvPr/>
        </p:nvSpPr>
        <p:spPr bwMode="auto">
          <a:xfrm>
            <a:off x="1631902" y="4840809"/>
            <a:ext cx="2127497" cy="15361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18450" name="Rectangle 18"/>
          <p:cNvSpPr>
            <a:spLocks noChangeArrowheads="1"/>
          </p:cNvSpPr>
          <p:nvPr/>
        </p:nvSpPr>
        <p:spPr bwMode="auto">
          <a:xfrm>
            <a:off x="1631902" y="2106093"/>
            <a:ext cx="2127497" cy="15361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18451" name="Freeform 19"/>
          <p:cNvSpPr>
            <a:spLocks noEditPoints="1"/>
          </p:cNvSpPr>
          <p:nvPr/>
        </p:nvSpPr>
        <p:spPr bwMode="auto">
          <a:xfrm>
            <a:off x="6239620" y="2447652"/>
            <a:ext cx="392906" cy="401836"/>
          </a:xfrm>
          <a:custGeom>
            <a:gdLst>
              <a:gd fmla="*/ 130 w 136" name="T0"/>
              <a:gd fmla="*/ 33 h 140" name="T1"/>
              <a:gd fmla="*/ 100 w 136" name="T2"/>
              <a:gd fmla="*/ 33 h 140" name="T3"/>
              <a:gd fmla="*/ 100 w 136" name="T4"/>
              <a:gd fmla="*/ 6 h 140" name="T5"/>
              <a:gd fmla="*/ 94 w 136" name="T6"/>
              <a:gd fmla="*/ 0 h 140" name="T7"/>
              <a:gd fmla="*/ 6 w 136" name="T8"/>
              <a:gd fmla="*/ 0 h 140" name="T9"/>
              <a:gd fmla="*/ 0 w 136" name="T10"/>
              <a:gd fmla="*/ 6 h 140" name="T11"/>
              <a:gd fmla="*/ 0 w 136" name="T12"/>
              <a:gd fmla="*/ 35 h 140" name="T13"/>
              <a:gd fmla="*/ 0 w 136" name="T14"/>
              <a:gd fmla="*/ 104 h 140" name="T15"/>
              <a:gd fmla="*/ 0 w 136" name="T16"/>
              <a:gd fmla="*/ 134 h 140" name="T17"/>
              <a:gd fmla="*/ 6 w 136" name="T18"/>
              <a:gd fmla="*/ 140 h 140" name="T19"/>
              <a:gd fmla="*/ 94 w 136" name="T20"/>
              <a:gd fmla="*/ 140 h 140" name="T21"/>
              <a:gd fmla="*/ 130 w 136" name="T22"/>
              <a:gd fmla="*/ 140 h 140" name="T23"/>
              <a:gd fmla="*/ 136 w 136" name="T24"/>
              <a:gd fmla="*/ 134 h 140" name="T25"/>
              <a:gd fmla="*/ 136 w 136" name="T26"/>
              <a:gd fmla="*/ 39 h 140" name="T27"/>
              <a:gd fmla="*/ 130 w 136" name="T28"/>
              <a:gd fmla="*/ 33 h 140" name="T29"/>
              <a:gd fmla="*/ 88 w 136" name="T30"/>
              <a:gd fmla="*/ 128 h 140" name="T31"/>
              <a:gd fmla="*/ 72 w 136" name="T32"/>
              <a:gd fmla="*/ 128 h 140" name="T33"/>
              <a:gd fmla="*/ 72 w 136" name="T34"/>
              <a:gd fmla="*/ 110 h 140" name="T35"/>
              <a:gd fmla="*/ 88 w 136" name="T36"/>
              <a:gd fmla="*/ 110 h 140" name="T37"/>
              <a:gd fmla="*/ 88 w 136" name="T38"/>
              <a:gd fmla="*/ 128 h 140" name="T39"/>
              <a:gd fmla="*/ 60 w 136" name="T40"/>
              <a:gd fmla="*/ 110 h 140" name="T41"/>
              <a:gd fmla="*/ 60 w 136" name="T42"/>
              <a:gd fmla="*/ 128 h 140" name="T43"/>
              <a:gd fmla="*/ 39 w 136" name="T44"/>
              <a:gd fmla="*/ 128 h 140" name="T45"/>
              <a:gd fmla="*/ 39 w 136" name="T46"/>
              <a:gd fmla="*/ 110 h 140" name="T47"/>
              <a:gd fmla="*/ 60 w 136" name="T48"/>
              <a:gd fmla="*/ 110 h 140" name="T49"/>
              <a:gd fmla="*/ 12 w 136" name="T50"/>
              <a:gd fmla="*/ 98 h 140" name="T51"/>
              <a:gd fmla="*/ 12 w 136" name="T52"/>
              <a:gd fmla="*/ 41 h 140" name="T53"/>
              <a:gd fmla="*/ 88 w 136" name="T54"/>
              <a:gd fmla="*/ 41 h 140" name="T55"/>
              <a:gd fmla="*/ 88 w 136" name="T56"/>
              <a:gd fmla="*/ 98 h 140" name="T57"/>
              <a:gd fmla="*/ 12 w 136" name="T58"/>
              <a:gd fmla="*/ 98 h 140" name="T59"/>
              <a:gd fmla="*/ 39 w 136" name="T60"/>
              <a:gd fmla="*/ 29 h 140" name="T61"/>
              <a:gd fmla="*/ 39 w 136" name="T62"/>
              <a:gd fmla="*/ 12 h 140" name="T63"/>
              <a:gd fmla="*/ 60 w 136" name="T64"/>
              <a:gd fmla="*/ 12 h 140" name="T65"/>
              <a:gd fmla="*/ 60 w 136" name="T66"/>
              <a:gd fmla="*/ 29 h 140" name="T67"/>
              <a:gd fmla="*/ 39 w 136" name="T68"/>
              <a:gd fmla="*/ 29 h 140" name="T69"/>
              <a:gd fmla="*/ 88 w 136" name="T70"/>
              <a:gd fmla="*/ 29 h 140" name="T71"/>
              <a:gd fmla="*/ 72 w 136" name="T72"/>
              <a:gd fmla="*/ 29 h 140" name="T73"/>
              <a:gd fmla="*/ 72 w 136" name="T74"/>
              <a:gd fmla="*/ 12 h 140" name="T75"/>
              <a:gd fmla="*/ 88 w 136" name="T76"/>
              <a:gd fmla="*/ 12 h 140" name="T77"/>
              <a:gd fmla="*/ 88 w 136" name="T78"/>
              <a:gd fmla="*/ 29 h 140" name="T79"/>
              <a:gd fmla="*/ 12 w 136" name="T80"/>
              <a:gd fmla="*/ 12 h 140" name="T81"/>
              <a:gd fmla="*/ 27 w 136" name="T82"/>
              <a:gd fmla="*/ 12 h 140" name="T83"/>
              <a:gd fmla="*/ 27 w 136" name="T84"/>
              <a:gd fmla="*/ 29 h 140" name="T85"/>
              <a:gd fmla="*/ 12 w 136" name="T86"/>
              <a:gd fmla="*/ 29 h 140" name="T87"/>
              <a:gd fmla="*/ 12 w 136" name="T88"/>
              <a:gd fmla="*/ 12 h 140" name="T89"/>
              <a:gd fmla="*/ 12 w 136" name="T90"/>
              <a:gd fmla="*/ 110 h 140" name="T91"/>
              <a:gd fmla="*/ 27 w 136" name="T92"/>
              <a:gd fmla="*/ 110 h 140" name="T93"/>
              <a:gd fmla="*/ 27 w 136" name="T94"/>
              <a:gd fmla="*/ 128 h 140" name="T95"/>
              <a:gd fmla="*/ 12 w 136" name="T96"/>
              <a:gd fmla="*/ 128 h 140" name="T97"/>
              <a:gd fmla="*/ 12 w 136" name="T98"/>
              <a:gd fmla="*/ 110 h 140" name="T99"/>
              <a:gd fmla="*/ 124 w 136" name="T100"/>
              <a:gd fmla="*/ 128 h 140" name="T101"/>
              <a:gd fmla="*/ 100 w 136" name="T102"/>
              <a:gd fmla="*/ 128 h 140" name="T103"/>
              <a:gd fmla="*/ 100 w 136" name="T104"/>
              <a:gd fmla="*/ 104 h 140" name="T105"/>
              <a:gd fmla="*/ 100 w 136" name="T106"/>
              <a:gd fmla="*/ 45 h 140" name="T107"/>
              <a:gd fmla="*/ 124 w 136" name="T108"/>
              <a:gd fmla="*/ 45 h 140" name="T109"/>
              <a:gd fmla="*/ 124 w 136" name="T110"/>
              <a:gd fmla="*/ 128 h 140"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40" w="136">
                <a:moveTo>
                  <a:pt x="130" y="33"/>
                </a:moveTo>
                <a:cubicBezTo>
                  <a:pt x="100" y="33"/>
                  <a:pt x="100" y="33"/>
                  <a:pt x="100" y="33"/>
                </a:cubicBezTo>
                <a:cubicBezTo>
                  <a:pt x="100" y="6"/>
                  <a:pt x="100" y="6"/>
                  <a:pt x="100" y="6"/>
                </a:cubicBezTo>
                <a:cubicBezTo>
                  <a:pt x="100" y="2"/>
                  <a:pt x="97" y="0"/>
                  <a:pt x="94" y="0"/>
                </a:cubicBezTo>
                <a:cubicBezTo>
                  <a:pt x="6" y="0"/>
                  <a:pt x="6" y="0"/>
                  <a:pt x="6" y="0"/>
                </a:cubicBezTo>
                <a:cubicBezTo>
                  <a:pt x="2" y="0"/>
                  <a:pt x="0" y="2"/>
                  <a:pt x="0" y="6"/>
                </a:cubicBezTo>
                <a:cubicBezTo>
                  <a:pt x="0" y="35"/>
                  <a:pt x="0" y="35"/>
                  <a:pt x="0" y="35"/>
                </a:cubicBezTo>
                <a:cubicBezTo>
                  <a:pt x="0" y="104"/>
                  <a:pt x="0" y="104"/>
                  <a:pt x="0" y="104"/>
                </a:cubicBezTo>
                <a:cubicBezTo>
                  <a:pt x="0" y="134"/>
                  <a:pt x="0" y="134"/>
                  <a:pt x="0" y="134"/>
                </a:cubicBezTo>
                <a:cubicBezTo>
                  <a:pt x="0" y="137"/>
                  <a:pt x="2" y="140"/>
                  <a:pt x="6" y="140"/>
                </a:cubicBezTo>
                <a:cubicBezTo>
                  <a:pt x="94" y="140"/>
                  <a:pt x="94" y="140"/>
                  <a:pt x="94" y="140"/>
                </a:cubicBezTo>
                <a:cubicBezTo>
                  <a:pt x="130" y="140"/>
                  <a:pt x="130" y="140"/>
                  <a:pt x="130" y="140"/>
                </a:cubicBezTo>
                <a:cubicBezTo>
                  <a:pt x="134" y="140"/>
                  <a:pt x="136" y="137"/>
                  <a:pt x="136" y="134"/>
                </a:cubicBezTo>
                <a:cubicBezTo>
                  <a:pt x="136" y="39"/>
                  <a:pt x="136" y="39"/>
                  <a:pt x="136" y="39"/>
                </a:cubicBezTo>
                <a:cubicBezTo>
                  <a:pt x="136" y="36"/>
                  <a:pt x="134" y="33"/>
                  <a:pt x="130" y="33"/>
                </a:cubicBezTo>
                <a:close/>
                <a:moveTo>
                  <a:pt x="88" y="128"/>
                </a:moveTo>
                <a:cubicBezTo>
                  <a:pt x="72" y="128"/>
                  <a:pt x="72" y="128"/>
                  <a:pt x="72" y="128"/>
                </a:cubicBezTo>
                <a:cubicBezTo>
                  <a:pt x="72" y="110"/>
                  <a:pt x="72" y="110"/>
                  <a:pt x="72" y="110"/>
                </a:cubicBezTo>
                <a:cubicBezTo>
                  <a:pt x="88" y="110"/>
                  <a:pt x="88" y="110"/>
                  <a:pt x="88" y="110"/>
                </a:cubicBezTo>
                <a:lnTo>
                  <a:pt x="88" y="128"/>
                </a:lnTo>
                <a:close/>
                <a:moveTo>
                  <a:pt x="60" y="110"/>
                </a:moveTo>
                <a:cubicBezTo>
                  <a:pt x="60" y="128"/>
                  <a:pt x="60" y="128"/>
                  <a:pt x="60" y="128"/>
                </a:cubicBezTo>
                <a:cubicBezTo>
                  <a:pt x="39" y="128"/>
                  <a:pt x="39" y="128"/>
                  <a:pt x="39" y="128"/>
                </a:cubicBezTo>
                <a:cubicBezTo>
                  <a:pt x="39" y="110"/>
                  <a:pt x="39" y="110"/>
                  <a:pt x="39" y="110"/>
                </a:cubicBezTo>
                <a:lnTo>
                  <a:pt x="60" y="110"/>
                </a:lnTo>
                <a:close/>
                <a:moveTo>
                  <a:pt x="12" y="98"/>
                </a:moveTo>
                <a:cubicBezTo>
                  <a:pt x="12" y="41"/>
                  <a:pt x="12" y="41"/>
                  <a:pt x="12" y="41"/>
                </a:cubicBezTo>
                <a:cubicBezTo>
                  <a:pt x="88" y="41"/>
                  <a:pt x="88" y="41"/>
                  <a:pt x="88" y="41"/>
                </a:cubicBezTo>
                <a:cubicBezTo>
                  <a:pt x="88" y="98"/>
                  <a:pt x="88" y="98"/>
                  <a:pt x="88" y="98"/>
                </a:cubicBezTo>
                <a:lnTo>
                  <a:pt x="12" y="98"/>
                </a:lnTo>
                <a:close/>
                <a:moveTo>
                  <a:pt x="39" y="29"/>
                </a:moveTo>
                <a:cubicBezTo>
                  <a:pt x="39" y="12"/>
                  <a:pt x="39" y="12"/>
                  <a:pt x="39" y="12"/>
                </a:cubicBezTo>
                <a:cubicBezTo>
                  <a:pt x="60" y="12"/>
                  <a:pt x="60" y="12"/>
                  <a:pt x="60" y="12"/>
                </a:cubicBezTo>
                <a:cubicBezTo>
                  <a:pt x="60" y="29"/>
                  <a:pt x="60" y="29"/>
                  <a:pt x="60" y="29"/>
                </a:cubicBezTo>
                <a:lnTo>
                  <a:pt x="39" y="29"/>
                </a:lnTo>
                <a:close/>
                <a:moveTo>
                  <a:pt x="88" y="29"/>
                </a:moveTo>
                <a:cubicBezTo>
                  <a:pt x="72" y="29"/>
                  <a:pt x="72" y="29"/>
                  <a:pt x="72" y="29"/>
                </a:cubicBezTo>
                <a:cubicBezTo>
                  <a:pt x="72" y="12"/>
                  <a:pt x="72" y="12"/>
                  <a:pt x="72" y="12"/>
                </a:cubicBezTo>
                <a:cubicBezTo>
                  <a:pt x="88" y="12"/>
                  <a:pt x="88" y="12"/>
                  <a:pt x="88" y="12"/>
                </a:cubicBezTo>
                <a:lnTo>
                  <a:pt x="88" y="29"/>
                </a:lnTo>
                <a:close/>
                <a:moveTo>
                  <a:pt x="12" y="12"/>
                </a:moveTo>
                <a:cubicBezTo>
                  <a:pt x="27" y="12"/>
                  <a:pt x="27" y="12"/>
                  <a:pt x="27" y="12"/>
                </a:cubicBezTo>
                <a:cubicBezTo>
                  <a:pt x="27" y="29"/>
                  <a:pt x="27" y="29"/>
                  <a:pt x="27" y="29"/>
                </a:cubicBezTo>
                <a:cubicBezTo>
                  <a:pt x="12" y="29"/>
                  <a:pt x="12" y="29"/>
                  <a:pt x="12" y="29"/>
                </a:cubicBezTo>
                <a:lnTo>
                  <a:pt x="12" y="12"/>
                </a:lnTo>
                <a:close/>
                <a:moveTo>
                  <a:pt x="12" y="110"/>
                </a:moveTo>
                <a:cubicBezTo>
                  <a:pt x="27" y="110"/>
                  <a:pt x="27" y="110"/>
                  <a:pt x="27" y="110"/>
                </a:cubicBezTo>
                <a:cubicBezTo>
                  <a:pt x="27" y="128"/>
                  <a:pt x="27" y="128"/>
                  <a:pt x="27" y="128"/>
                </a:cubicBezTo>
                <a:cubicBezTo>
                  <a:pt x="12" y="128"/>
                  <a:pt x="12" y="128"/>
                  <a:pt x="12" y="128"/>
                </a:cubicBezTo>
                <a:lnTo>
                  <a:pt x="12" y="110"/>
                </a:lnTo>
                <a:close/>
                <a:moveTo>
                  <a:pt x="124" y="128"/>
                </a:moveTo>
                <a:cubicBezTo>
                  <a:pt x="100" y="128"/>
                  <a:pt x="100" y="128"/>
                  <a:pt x="100" y="128"/>
                </a:cubicBezTo>
                <a:cubicBezTo>
                  <a:pt x="100" y="104"/>
                  <a:pt x="100" y="104"/>
                  <a:pt x="100" y="104"/>
                </a:cubicBezTo>
                <a:cubicBezTo>
                  <a:pt x="100" y="45"/>
                  <a:pt x="100" y="45"/>
                  <a:pt x="100" y="45"/>
                </a:cubicBezTo>
                <a:cubicBezTo>
                  <a:pt x="124" y="45"/>
                  <a:pt x="124" y="45"/>
                  <a:pt x="124" y="45"/>
                </a:cubicBezTo>
                <a:lnTo>
                  <a:pt x="124" y="128"/>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grpSp>
        <p:nvGrpSpPr>
          <p:cNvPr id="18452" name="Group 20"/>
          <p:cNvGrpSpPr/>
          <p:nvPr/>
        </p:nvGrpSpPr>
        <p:grpSpPr>
          <a:xfrm>
            <a:off x="4815335" y="3778177"/>
            <a:ext cx="495598" cy="504527"/>
            <a:chExt cx="276" cy="281"/>
          </a:xfrm>
        </p:grpSpPr>
        <p:sp>
          <p:nvSpPr>
            <p:cNvPr id="18453" name="Freeform 21"/>
            <p:cNvSpPr/>
            <p:nvPr/>
          </p:nvSpPr>
          <p:spPr bwMode="auto">
            <a:xfrm>
              <a:off x="0" y="0"/>
              <a:ext cx="276" cy="203"/>
            </a:xfrm>
            <a:custGeom>
              <a:gdLst>
                <a:gd fmla="*/ 106 w 138" name="T0"/>
                <a:gd fmla="*/ 37 h 101" name="T1"/>
                <a:gd fmla="*/ 100 w 138" name="T2"/>
                <a:gd fmla="*/ 38 h 101" name="T3"/>
                <a:gd fmla="*/ 100 w 138" name="T4"/>
                <a:gd fmla="*/ 35 h 101" name="T5"/>
                <a:gd fmla="*/ 66 w 138" name="T6"/>
                <a:gd fmla="*/ 0 h 101" name="T7"/>
                <a:gd fmla="*/ 32 w 138" name="T8"/>
                <a:gd fmla="*/ 29 h 101" name="T9"/>
                <a:gd fmla="*/ 22 w 138" name="T10"/>
                <a:gd fmla="*/ 30 h 101" name="T11"/>
                <a:gd fmla="*/ 22 w 138" name="T12"/>
                <a:gd fmla="*/ 30 h 101" name="T13"/>
                <a:gd fmla="*/ 8 w 138" name="T14"/>
                <a:gd fmla="*/ 51 h 101" name="T15"/>
                <a:gd fmla="*/ 10 w 138" name="T16"/>
                <a:gd fmla="*/ 60 h 101" name="T17"/>
                <a:gd fmla="*/ 0 w 138" name="T18"/>
                <a:gd fmla="*/ 79 h 101" name="T19"/>
                <a:gd fmla="*/ 22 w 138" name="T20"/>
                <a:gd fmla="*/ 101 h 101" name="T21"/>
                <a:gd fmla="*/ 45 w 138" name="T22"/>
                <a:gd fmla="*/ 101 h 101" name="T23"/>
                <a:gd fmla="*/ 51 w 138" name="T24"/>
                <a:gd fmla="*/ 95 h 101" name="T25"/>
                <a:gd fmla="*/ 45 w 138" name="T26"/>
                <a:gd fmla="*/ 89 h 101" name="T27"/>
                <a:gd fmla="*/ 22 w 138" name="T28"/>
                <a:gd fmla="*/ 89 h 101" name="T29"/>
                <a:gd fmla="*/ 12 w 138" name="T30"/>
                <a:gd fmla="*/ 79 h 101" name="T31"/>
                <a:gd fmla="*/ 20 w 138" name="T32"/>
                <a:gd fmla="*/ 69 h 101" name="T33"/>
                <a:gd fmla="*/ 25 w 138" name="T34"/>
                <a:gd fmla="*/ 65 h 101" name="T35"/>
                <a:gd fmla="*/ 23 w 138" name="T36"/>
                <a:gd fmla="*/ 58 h 101" name="T37"/>
                <a:gd fmla="*/ 20 w 138" name="T38"/>
                <a:gd fmla="*/ 51 h 101" name="T39"/>
                <a:gd fmla="*/ 26 w 138" name="T40"/>
                <a:gd fmla="*/ 41 h 101" name="T41"/>
                <a:gd fmla="*/ 26 w 138" name="T42"/>
                <a:gd fmla="*/ 41 h 101" name="T43"/>
                <a:gd fmla="*/ 35 w 138" name="T44"/>
                <a:gd fmla="*/ 42 h 101" name="T45"/>
                <a:gd fmla="*/ 41 w 138" name="T46"/>
                <a:gd fmla="*/ 42 h 101" name="T47"/>
                <a:gd fmla="*/ 43 w 138" name="T48"/>
                <a:gd fmla="*/ 36 h 101" name="T49"/>
                <a:gd fmla="*/ 43 w 138" name="T50"/>
                <a:gd fmla="*/ 35 h 101" name="T51"/>
                <a:gd fmla="*/ 43 w 138" name="T52"/>
                <a:gd fmla="*/ 35 h 101" name="T53"/>
                <a:gd fmla="*/ 66 w 138" name="T54"/>
                <a:gd fmla="*/ 12 h 101" name="T55"/>
                <a:gd fmla="*/ 88 w 138" name="T56"/>
                <a:gd fmla="*/ 35 h 101" name="T57"/>
                <a:gd fmla="*/ 84 w 138" name="T58"/>
                <a:gd fmla="*/ 46 h 101" name="T59"/>
                <a:gd fmla="*/ 86 w 138" name="T60"/>
                <a:gd fmla="*/ 54 h 101" name="T61"/>
                <a:gd fmla="*/ 93 w 138" name="T62"/>
                <a:gd fmla="*/ 54 h 101" name="T63"/>
                <a:gd fmla="*/ 106 w 138" name="T64"/>
                <a:gd fmla="*/ 49 h 101" name="T65"/>
                <a:gd fmla="*/ 126 w 138" name="T66"/>
                <a:gd fmla="*/ 69 h 101" name="T67"/>
                <a:gd fmla="*/ 106 w 138" name="T68"/>
                <a:gd fmla="*/ 89 h 101" name="T69"/>
                <a:gd fmla="*/ 93 w 138" name="T70"/>
                <a:gd fmla="*/ 89 h 101" name="T71"/>
                <a:gd fmla="*/ 87 w 138" name="T72"/>
                <a:gd fmla="*/ 95 h 101" name="T73"/>
                <a:gd fmla="*/ 93 w 138" name="T74"/>
                <a:gd fmla="*/ 101 h 101" name="T75"/>
                <a:gd fmla="*/ 106 w 138" name="T76"/>
                <a:gd fmla="*/ 101 h 101" name="T77"/>
                <a:gd fmla="*/ 138 w 138" name="T78"/>
                <a:gd fmla="*/ 69 h 101" name="T79"/>
                <a:gd fmla="*/ 106 w 138" name="T80"/>
                <a:gd fmla="*/ 37 h 101"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00" w="138">
                  <a:moveTo>
                    <a:pt x="106" y="37"/>
                  </a:moveTo>
                  <a:cubicBezTo>
                    <a:pt x="104" y="37"/>
                    <a:pt x="102" y="37"/>
                    <a:pt x="100" y="38"/>
                  </a:cubicBezTo>
                  <a:cubicBezTo>
                    <a:pt x="100" y="37"/>
                    <a:pt x="100" y="36"/>
                    <a:pt x="100" y="35"/>
                  </a:cubicBezTo>
                  <a:cubicBezTo>
                    <a:pt x="100" y="16"/>
                    <a:pt x="84" y="0"/>
                    <a:pt x="66" y="0"/>
                  </a:cubicBezTo>
                  <a:cubicBezTo>
                    <a:pt x="49" y="0"/>
                    <a:pt x="35" y="13"/>
                    <a:pt x="32" y="29"/>
                  </a:cubicBezTo>
                  <a:cubicBezTo>
                    <a:pt x="28" y="28"/>
                    <a:pt x="25" y="29"/>
                    <a:pt x="22" y="30"/>
                  </a:cubicBezTo>
                  <a:cubicBezTo>
                    <a:pt x="22" y="30"/>
                    <a:pt x="22" y="30"/>
                    <a:pt x="22" y="30"/>
                  </a:cubicBezTo>
                  <a:cubicBezTo>
                    <a:pt x="13" y="33"/>
                    <a:pt x="8" y="42"/>
                    <a:pt x="8" y="51"/>
                  </a:cubicBezTo>
                  <a:cubicBezTo>
                    <a:pt x="8" y="54"/>
                    <a:pt x="8" y="57"/>
                    <a:pt x="10" y="60"/>
                  </a:cubicBezTo>
                  <a:cubicBezTo>
                    <a:pt x="4" y="64"/>
                    <a:pt x="0" y="71"/>
                    <a:pt x="0" y="79"/>
                  </a:cubicBezTo>
                  <a:cubicBezTo>
                    <a:pt x="0" y="91"/>
                    <a:pt x="10" y="101"/>
                    <a:pt x="22" y="101"/>
                  </a:cubicBezTo>
                  <a:cubicBezTo>
                    <a:pt x="45" y="101"/>
                    <a:pt x="45" y="101"/>
                    <a:pt x="45" y="101"/>
                  </a:cubicBezTo>
                  <a:cubicBezTo>
                    <a:pt x="48" y="101"/>
                    <a:pt x="51" y="98"/>
                    <a:pt x="51" y="95"/>
                  </a:cubicBezTo>
                  <a:cubicBezTo>
                    <a:pt x="51" y="92"/>
                    <a:pt x="48" y="89"/>
                    <a:pt x="45" y="89"/>
                  </a:cubicBezTo>
                  <a:cubicBezTo>
                    <a:pt x="22" y="89"/>
                    <a:pt x="22" y="89"/>
                    <a:pt x="22" y="89"/>
                  </a:cubicBezTo>
                  <a:cubicBezTo>
                    <a:pt x="16" y="89"/>
                    <a:pt x="12" y="84"/>
                    <a:pt x="12" y="79"/>
                  </a:cubicBezTo>
                  <a:cubicBezTo>
                    <a:pt x="12" y="74"/>
                    <a:pt x="16" y="70"/>
                    <a:pt x="20" y="69"/>
                  </a:cubicBezTo>
                  <a:cubicBezTo>
                    <a:pt x="23" y="69"/>
                    <a:pt x="25" y="67"/>
                    <a:pt x="25" y="65"/>
                  </a:cubicBezTo>
                  <a:cubicBezTo>
                    <a:pt x="26" y="62"/>
                    <a:pt x="25" y="60"/>
                    <a:pt x="23" y="58"/>
                  </a:cubicBezTo>
                  <a:cubicBezTo>
                    <a:pt x="21" y="57"/>
                    <a:pt x="20" y="54"/>
                    <a:pt x="20" y="51"/>
                  </a:cubicBezTo>
                  <a:cubicBezTo>
                    <a:pt x="20" y="47"/>
                    <a:pt x="22" y="43"/>
                    <a:pt x="26" y="41"/>
                  </a:cubicBezTo>
                  <a:cubicBezTo>
                    <a:pt x="26" y="41"/>
                    <a:pt x="26" y="41"/>
                    <a:pt x="26" y="41"/>
                  </a:cubicBezTo>
                  <a:cubicBezTo>
                    <a:pt x="29" y="40"/>
                    <a:pt x="32" y="40"/>
                    <a:pt x="35" y="42"/>
                  </a:cubicBezTo>
                  <a:cubicBezTo>
                    <a:pt x="36" y="43"/>
                    <a:pt x="39" y="43"/>
                    <a:pt x="41" y="42"/>
                  </a:cubicBezTo>
                  <a:cubicBezTo>
                    <a:pt x="43" y="41"/>
                    <a:pt x="44" y="39"/>
                    <a:pt x="43" y="36"/>
                  </a:cubicBezTo>
                  <a:cubicBezTo>
                    <a:pt x="43" y="36"/>
                    <a:pt x="43" y="36"/>
                    <a:pt x="43" y="35"/>
                  </a:cubicBezTo>
                  <a:cubicBezTo>
                    <a:pt x="43" y="35"/>
                    <a:pt x="43" y="35"/>
                    <a:pt x="43" y="35"/>
                  </a:cubicBezTo>
                  <a:cubicBezTo>
                    <a:pt x="43" y="22"/>
                    <a:pt x="53" y="12"/>
                    <a:pt x="66" y="12"/>
                  </a:cubicBezTo>
                  <a:cubicBezTo>
                    <a:pt x="78" y="12"/>
                    <a:pt x="88" y="22"/>
                    <a:pt x="88" y="35"/>
                  </a:cubicBezTo>
                  <a:cubicBezTo>
                    <a:pt x="88" y="39"/>
                    <a:pt x="87" y="43"/>
                    <a:pt x="84" y="46"/>
                  </a:cubicBezTo>
                  <a:cubicBezTo>
                    <a:pt x="83" y="49"/>
                    <a:pt x="83" y="52"/>
                    <a:pt x="86" y="54"/>
                  </a:cubicBezTo>
                  <a:cubicBezTo>
                    <a:pt x="88" y="56"/>
                    <a:pt x="91" y="56"/>
                    <a:pt x="93" y="54"/>
                  </a:cubicBezTo>
                  <a:cubicBezTo>
                    <a:pt x="96" y="52"/>
                    <a:pt x="100" y="49"/>
                    <a:pt x="106" y="49"/>
                  </a:cubicBezTo>
                  <a:cubicBezTo>
                    <a:pt x="117" y="49"/>
                    <a:pt x="126" y="58"/>
                    <a:pt x="126" y="69"/>
                  </a:cubicBezTo>
                  <a:cubicBezTo>
                    <a:pt x="126" y="80"/>
                    <a:pt x="117" y="89"/>
                    <a:pt x="106" y="89"/>
                  </a:cubicBezTo>
                  <a:cubicBezTo>
                    <a:pt x="93" y="89"/>
                    <a:pt x="93" y="89"/>
                    <a:pt x="93" y="89"/>
                  </a:cubicBezTo>
                  <a:cubicBezTo>
                    <a:pt x="90" y="89"/>
                    <a:pt x="87" y="92"/>
                    <a:pt x="87" y="95"/>
                  </a:cubicBezTo>
                  <a:cubicBezTo>
                    <a:pt x="87" y="98"/>
                    <a:pt x="90" y="101"/>
                    <a:pt x="93" y="101"/>
                  </a:cubicBezTo>
                  <a:cubicBezTo>
                    <a:pt x="106" y="101"/>
                    <a:pt x="106" y="101"/>
                    <a:pt x="106" y="101"/>
                  </a:cubicBezTo>
                  <a:cubicBezTo>
                    <a:pt x="124" y="101"/>
                    <a:pt x="138" y="87"/>
                    <a:pt x="138" y="69"/>
                  </a:cubicBezTo>
                  <a:cubicBezTo>
                    <a:pt x="138" y="51"/>
                    <a:pt x="124" y="37"/>
                    <a:pt x="106" y="3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54" name="Freeform 22"/>
            <p:cNvSpPr/>
            <p:nvPr/>
          </p:nvSpPr>
          <p:spPr bwMode="auto">
            <a:xfrm>
              <a:off x="84" y="115"/>
              <a:ext cx="108" cy="166"/>
            </a:xfrm>
            <a:custGeom>
              <a:gdLst>
                <a:gd fmla="*/ 43 w 54" name="T0"/>
                <a:gd fmla="*/ 53 h 83" name="T1"/>
                <a:gd fmla="*/ 33 w 54" name="T2"/>
                <a:gd fmla="*/ 63 h 83" name="T3"/>
                <a:gd fmla="*/ 33 w 54" name="T4"/>
                <a:gd fmla="*/ 6 h 83" name="T5"/>
                <a:gd fmla="*/ 27 w 54" name="T6"/>
                <a:gd fmla="*/ 0 h 83" name="T7"/>
                <a:gd fmla="*/ 21 w 54" name="T8"/>
                <a:gd fmla="*/ 6 h 83" name="T9"/>
                <a:gd fmla="*/ 21 w 54" name="T10"/>
                <a:gd fmla="*/ 63 h 83" name="T11"/>
                <a:gd fmla="*/ 11 w 54" name="T12"/>
                <a:gd fmla="*/ 53 h 83" name="T13"/>
                <a:gd fmla="*/ 2 w 54" name="T14"/>
                <a:gd fmla="*/ 53 h 83" name="T15"/>
                <a:gd fmla="*/ 2 w 54" name="T16"/>
                <a:gd fmla="*/ 61 h 83" name="T17"/>
                <a:gd fmla="*/ 23 w 54" name="T18"/>
                <a:gd fmla="*/ 82 h 83" name="T19"/>
                <a:gd fmla="*/ 27 w 54" name="T20"/>
                <a:gd fmla="*/ 83 h 83" name="T21"/>
                <a:gd fmla="*/ 31 w 54" name="T22"/>
                <a:gd fmla="*/ 82 h 83" name="T23"/>
                <a:gd fmla="*/ 52 w 54" name="T24"/>
                <a:gd fmla="*/ 61 h 83" name="T25"/>
                <a:gd fmla="*/ 52 w 54" name="T26"/>
                <a:gd fmla="*/ 53 h 83" name="T27"/>
                <a:gd fmla="*/ 43 w 54" name="T28"/>
                <a:gd fmla="*/ 53 h 8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83" w="54">
                  <a:moveTo>
                    <a:pt x="43" y="53"/>
                  </a:moveTo>
                  <a:cubicBezTo>
                    <a:pt x="33" y="63"/>
                    <a:pt x="33" y="63"/>
                    <a:pt x="33" y="63"/>
                  </a:cubicBezTo>
                  <a:cubicBezTo>
                    <a:pt x="33" y="6"/>
                    <a:pt x="33" y="6"/>
                    <a:pt x="33" y="6"/>
                  </a:cubicBezTo>
                  <a:cubicBezTo>
                    <a:pt x="33" y="2"/>
                    <a:pt x="30" y="0"/>
                    <a:pt x="27" y="0"/>
                  </a:cubicBezTo>
                  <a:cubicBezTo>
                    <a:pt x="24" y="0"/>
                    <a:pt x="21" y="2"/>
                    <a:pt x="21" y="6"/>
                  </a:cubicBezTo>
                  <a:cubicBezTo>
                    <a:pt x="21" y="63"/>
                    <a:pt x="21" y="63"/>
                    <a:pt x="21" y="63"/>
                  </a:cubicBezTo>
                  <a:cubicBezTo>
                    <a:pt x="11" y="53"/>
                    <a:pt x="11" y="53"/>
                    <a:pt x="11" y="53"/>
                  </a:cubicBezTo>
                  <a:cubicBezTo>
                    <a:pt x="8" y="50"/>
                    <a:pt x="5" y="50"/>
                    <a:pt x="2" y="53"/>
                  </a:cubicBezTo>
                  <a:cubicBezTo>
                    <a:pt x="0" y="55"/>
                    <a:pt x="0" y="59"/>
                    <a:pt x="2" y="61"/>
                  </a:cubicBezTo>
                  <a:cubicBezTo>
                    <a:pt x="23" y="82"/>
                    <a:pt x="23" y="82"/>
                    <a:pt x="23" y="82"/>
                  </a:cubicBezTo>
                  <a:cubicBezTo>
                    <a:pt x="24" y="83"/>
                    <a:pt x="25" y="83"/>
                    <a:pt x="27" y="83"/>
                  </a:cubicBezTo>
                  <a:cubicBezTo>
                    <a:pt x="28" y="83"/>
                    <a:pt x="30" y="83"/>
                    <a:pt x="31" y="82"/>
                  </a:cubicBezTo>
                  <a:cubicBezTo>
                    <a:pt x="52" y="61"/>
                    <a:pt x="52" y="61"/>
                    <a:pt x="52" y="61"/>
                  </a:cubicBezTo>
                  <a:cubicBezTo>
                    <a:pt x="54" y="59"/>
                    <a:pt x="54" y="55"/>
                    <a:pt x="52" y="53"/>
                  </a:cubicBezTo>
                  <a:cubicBezTo>
                    <a:pt x="49" y="50"/>
                    <a:pt x="45" y="50"/>
                    <a:pt x="43" y="5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grpSp>
      <p:sp>
        <p:nvSpPr>
          <p:cNvPr id="18455" name="Freeform 23"/>
          <p:cNvSpPr>
            <a:spLocks noEditPoints="1"/>
          </p:cNvSpPr>
          <p:nvPr/>
        </p:nvSpPr>
        <p:spPr bwMode="auto">
          <a:xfrm>
            <a:off x="6210598" y="5182370"/>
            <a:ext cx="437555" cy="464344"/>
          </a:xfrm>
          <a:custGeom>
            <a:gdLst>
              <a:gd fmla="*/ 111 w 132" name="T0"/>
              <a:gd fmla="*/ 56 h 140" name="T1"/>
              <a:gd fmla="*/ 103 w 132" name="T2"/>
              <a:gd fmla="*/ 56 h 140" name="T3"/>
              <a:gd fmla="*/ 103 w 132" name="T4"/>
              <a:gd fmla="*/ 37 h 140" name="T5"/>
              <a:gd fmla="*/ 66 w 132" name="T6"/>
              <a:gd fmla="*/ 0 h 140" name="T7"/>
              <a:gd fmla="*/ 29 w 132" name="T8"/>
              <a:gd fmla="*/ 37 h 140" name="T9"/>
              <a:gd fmla="*/ 29 w 132" name="T10"/>
              <a:gd fmla="*/ 55 h 140" name="T11"/>
              <a:gd fmla="*/ 21 w 132" name="T12"/>
              <a:gd fmla="*/ 55 h 140" name="T13"/>
              <a:gd fmla="*/ 0 w 132" name="T14"/>
              <a:gd fmla="*/ 76 h 140" name="T15"/>
              <a:gd fmla="*/ 21 w 132" name="T16"/>
              <a:gd fmla="*/ 97 h 140" name="T17"/>
              <a:gd fmla="*/ 41 w 132" name="T18"/>
              <a:gd fmla="*/ 97 h 140" name="T19"/>
              <a:gd fmla="*/ 41 w 132" name="T20"/>
              <a:gd fmla="*/ 57 h 140" name="T21"/>
              <a:gd fmla="*/ 41 w 132" name="T22"/>
              <a:gd fmla="*/ 55 h 140" name="T23"/>
              <a:gd fmla="*/ 41 w 132" name="T24"/>
              <a:gd fmla="*/ 37 h 140" name="T25"/>
              <a:gd fmla="*/ 66 w 132" name="T26"/>
              <a:gd fmla="*/ 12 h 140" name="T27"/>
              <a:gd fmla="*/ 91 w 132" name="T28"/>
              <a:gd fmla="*/ 37 h 140" name="T29"/>
              <a:gd fmla="*/ 91 w 132" name="T30"/>
              <a:gd fmla="*/ 56 h 140" name="T31"/>
              <a:gd fmla="*/ 91 w 132" name="T32"/>
              <a:gd fmla="*/ 59 h 140" name="T33"/>
              <a:gd fmla="*/ 91 w 132" name="T34"/>
              <a:gd fmla="*/ 92 h 140" name="T35"/>
              <a:gd fmla="*/ 91 w 132" name="T36"/>
              <a:gd fmla="*/ 98 h 140" name="T37"/>
              <a:gd fmla="*/ 91 w 132" name="T38"/>
              <a:gd fmla="*/ 109 h 140" name="T39"/>
              <a:gd fmla="*/ 81 w 132" name="T40"/>
              <a:gd fmla="*/ 119 h 140" name="T41"/>
              <a:gd fmla="*/ 79 w 132" name="T42"/>
              <a:gd fmla="*/ 119 h 140" name="T43"/>
              <a:gd fmla="*/ 66 w 132" name="T44"/>
              <a:gd fmla="*/ 110 h 140" name="T45"/>
              <a:gd fmla="*/ 51 w 132" name="T46"/>
              <a:gd fmla="*/ 125 h 140" name="T47"/>
              <a:gd fmla="*/ 66 w 132" name="T48"/>
              <a:gd fmla="*/ 140 h 140" name="T49"/>
              <a:gd fmla="*/ 79 w 132" name="T50"/>
              <a:gd fmla="*/ 131 h 140" name="T51"/>
              <a:gd fmla="*/ 81 w 132" name="T52"/>
              <a:gd fmla="*/ 131 h 140" name="T53"/>
              <a:gd fmla="*/ 103 w 132" name="T54"/>
              <a:gd fmla="*/ 109 h 140" name="T55"/>
              <a:gd fmla="*/ 103 w 132" name="T56"/>
              <a:gd fmla="*/ 98 h 140" name="T57"/>
              <a:gd fmla="*/ 111 w 132" name="T58"/>
              <a:gd fmla="*/ 98 h 140" name="T59"/>
              <a:gd fmla="*/ 132 w 132" name="T60"/>
              <a:gd fmla="*/ 77 h 140" name="T61"/>
              <a:gd fmla="*/ 111 w 132" name="T62"/>
              <a:gd fmla="*/ 56 h 140" name="T63"/>
              <a:gd fmla="*/ 29 w 132" name="T64"/>
              <a:gd fmla="*/ 85 h 140" name="T65"/>
              <a:gd fmla="*/ 21 w 132" name="T66"/>
              <a:gd fmla="*/ 85 h 140" name="T67"/>
              <a:gd fmla="*/ 12 w 132" name="T68"/>
              <a:gd fmla="*/ 76 h 140" name="T69"/>
              <a:gd fmla="*/ 21 w 132" name="T70"/>
              <a:gd fmla="*/ 67 h 140" name="T71"/>
              <a:gd fmla="*/ 29 w 132" name="T72"/>
              <a:gd fmla="*/ 67 h 140" name="T73"/>
              <a:gd fmla="*/ 29 w 132" name="T74"/>
              <a:gd fmla="*/ 85 h 140" name="T75"/>
              <a:gd fmla="*/ 111 w 132" name="T76"/>
              <a:gd fmla="*/ 86 h 140" name="T77"/>
              <a:gd fmla="*/ 103 w 132" name="T78"/>
              <a:gd fmla="*/ 86 h 140" name="T79"/>
              <a:gd fmla="*/ 103 w 132" name="T80"/>
              <a:gd fmla="*/ 68 h 140" name="T81"/>
              <a:gd fmla="*/ 111 w 132" name="T82"/>
              <a:gd fmla="*/ 68 h 140" name="T83"/>
              <a:gd fmla="*/ 120 w 132" name="T84"/>
              <a:gd fmla="*/ 77 h 140" name="T85"/>
              <a:gd fmla="*/ 111 w 132" name="T86"/>
              <a:gd fmla="*/ 86 h 140"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40" w="132">
                <a:moveTo>
                  <a:pt x="111" y="56"/>
                </a:moveTo>
                <a:cubicBezTo>
                  <a:pt x="103" y="56"/>
                  <a:pt x="103" y="56"/>
                  <a:pt x="103" y="56"/>
                </a:cubicBezTo>
                <a:cubicBezTo>
                  <a:pt x="103" y="37"/>
                  <a:pt x="103" y="37"/>
                  <a:pt x="103" y="37"/>
                </a:cubicBezTo>
                <a:cubicBezTo>
                  <a:pt x="103" y="16"/>
                  <a:pt x="86" y="0"/>
                  <a:pt x="66" y="0"/>
                </a:cubicBezTo>
                <a:cubicBezTo>
                  <a:pt x="46" y="0"/>
                  <a:pt x="29" y="16"/>
                  <a:pt x="29" y="37"/>
                </a:cubicBezTo>
                <a:cubicBezTo>
                  <a:pt x="29" y="55"/>
                  <a:pt x="29" y="55"/>
                  <a:pt x="29" y="55"/>
                </a:cubicBezTo>
                <a:cubicBezTo>
                  <a:pt x="21" y="55"/>
                  <a:pt x="21" y="55"/>
                  <a:pt x="21" y="55"/>
                </a:cubicBezTo>
                <a:cubicBezTo>
                  <a:pt x="9" y="55"/>
                  <a:pt x="0" y="65"/>
                  <a:pt x="0" y="76"/>
                </a:cubicBezTo>
                <a:cubicBezTo>
                  <a:pt x="0" y="88"/>
                  <a:pt x="9" y="97"/>
                  <a:pt x="21" y="97"/>
                </a:cubicBezTo>
                <a:cubicBezTo>
                  <a:pt x="41" y="97"/>
                  <a:pt x="41" y="97"/>
                  <a:pt x="41" y="97"/>
                </a:cubicBezTo>
                <a:cubicBezTo>
                  <a:pt x="41" y="57"/>
                  <a:pt x="41" y="57"/>
                  <a:pt x="41" y="57"/>
                </a:cubicBezTo>
                <a:cubicBezTo>
                  <a:pt x="41" y="55"/>
                  <a:pt x="41" y="55"/>
                  <a:pt x="41" y="55"/>
                </a:cubicBezTo>
                <a:cubicBezTo>
                  <a:pt x="41" y="37"/>
                  <a:pt x="41" y="37"/>
                  <a:pt x="41" y="37"/>
                </a:cubicBezTo>
                <a:cubicBezTo>
                  <a:pt x="41" y="23"/>
                  <a:pt x="52" y="12"/>
                  <a:pt x="66" y="12"/>
                </a:cubicBezTo>
                <a:cubicBezTo>
                  <a:pt x="80" y="12"/>
                  <a:pt x="91" y="23"/>
                  <a:pt x="91" y="37"/>
                </a:cubicBezTo>
                <a:cubicBezTo>
                  <a:pt x="91" y="56"/>
                  <a:pt x="91" y="56"/>
                  <a:pt x="91" y="56"/>
                </a:cubicBezTo>
                <a:cubicBezTo>
                  <a:pt x="91" y="59"/>
                  <a:pt x="91" y="59"/>
                  <a:pt x="91" y="59"/>
                </a:cubicBezTo>
                <a:cubicBezTo>
                  <a:pt x="91" y="92"/>
                  <a:pt x="91" y="92"/>
                  <a:pt x="91" y="92"/>
                </a:cubicBezTo>
                <a:cubicBezTo>
                  <a:pt x="91" y="98"/>
                  <a:pt x="91" y="98"/>
                  <a:pt x="91" y="98"/>
                </a:cubicBezTo>
                <a:cubicBezTo>
                  <a:pt x="91" y="109"/>
                  <a:pt x="91" y="109"/>
                  <a:pt x="91" y="109"/>
                </a:cubicBezTo>
                <a:cubicBezTo>
                  <a:pt x="91" y="114"/>
                  <a:pt x="86" y="119"/>
                  <a:pt x="81" y="119"/>
                </a:cubicBezTo>
                <a:cubicBezTo>
                  <a:pt x="79" y="119"/>
                  <a:pt x="79" y="119"/>
                  <a:pt x="79" y="119"/>
                </a:cubicBezTo>
                <a:cubicBezTo>
                  <a:pt x="77" y="114"/>
                  <a:pt x="72" y="110"/>
                  <a:pt x="66" y="110"/>
                </a:cubicBezTo>
                <a:cubicBezTo>
                  <a:pt x="58" y="110"/>
                  <a:pt x="51" y="117"/>
                  <a:pt x="51" y="125"/>
                </a:cubicBezTo>
                <a:cubicBezTo>
                  <a:pt x="51" y="133"/>
                  <a:pt x="58" y="140"/>
                  <a:pt x="66" y="140"/>
                </a:cubicBezTo>
                <a:cubicBezTo>
                  <a:pt x="72" y="140"/>
                  <a:pt x="77" y="136"/>
                  <a:pt x="79" y="131"/>
                </a:cubicBezTo>
                <a:cubicBezTo>
                  <a:pt x="81" y="131"/>
                  <a:pt x="81" y="131"/>
                  <a:pt x="81" y="131"/>
                </a:cubicBezTo>
                <a:cubicBezTo>
                  <a:pt x="93" y="131"/>
                  <a:pt x="103" y="121"/>
                  <a:pt x="103" y="109"/>
                </a:cubicBezTo>
                <a:cubicBezTo>
                  <a:pt x="103" y="98"/>
                  <a:pt x="103" y="98"/>
                  <a:pt x="103" y="98"/>
                </a:cubicBezTo>
                <a:cubicBezTo>
                  <a:pt x="111" y="98"/>
                  <a:pt x="111" y="98"/>
                  <a:pt x="111" y="98"/>
                </a:cubicBezTo>
                <a:cubicBezTo>
                  <a:pt x="123" y="98"/>
                  <a:pt x="132" y="89"/>
                  <a:pt x="132" y="77"/>
                </a:cubicBezTo>
                <a:cubicBezTo>
                  <a:pt x="132" y="66"/>
                  <a:pt x="123" y="56"/>
                  <a:pt x="111" y="56"/>
                </a:cubicBezTo>
                <a:close/>
                <a:moveTo>
                  <a:pt x="29" y="85"/>
                </a:moveTo>
                <a:cubicBezTo>
                  <a:pt x="21" y="85"/>
                  <a:pt x="21" y="85"/>
                  <a:pt x="21" y="85"/>
                </a:cubicBezTo>
                <a:cubicBezTo>
                  <a:pt x="16" y="85"/>
                  <a:pt x="12" y="81"/>
                  <a:pt x="12" y="76"/>
                </a:cubicBezTo>
                <a:cubicBezTo>
                  <a:pt x="12" y="71"/>
                  <a:pt x="16" y="67"/>
                  <a:pt x="21" y="67"/>
                </a:cubicBezTo>
                <a:cubicBezTo>
                  <a:pt x="29" y="67"/>
                  <a:pt x="29" y="67"/>
                  <a:pt x="29" y="67"/>
                </a:cubicBezTo>
                <a:lnTo>
                  <a:pt x="29" y="85"/>
                </a:lnTo>
                <a:close/>
                <a:moveTo>
                  <a:pt x="111" y="86"/>
                </a:moveTo>
                <a:cubicBezTo>
                  <a:pt x="103" y="86"/>
                  <a:pt x="103" y="86"/>
                  <a:pt x="103" y="86"/>
                </a:cubicBezTo>
                <a:cubicBezTo>
                  <a:pt x="103" y="68"/>
                  <a:pt x="103" y="68"/>
                  <a:pt x="103" y="68"/>
                </a:cubicBezTo>
                <a:cubicBezTo>
                  <a:pt x="111" y="68"/>
                  <a:pt x="111" y="68"/>
                  <a:pt x="111" y="68"/>
                </a:cubicBezTo>
                <a:cubicBezTo>
                  <a:pt x="116" y="68"/>
                  <a:pt x="120" y="72"/>
                  <a:pt x="120" y="77"/>
                </a:cubicBezTo>
                <a:cubicBezTo>
                  <a:pt x="120" y="82"/>
                  <a:pt x="116" y="86"/>
                  <a:pt x="111" y="8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grpSp>
        <p:nvGrpSpPr>
          <p:cNvPr id="18456" name="Group 24"/>
          <p:cNvGrpSpPr/>
          <p:nvPr/>
        </p:nvGrpSpPr>
        <p:grpSpPr>
          <a:xfrm>
            <a:off x="7592468" y="3813895"/>
            <a:ext cx="433090" cy="370582"/>
            <a:chExt cx="280" cy="240"/>
          </a:xfrm>
        </p:grpSpPr>
        <p:sp>
          <p:nvSpPr>
            <p:cNvPr id="18457" name="Freeform 25"/>
            <p:cNvSpPr>
              <a:spLocks noEditPoints="1"/>
            </p:cNvSpPr>
            <p:nvPr/>
          </p:nvSpPr>
          <p:spPr bwMode="auto">
            <a:xfrm>
              <a:off x="0" y="0"/>
              <a:ext cx="280" cy="240"/>
            </a:xfrm>
            <a:custGeom>
              <a:gdLst>
                <a:gd fmla="*/ 122 w 140" name="T0"/>
                <a:gd fmla="*/ 20 h 120" name="T1"/>
                <a:gd fmla="*/ 100 w 140" name="T2"/>
                <a:gd fmla="*/ 20 h 120" name="T3"/>
                <a:gd fmla="*/ 100 w 140" name="T4"/>
                <a:gd fmla="*/ 18 h 120" name="T5"/>
                <a:gd fmla="*/ 100 w 140" name="T6"/>
                <a:gd fmla="*/ 15 h 120" name="T7"/>
                <a:gd fmla="*/ 85 w 140" name="T8"/>
                <a:gd fmla="*/ 0 h 120" name="T9"/>
                <a:gd fmla="*/ 70 w 140" name="T10"/>
                <a:gd fmla="*/ 0 h 120" name="T11"/>
                <a:gd fmla="*/ 56 w 140" name="T12"/>
                <a:gd fmla="*/ 15 h 120" name="T13"/>
                <a:gd fmla="*/ 56 w 140" name="T14"/>
                <a:gd fmla="*/ 20 h 120" name="T15"/>
                <a:gd fmla="*/ 18 w 140" name="T16"/>
                <a:gd fmla="*/ 20 h 120" name="T17"/>
                <a:gd fmla="*/ 0 w 140" name="T18"/>
                <a:gd fmla="*/ 38 h 120" name="T19"/>
                <a:gd fmla="*/ 0 w 140" name="T20"/>
                <a:gd fmla="*/ 101 h 120" name="T21"/>
                <a:gd fmla="*/ 18 w 140" name="T22"/>
                <a:gd fmla="*/ 120 h 120" name="T23"/>
                <a:gd fmla="*/ 122 w 140" name="T24"/>
                <a:gd fmla="*/ 120 h 120" name="T25"/>
                <a:gd fmla="*/ 140 w 140" name="T26"/>
                <a:gd fmla="*/ 101 h 120" name="T27"/>
                <a:gd fmla="*/ 140 w 140" name="T28"/>
                <a:gd fmla="*/ 38 h 120" name="T29"/>
                <a:gd fmla="*/ 122 w 140" name="T30"/>
                <a:gd fmla="*/ 20 h 120" name="T31"/>
                <a:gd fmla="*/ 12 w 140" name="T32"/>
                <a:gd fmla="*/ 101 h 120" name="T33"/>
                <a:gd fmla="*/ 12 w 140" name="T34"/>
                <a:gd fmla="*/ 38 h 120" name="T35"/>
                <a:gd fmla="*/ 18 w 140" name="T36"/>
                <a:gd fmla="*/ 32 h 120" name="T37"/>
                <a:gd fmla="*/ 33 w 140" name="T38"/>
                <a:gd fmla="*/ 32 h 120" name="T39"/>
                <a:gd fmla="*/ 33 w 140" name="T40"/>
                <a:gd fmla="*/ 108 h 120" name="T41"/>
                <a:gd fmla="*/ 18 w 140" name="T42"/>
                <a:gd fmla="*/ 108 h 120" name="T43"/>
                <a:gd fmla="*/ 12 w 140" name="T44"/>
                <a:gd fmla="*/ 101 h 120" name="T45"/>
                <a:gd fmla="*/ 128 w 140" name="T46"/>
                <a:gd fmla="*/ 101 h 120" name="T47"/>
                <a:gd fmla="*/ 122 w 140" name="T48"/>
                <a:gd fmla="*/ 108 h 120" name="T49"/>
                <a:gd fmla="*/ 45 w 140" name="T50"/>
                <a:gd fmla="*/ 108 h 120" name="T51"/>
                <a:gd fmla="*/ 45 w 140" name="T52"/>
                <a:gd fmla="*/ 32 h 120" name="T53"/>
                <a:gd fmla="*/ 56 w 140" name="T54"/>
                <a:gd fmla="*/ 32 h 120" name="T55"/>
                <a:gd fmla="*/ 99 w 140" name="T56"/>
                <a:gd fmla="*/ 32 h 120" name="T57"/>
                <a:gd fmla="*/ 122 w 140" name="T58"/>
                <a:gd fmla="*/ 32 h 120" name="T59"/>
                <a:gd fmla="*/ 128 w 140" name="T60"/>
                <a:gd fmla="*/ 38 h 120" name="T61"/>
                <a:gd fmla="*/ 128 w 140" name="T62"/>
                <a:gd fmla="*/ 101 h 120"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20" w="140">
                  <a:moveTo>
                    <a:pt x="122" y="20"/>
                  </a:moveTo>
                  <a:cubicBezTo>
                    <a:pt x="100" y="20"/>
                    <a:pt x="100" y="20"/>
                    <a:pt x="100" y="20"/>
                  </a:cubicBezTo>
                  <a:cubicBezTo>
                    <a:pt x="100" y="18"/>
                    <a:pt x="100" y="18"/>
                    <a:pt x="100" y="18"/>
                  </a:cubicBezTo>
                  <a:cubicBezTo>
                    <a:pt x="100" y="15"/>
                    <a:pt x="100" y="15"/>
                    <a:pt x="100" y="15"/>
                  </a:cubicBezTo>
                  <a:cubicBezTo>
                    <a:pt x="100" y="6"/>
                    <a:pt x="93" y="0"/>
                    <a:pt x="85" y="0"/>
                  </a:cubicBezTo>
                  <a:cubicBezTo>
                    <a:pt x="70" y="0"/>
                    <a:pt x="70" y="0"/>
                    <a:pt x="70" y="0"/>
                  </a:cubicBezTo>
                  <a:cubicBezTo>
                    <a:pt x="62" y="0"/>
                    <a:pt x="56" y="6"/>
                    <a:pt x="56" y="15"/>
                  </a:cubicBezTo>
                  <a:cubicBezTo>
                    <a:pt x="56" y="20"/>
                    <a:pt x="56" y="20"/>
                    <a:pt x="56" y="20"/>
                  </a:cubicBezTo>
                  <a:cubicBezTo>
                    <a:pt x="18" y="20"/>
                    <a:pt x="18" y="20"/>
                    <a:pt x="18" y="20"/>
                  </a:cubicBezTo>
                  <a:cubicBezTo>
                    <a:pt x="8" y="20"/>
                    <a:pt x="0" y="28"/>
                    <a:pt x="0" y="38"/>
                  </a:cubicBezTo>
                  <a:cubicBezTo>
                    <a:pt x="0" y="101"/>
                    <a:pt x="0" y="101"/>
                    <a:pt x="0" y="101"/>
                  </a:cubicBezTo>
                  <a:cubicBezTo>
                    <a:pt x="0" y="112"/>
                    <a:pt x="8" y="120"/>
                    <a:pt x="18" y="120"/>
                  </a:cubicBezTo>
                  <a:cubicBezTo>
                    <a:pt x="122" y="120"/>
                    <a:pt x="122" y="120"/>
                    <a:pt x="122" y="120"/>
                  </a:cubicBezTo>
                  <a:cubicBezTo>
                    <a:pt x="132" y="120"/>
                    <a:pt x="140" y="111"/>
                    <a:pt x="140" y="101"/>
                  </a:cubicBezTo>
                  <a:cubicBezTo>
                    <a:pt x="140" y="38"/>
                    <a:pt x="140" y="38"/>
                    <a:pt x="140" y="38"/>
                  </a:cubicBezTo>
                  <a:cubicBezTo>
                    <a:pt x="140" y="28"/>
                    <a:pt x="132" y="20"/>
                    <a:pt x="122" y="20"/>
                  </a:cubicBezTo>
                  <a:close/>
                  <a:moveTo>
                    <a:pt x="12" y="101"/>
                  </a:moveTo>
                  <a:cubicBezTo>
                    <a:pt x="12" y="38"/>
                    <a:pt x="12" y="38"/>
                    <a:pt x="12" y="38"/>
                  </a:cubicBezTo>
                  <a:cubicBezTo>
                    <a:pt x="12" y="34"/>
                    <a:pt x="15" y="32"/>
                    <a:pt x="18" y="32"/>
                  </a:cubicBezTo>
                  <a:cubicBezTo>
                    <a:pt x="33" y="32"/>
                    <a:pt x="33" y="32"/>
                    <a:pt x="33" y="32"/>
                  </a:cubicBezTo>
                  <a:cubicBezTo>
                    <a:pt x="33" y="108"/>
                    <a:pt x="33" y="108"/>
                    <a:pt x="33" y="108"/>
                  </a:cubicBezTo>
                  <a:cubicBezTo>
                    <a:pt x="18" y="108"/>
                    <a:pt x="18" y="108"/>
                    <a:pt x="18" y="108"/>
                  </a:cubicBezTo>
                  <a:cubicBezTo>
                    <a:pt x="14" y="108"/>
                    <a:pt x="12" y="105"/>
                    <a:pt x="12" y="101"/>
                  </a:cubicBezTo>
                  <a:close/>
                  <a:moveTo>
                    <a:pt x="128" y="101"/>
                  </a:moveTo>
                  <a:cubicBezTo>
                    <a:pt x="128" y="105"/>
                    <a:pt x="125" y="108"/>
                    <a:pt x="122" y="108"/>
                  </a:cubicBezTo>
                  <a:cubicBezTo>
                    <a:pt x="45" y="108"/>
                    <a:pt x="45" y="108"/>
                    <a:pt x="45" y="108"/>
                  </a:cubicBezTo>
                  <a:cubicBezTo>
                    <a:pt x="45" y="32"/>
                    <a:pt x="45" y="32"/>
                    <a:pt x="45" y="32"/>
                  </a:cubicBezTo>
                  <a:cubicBezTo>
                    <a:pt x="56" y="32"/>
                    <a:pt x="56" y="32"/>
                    <a:pt x="56" y="32"/>
                  </a:cubicBezTo>
                  <a:cubicBezTo>
                    <a:pt x="99" y="32"/>
                    <a:pt x="99" y="32"/>
                    <a:pt x="99" y="32"/>
                  </a:cubicBezTo>
                  <a:cubicBezTo>
                    <a:pt x="122" y="32"/>
                    <a:pt x="122" y="32"/>
                    <a:pt x="122" y="32"/>
                  </a:cubicBezTo>
                  <a:cubicBezTo>
                    <a:pt x="125" y="32"/>
                    <a:pt x="128" y="34"/>
                    <a:pt x="128" y="38"/>
                  </a:cubicBezTo>
                  <a:lnTo>
                    <a:pt x="128" y="101"/>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458" name="Freeform 26"/>
            <p:cNvSpPr>
              <a:spLocks noEditPoints="1"/>
            </p:cNvSpPr>
            <p:nvPr/>
          </p:nvSpPr>
          <p:spPr bwMode="auto">
            <a:xfrm>
              <a:off x="112" y="100"/>
              <a:ext cx="88" cy="88"/>
            </a:xfrm>
            <a:custGeom>
              <a:gdLst>
                <a:gd fmla="*/ 22 w 44" name="T0"/>
                <a:gd fmla="*/ 0 h 44" name="T1"/>
                <a:gd fmla="*/ 0 w 44" name="T2"/>
                <a:gd fmla="*/ 22 h 44" name="T3"/>
                <a:gd fmla="*/ 22 w 44" name="T4"/>
                <a:gd fmla="*/ 44 h 44" name="T5"/>
                <a:gd fmla="*/ 44 w 44" name="T6"/>
                <a:gd fmla="*/ 22 h 44" name="T7"/>
                <a:gd fmla="*/ 22 w 44" name="T8"/>
                <a:gd fmla="*/ 0 h 44" name="T9"/>
                <a:gd fmla="*/ 22 w 44" name="T10"/>
                <a:gd fmla="*/ 32 h 44" name="T11"/>
                <a:gd fmla="*/ 12 w 44" name="T12"/>
                <a:gd fmla="*/ 22 h 44" name="T13"/>
                <a:gd fmla="*/ 22 w 44" name="T14"/>
                <a:gd fmla="*/ 12 h 44" name="T15"/>
                <a:gd fmla="*/ 32 w 44" name="T16"/>
                <a:gd fmla="*/ 22 h 44" name="T17"/>
                <a:gd fmla="*/ 22 w 44" name="T18"/>
                <a:gd fmla="*/ 32 h 4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 w="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2" y="32"/>
                  </a:moveTo>
                  <a:cubicBezTo>
                    <a:pt x="16" y="32"/>
                    <a:pt x="12" y="27"/>
                    <a:pt x="12" y="22"/>
                  </a:cubicBezTo>
                  <a:cubicBezTo>
                    <a:pt x="12" y="16"/>
                    <a:pt x="16" y="12"/>
                    <a:pt x="22" y="12"/>
                  </a:cubicBezTo>
                  <a:cubicBezTo>
                    <a:pt x="27" y="12"/>
                    <a:pt x="32" y="16"/>
                    <a:pt x="32" y="22"/>
                  </a:cubicBezTo>
                  <a:cubicBezTo>
                    <a:pt x="32" y="27"/>
                    <a:pt x="27" y="32"/>
                    <a:pt x="22" y="3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grpSp>
      <p:sp>
        <p:nvSpPr>
          <p:cNvPr id="18459" name="Freeform 27"/>
          <p:cNvSpPr>
            <a:spLocks noEditPoints="1"/>
          </p:cNvSpPr>
          <p:nvPr/>
        </p:nvSpPr>
        <p:spPr bwMode="auto">
          <a:xfrm>
            <a:off x="6266409" y="3869706"/>
            <a:ext cx="325934" cy="303609"/>
          </a:xfrm>
          <a:custGeom>
            <a:gdLst>
              <a:gd fmla="*/ 138 w 142" name="T0"/>
              <a:gd fmla="*/ 47 h 133" name="T1"/>
              <a:gd fmla="*/ 114 w 142" name="T2"/>
              <a:gd fmla="*/ 30 h 133" name="T3"/>
              <a:gd fmla="*/ 114 w 142" name="T4"/>
              <a:gd fmla="*/ 12 h 133" name="T5"/>
              <a:gd fmla="*/ 108 w 142" name="T6"/>
              <a:gd fmla="*/ 6 h 133" name="T7"/>
              <a:gd fmla="*/ 104 w 142" name="T8"/>
              <a:gd fmla="*/ 6 h 133" name="T9"/>
              <a:gd fmla="*/ 98 w 142" name="T10"/>
              <a:gd fmla="*/ 12 h 133" name="T11"/>
              <a:gd fmla="*/ 98 w 142" name="T12"/>
              <a:gd fmla="*/ 18 h 133" name="T13"/>
              <a:gd fmla="*/ 74 w 142" name="T14"/>
              <a:gd fmla="*/ 2 h 133" name="T15"/>
              <a:gd fmla="*/ 68 w 142" name="T16"/>
              <a:gd fmla="*/ 2 h 133" name="T17"/>
              <a:gd fmla="*/ 4 w 142" name="T18"/>
              <a:gd fmla="*/ 47 h 133" name="T19"/>
              <a:gd fmla="*/ 2 w 142" name="T20"/>
              <a:gd fmla="*/ 56 h 133" name="T21"/>
              <a:gd fmla="*/ 10 w 142" name="T22"/>
              <a:gd fmla="*/ 57 h 133" name="T23"/>
              <a:gd fmla="*/ 17 w 142" name="T24"/>
              <a:gd fmla="*/ 52 h 133" name="T25"/>
              <a:gd fmla="*/ 17 w 142" name="T26"/>
              <a:gd fmla="*/ 123 h 133" name="T27"/>
              <a:gd fmla="*/ 27 w 142" name="T28"/>
              <a:gd fmla="*/ 133 h 133" name="T29"/>
              <a:gd fmla="*/ 115 w 142" name="T30"/>
              <a:gd fmla="*/ 133 h 133" name="T31"/>
              <a:gd fmla="*/ 125 w 142" name="T32"/>
              <a:gd fmla="*/ 123 h 133" name="T33"/>
              <a:gd fmla="*/ 125 w 142" name="T34"/>
              <a:gd fmla="*/ 52 h 133" name="T35"/>
              <a:gd fmla="*/ 132 w 142" name="T36"/>
              <a:gd fmla="*/ 57 h 133" name="T37"/>
              <a:gd fmla="*/ 135 w 142" name="T38"/>
              <a:gd fmla="*/ 58 h 133" name="T39"/>
              <a:gd fmla="*/ 140 w 142" name="T40"/>
              <a:gd fmla="*/ 56 h 133" name="T41"/>
              <a:gd fmla="*/ 138 w 142" name="T42"/>
              <a:gd fmla="*/ 47 h 133" name="T43"/>
              <a:gd fmla="*/ 83 w 142" name="T44"/>
              <a:gd fmla="*/ 121 h 133" name="T45"/>
              <a:gd fmla="*/ 59 w 142" name="T46"/>
              <a:gd fmla="*/ 121 h 133" name="T47"/>
              <a:gd fmla="*/ 59 w 142" name="T48"/>
              <a:gd fmla="*/ 84 h 133" name="T49"/>
              <a:gd fmla="*/ 83 w 142" name="T50"/>
              <a:gd fmla="*/ 84 h 133" name="T51"/>
              <a:gd fmla="*/ 83 w 142" name="T52"/>
              <a:gd fmla="*/ 121 h 133" name="T53"/>
              <a:gd fmla="*/ 113 w 142" name="T54"/>
              <a:gd fmla="*/ 121 h 133" name="T55"/>
              <a:gd fmla="*/ 95 w 142" name="T56"/>
              <a:gd fmla="*/ 121 h 133" name="T57"/>
              <a:gd fmla="*/ 95 w 142" name="T58"/>
              <a:gd fmla="*/ 82 h 133" name="T59"/>
              <a:gd fmla="*/ 85 w 142" name="T60"/>
              <a:gd fmla="*/ 72 h 133" name="T61"/>
              <a:gd fmla="*/ 57 w 142" name="T62"/>
              <a:gd fmla="*/ 72 h 133" name="T63"/>
              <a:gd fmla="*/ 47 w 142" name="T64"/>
              <a:gd fmla="*/ 82 h 133" name="T65"/>
              <a:gd fmla="*/ 47 w 142" name="T66"/>
              <a:gd fmla="*/ 121 h 133" name="T67"/>
              <a:gd fmla="*/ 29 w 142" name="T68"/>
              <a:gd fmla="*/ 121 h 133" name="T69"/>
              <a:gd fmla="*/ 29 w 142" name="T70"/>
              <a:gd fmla="*/ 44 h 133" name="T71"/>
              <a:gd fmla="*/ 71 w 142" name="T72"/>
              <a:gd fmla="*/ 14 h 133" name="T73"/>
              <a:gd fmla="*/ 113 w 142" name="T74"/>
              <a:gd fmla="*/ 44 h 133" name="T75"/>
              <a:gd fmla="*/ 113 w 142" name="T76"/>
              <a:gd fmla="*/ 121 h 133"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33" w="142">
                <a:moveTo>
                  <a:pt x="138" y="47"/>
                </a:moveTo>
                <a:cubicBezTo>
                  <a:pt x="114" y="30"/>
                  <a:pt x="114" y="30"/>
                  <a:pt x="114" y="30"/>
                </a:cubicBezTo>
                <a:cubicBezTo>
                  <a:pt x="114" y="12"/>
                  <a:pt x="114" y="12"/>
                  <a:pt x="114" y="12"/>
                </a:cubicBezTo>
                <a:cubicBezTo>
                  <a:pt x="114" y="9"/>
                  <a:pt x="111" y="6"/>
                  <a:pt x="108" y="6"/>
                </a:cubicBezTo>
                <a:cubicBezTo>
                  <a:pt x="104" y="6"/>
                  <a:pt x="104" y="6"/>
                  <a:pt x="104" y="6"/>
                </a:cubicBezTo>
                <a:cubicBezTo>
                  <a:pt x="100" y="6"/>
                  <a:pt x="98" y="9"/>
                  <a:pt x="98" y="12"/>
                </a:cubicBezTo>
                <a:cubicBezTo>
                  <a:pt x="98" y="18"/>
                  <a:pt x="98" y="18"/>
                  <a:pt x="98" y="18"/>
                </a:cubicBezTo>
                <a:cubicBezTo>
                  <a:pt x="74" y="2"/>
                  <a:pt x="74" y="2"/>
                  <a:pt x="74" y="2"/>
                </a:cubicBezTo>
                <a:cubicBezTo>
                  <a:pt x="72" y="0"/>
                  <a:pt x="70" y="0"/>
                  <a:pt x="68" y="2"/>
                </a:cubicBezTo>
                <a:cubicBezTo>
                  <a:pt x="4" y="47"/>
                  <a:pt x="4" y="47"/>
                  <a:pt x="4" y="47"/>
                </a:cubicBezTo>
                <a:cubicBezTo>
                  <a:pt x="1" y="49"/>
                  <a:pt x="0" y="53"/>
                  <a:pt x="2" y="56"/>
                </a:cubicBezTo>
                <a:cubicBezTo>
                  <a:pt x="4" y="58"/>
                  <a:pt x="8" y="59"/>
                  <a:pt x="10" y="57"/>
                </a:cubicBezTo>
                <a:cubicBezTo>
                  <a:pt x="17" y="52"/>
                  <a:pt x="17" y="52"/>
                  <a:pt x="17" y="52"/>
                </a:cubicBezTo>
                <a:cubicBezTo>
                  <a:pt x="17" y="123"/>
                  <a:pt x="17" y="123"/>
                  <a:pt x="17" y="123"/>
                </a:cubicBezTo>
                <a:cubicBezTo>
                  <a:pt x="17" y="129"/>
                  <a:pt x="21" y="133"/>
                  <a:pt x="27" y="133"/>
                </a:cubicBezTo>
                <a:cubicBezTo>
                  <a:pt x="115" y="133"/>
                  <a:pt x="115" y="133"/>
                  <a:pt x="115" y="133"/>
                </a:cubicBezTo>
                <a:cubicBezTo>
                  <a:pt x="121" y="133"/>
                  <a:pt x="125" y="129"/>
                  <a:pt x="125" y="123"/>
                </a:cubicBezTo>
                <a:cubicBezTo>
                  <a:pt x="125" y="52"/>
                  <a:pt x="125" y="52"/>
                  <a:pt x="125" y="52"/>
                </a:cubicBezTo>
                <a:cubicBezTo>
                  <a:pt x="132" y="57"/>
                  <a:pt x="132" y="57"/>
                  <a:pt x="132" y="57"/>
                </a:cubicBezTo>
                <a:cubicBezTo>
                  <a:pt x="133" y="58"/>
                  <a:pt x="134" y="58"/>
                  <a:pt x="135" y="58"/>
                </a:cubicBezTo>
                <a:cubicBezTo>
                  <a:pt x="137" y="58"/>
                  <a:pt x="139" y="57"/>
                  <a:pt x="140" y="56"/>
                </a:cubicBezTo>
                <a:cubicBezTo>
                  <a:pt x="142" y="53"/>
                  <a:pt x="141" y="49"/>
                  <a:pt x="138" y="47"/>
                </a:cubicBezTo>
                <a:close/>
                <a:moveTo>
                  <a:pt x="83" y="121"/>
                </a:moveTo>
                <a:cubicBezTo>
                  <a:pt x="59" y="121"/>
                  <a:pt x="59" y="121"/>
                  <a:pt x="59" y="121"/>
                </a:cubicBezTo>
                <a:cubicBezTo>
                  <a:pt x="59" y="84"/>
                  <a:pt x="59" y="84"/>
                  <a:pt x="59" y="84"/>
                </a:cubicBezTo>
                <a:cubicBezTo>
                  <a:pt x="83" y="84"/>
                  <a:pt x="83" y="84"/>
                  <a:pt x="83" y="84"/>
                </a:cubicBezTo>
                <a:lnTo>
                  <a:pt x="83" y="121"/>
                </a:lnTo>
                <a:close/>
                <a:moveTo>
                  <a:pt x="113" y="121"/>
                </a:moveTo>
                <a:cubicBezTo>
                  <a:pt x="95" y="121"/>
                  <a:pt x="95" y="121"/>
                  <a:pt x="95" y="121"/>
                </a:cubicBezTo>
                <a:cubicBezTo>
                  <a:pt x="95" y="82"/>
                  <a:pt x="95" y="82"/>
                  <a:pt x="95" y="82"/>
                </a:cubicBezTo>
                <a:cubicBezTo>
                  <a:pt x="95" y="76"/>
                  <a:pt x="90" y="72"/>
                  <a:pt x="85" y="72"/>
                </a:cubicBezTo>
                <a:cubicBezTo>
                  <a:pt x="57" y="72"/>
                  <a:pt x="57" y="72"/>
                  <a:pt x="57" y="72"/>
                </a:cubicBezTo>
                <a:cubicBezTo>
                  <a:pt x="52" y="72"/>
                  <a:pt x="47" y="76"/>
                  <a:pt x="47" y="82"/>
                </a:cubicBezTo>
                <a:cubicBezTo>
                  <a:pt x="47" y="121"/>
                  <a:pt x="47" y="121"/>
                  <a:pt x="47" y="121"/>
                </a:cubicBezTo>
                <a:cubicBezTo>
                  <a:pt x="29" y="121"/>
                  <a:pt x="29" y="121"/>
                  <a:pt x="29" y="121"/>
                </a:cubicBezTo>
                <a:cubicBezTo>
                  <a:pt x="29" y="44"/>
                  <a:pt x="29" y="44"/>
                  <a:pt x="29" y="44"/>
                </a:cubicBezTo>
                <a:cubicBezTo>
                  <a:pt x="71" y="14"/>
                  <a:pt x="71" y="14"/>
                  <a:pt x="71" y="14"/>
                </a:cubicBezTo>
                <a:cubicBezTo>
                  <a:pt x="113" y="44"/>
                  <a:pt x="113" y="44"/>
                  <a:pt x="113" y="44"/>
                </a:cubicBezTo>
                <a:lnTo>
                  <a:pt x="113" y="121"/>
                </a:lnTo>
                <a:close/>
              </a:path>
            </a:pathLst>
          </a:custGeom>
          <a:solidFill>
            <a:schemeClr val="bg1"/>
          </a:solidFill>
          <a:ln>
            <a:noFill/>
          </a:ln>
        </p:spPr>
        <p:txBody>
          <a:bodyPr/>
          <a:lstStyle/>
          <a:p>
            <a:pPr>
              <a:lnSpc>
                <a:spcPct val="120000"/>
              </a:lnSpc>
            </a:pPr>
            <a:endParaRPr altLang="en-US" lang="zh-CN">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8"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29"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2930583798"/>
      </p:ext>
    </p:extLst>
  </p:cSld>
  <p:clrMapOvr>
    <a:masterClrMapping/>
  </p:clrMapOvr>
  <mc:AlternateContent>
    <mc:Choice Requires="p14">
      <p:transition advTm="5000" p14:dur="1200" spd="slow">
        <p14:prism/>
      </p:transition>
    </mc:Choice>
    <mc:Fallback>
      <p:transition advTm="5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8435"/>
                                        </p:tgtEl>
                                        <p:attrNameLst>
                                          <p:attrName>style.visibility</p:attrName>
                                        </p:attrNameLst>
                                      </p:cBhvr>
                                      <p:to>
                                        <p:strVal val="visible"/>
                                      </p:to>
                                    </p:set>
                                    <p:anim calcmode="lin" valueType="num">
                                      <p:cBhvr>
                                        <p:cTn dur="300" fill="hold" id="7"/>
                                        <p:tgtEl>
                                          <p:spTgt spid="18435"/>
                                        </p:tgtEl>
                                        <p:attrNameLst>
                                          <p:attrName>ppt_w</p:attrName>
                                        </p:attrNameLst>
                                      </p:cBhvr>
                                      <p:tavLst>
                                        <p:tav tm="0">
                                          <p:val>
                                            <p:fltVal val="0"/>
                                          </p:val>
                                        </p:tav>
                                        <p:tav tm="100000">
                                          <p:val>
                                            <p:strVal val="#ppt_w"/>
                                          </p:val>
                                        </p:tav>
                                      </p:tavLst>
                                    </p:anim>
                                    <p:anim calcmode="lin" valueType="num">
                                      <p:cBhvr>
                                        <p:cTn dur="300" fill="hold" id="8"/>
                                        <p:tgtEl>
                                          <p:spTgt spid="18435"/>
                                        </p:tgtEl>
                                        <p:attrNameLst>
                                          <p:attrName>ppt_h</p:attrName>
                                        </p:attrNameLst>
                                      </p:cBhvr>
                                      <p:tavLst>
                                        <p:tav tm="0">
                                          <p:val>
                                            <p:fltVal val="0"/>
                                          </p:val>
                                        </p:tav>
                                        <p:tav tm="100000">
                                          <p:val>
                                            <p:strVal val="#ppt_h"/>
                                          </p:val>
                                        </p:tav>
                                      </p:tavLst>
                                    </p:anim>
                                    <p:animEffect filter="fade" transition="in">
                                      <p:cBhvr>
                                        <p:cTn dur="300" id="9"/>
                                        <p:tgtEl>
                                          <p:spTgt spid="18435"/>
                                        </p:tgtEl>
                                      </p:cBhvr>
                                    </p:animEffect>
                                  </p:childTnLst>
                                </p:cTn>
                              </p:par>
                              <p:par>
                                <p:cTn autoRev="1" fill="hold" grpId="1" id="10" nodeType="withEffect" presetClass="emph" presetID="6" presetSubtype="0">
                                  <p:stCondLst>
                                    <p:cond delay="300"/>
                                  </p:stCondLst>
                                  <p:childTnLst>
                                    <p:animScale>
                                      <p:cBhvr>
                                        <p:cTn dur="150" fill="hold" id="11"/>
                                        <p:tgtEl>
                                          <p:spTgt spid="18435"/>
                                        </p:tgtEl>
                                      </p:cBhvr>
                                      <p:by x="110000" y="110000"/>
                                    </p:animScale>
                                  </p:childTnLst>
                                </p:cTn>
                              </p:par>
                              <p:par>
                                <p:cTn fill="hold" grpId="0" id="12" nodeType="withEffect" presetClass="entr" presetID="53" presetSubtype="0">
                                  <p:stCondLst>
                                    <p:cond delay="100"/>
                                  </p:stCondLst>
                                  <p:childTnLst>
                                    <p:set>
                                      <p:cBhvr>
                                        <p:cTn dur="1" fill="hold" id="13">
                                          <p:stCondLst>
                                            <p:cond delay="0"/>
                                          </p:stCondLst>
                                        </p:cTn>
                                        <p:tgtEl>
                                          <p:spTgt spid="18459"/>
                                        </p:tgtEl>
                                        <p:attrNameLst>
                                          <p:attrName>style.visibility</p:attrName>
                                        </p:attrNameLst>
                                      </p:cBhvr>
                                      <p:to>
                                        <p:strVal val="visible"/>
                                      </p:to>
                                    </p:set>
                                    <p:anim calcmode="lin" valueType="num">
                                      <p:cBhvr>
                                        <p:cTn dur="300" fill="hold" id="14"/>
                                        <p:tgtEl>
                                          <p:spTgt spid="18459"/>
                                        </p:tgtEl>
                                        <p:attrNameLst>
                                          <p:attrName>ppt_w</p:attrName>
                                        </p:attrNameLst>
                                      </p:cBhvr>
                                      <p:tavLst>
                                        <p:tav tm="0">
                                          <p:val>
                                            <p:fltVal val="0"/>
                                          </p:val>
                                        </p:tav>
                                        <p:tav tm="100000">
                                          <p:val>
                                            <p:strVal val="#ppt_w"/>
                                          </p:val>
                                        </p:tav>
                                      </p:tavLst>
                                    </p:anim>
                                    <p:anim calcmode="lin" valueType="num">
                                      <p:cBhvr>
                                        <p:cTn dur="300" fill="hold" id="15"/>
                                        <p:tgtEl>
                                          <p:spTgt spid="18459"/>
                                        </p:tgtEl>
                                        <p:attrNameLst>
                                          <p:attrName>ppt_h</p:attrName>
                                        </p:attrNameLst>
                                      </p:cBhvr>
                                      <p:tavLst>
                                        <p:tav tm="0">
                                          <p:val>
                                            <p:fltVal val="0"/>
                                          </p:val>
                                        </p:tav>
                                        <p:tav tm="100000">
                                          <p:val>
                                            <p:strVal val="#ppt_h"/>
                                          </p:val>
                                        </p:tav>
                                      </p:tavLst>
                                    </p:anim>
                                    <p:animEffect filter="fade" transition="in">
                                      <p:cBhvr>
                                        <p:cTn dur="300" id="16"/>
                                        <p:tgtEl>
                                          <p:spTgt spid="18459"/>
                                        </p:tgtEl>
                                      </p:cBhvr>
                                    </p:animEffect>
                                  </p:childTnLst>
                                </p:cTn>
                              </p:par>
                              <p:par>
                                <p:cTn autoRev="1" fill="hold" grpId="1" id="17" nodeType="withEffect" presetClass="emph" presetID="6" presetSubtype="0">
                                  <p:stCondLst>
                                    <p:cond delay="400"/>
                                  </p:stCondLst>
                                  <p:childTnLst>
                                    <p:animScale>
                                      <p:cBhvr>
                                        <p:cTn dur="150" fill="hold" id="18"/>
                                        <p:tgtEl>
                                          <p:spTgt spid="18459"/>
                                        </p:tgtEl>
                                      </p:cBhvr>
                                      <p:by x="110000" y="110000"/>
                                    </p:animScale>
                                  </p:childTnLst>
                                </p:cTn>
                              </p:par>
                              <p:par>
                                <p:cTn fill="hold" grpId="0" id="19" nodeType="withEffect" presetClass="entr" presetID="2" presetSubtype="4">
                                  <p:stCondLst>
                                    <p:cond delay="400"/>
                                  </p:stCondLst>
                                  <p:childTnLst>
                                    <p:set>
                                      <p:cBhvr>
                                        <p:cTn dur="1" fill="hold" id="20">
                                          <p:stCondLst>
                                            <p:cond delay="0"/>
                                          </p:stCondLst>
                                        </p:cTn>
                                        <p:tgtEl>
                                          <p:spTgt spid="18446"/>
                                        </p:tgtEl>
                                        <p:attrNameLst>
                                          <p:attrName>style.visibility</p:attrName>
                                        </p:attrNameLst>
                                      </p:cBhvr>
                                      <p:to>
                                        <p:strVal val="visible"/>
                                      </p:to>
                                    </p:set>
                                    <p:anim calcmode="lin" valueType="num">
                                      <p:cBhvr additive="base">
                                        <p:cTn dur="750" fill="hold" id="21"/>
                                        <p:tgtEl>
                                          <p:spTgt spid="18446"/>
                                        </p:tgtEl>
                                        <p:attrNameLst>
                                          <p:attrName>ppt_x</p:attrName>
                                        </p:attrNameLst>
                                      </p:cBhvr>
                                      <p:tavLst>
                                        <p:tav tm="0">
                                          <p:val>
                                            <p:strVal val="#ppt_x"/>
                                          </p:val>
                                        </p:tav>
                                        <p:tav tm="100000">
                                          <p:val>
                                            <p:strVal val="#ppt_x"/>
                                          </p:val>
                                        </p:tav>
                                      </p:tavLst>
                                    </p:anim>
                                    <p:anim calcmode="lin" valueType="num">
                                      <p:cBhvr additive="base">
                                        <p:cTn dur="750" fill="hold" id="22"/>
                                        <p:tgtEl>
                                          <p:spTgt spid="18446"/>
                                        </p:tgtEl>
                                        <p:attrNameLst>
                                          <p:attrName>ppt_y</p:attrName>
                                        </p:attrNameLst>
                                      </p:cBhvr>
                                      <p:tavLst>
                                        <p:tav tm="0">
                                          <p:val>
                                            <p:strVal val="1+#ppt_h/2"/>
                                          </p:val>
                                        </p:tav>
                                        <p:tav tm="100000">
                                          <p:val>
                                            <p:strVal val="#ppt_y"/>
                                          </p:val>
                                        </p:tav>
                                      </p:tavLst>
                                    </p:anim>
                                  </p:childTnLst>
                                </p:cTn>
                              </p:par>
                              <p:par>
                                <p:cTn fill="hold" grpId="0" id="23" nodeType="withEffect" presetClass="entr" presetID="53" presetSubtype="0">
                                  <p:stCondLst>
                                    <p:cond delay="400"/>
                                  </p:stCondLst>
                                  <p:childTnLst>
                                    <p:set>
                                      <p:cBhvr>
                                        <p:cTn dur="1" fill="hold" id="24">
                                          <p:stCondLst>
                                            <p:cond delay="0"/>
                                          </p:stCondLst>
                                        </p:cTn>
                                        <p:tgtEl>
                                          <p:spTgt spid="18434"/>
                                        </p:tgtEl>
                                        <p:attrNameLst>
                                          <p:attrName>style.visibility</p:attrName>
                                        </p:attrNameLst>
                                      </p:cBhvr>
                                      <p:to>
                                        <p:strVal val="visible"/>
                                      </p:to>
                                    </p:set>
                                    <p:anim calcmode="lin" valueType="num">
                                      <p:cBhvr>
                                        <p:cTn dur="300" fill="hold" id="25"/>
                                        <p:tgtEl>
                                          <p:spTgt spid="18434"/>
                                        </p:tgtEl>
                                        <p:attrNameLst>
                                          <p:attrName>ppt_w</p:attrName>
                                        </p:attrNameLst>
                                      </p:cBhvr>
                                      <p:tavLst>
                                        <p:tav tm="0">
                                          <p:val>
                                            <p:fltVal val="0"/>
                                          </p:val>
                                        </p:tav>
                                        <p:tav tm="100000">
                                          <p:val>
                                            <p:strVal val="#ppt_w"/>
                                          </p:val>
                                        </p:tav>
                                      </p:tavLst>
                                    </p:anim>
                                    <p:anim calcmode="lin" valueType="num">
                                      <p:cBhvr>
                                        <p:cTn dur="300" fill="hold" id="26"/>
                                        <p:tgtEl>
                                          <p:spTgt spid="18434"/>
                                        </p:tgtEl>
                                        <p:attrNameLst>
                                          <p:attrName>ppt_h</p:attrName>
                                        </p:attrNameLst>
                                      </p:cBhvr>
                                      <p:tavLst>
                                        <p:tav tm="0">
                                          <p:val>
                                            <p:fltVal val="0"/>
                                          </p:val>
                                        </p:tav>
                                        <p:tav tm="100000">
                                          <p:val>
                                            <p:strVal val="#ppt_h"/>
                                          </p:val>
                                        </p:tav>
                                      </p:tavLst>
                                    </p:anim>
                                    <p:animEffect filter="fade" transition="in">
                                      <p:cBhvr>
                                        <p:cTn dur="300" id="27"/>
                                        <p:tgtEl>
                                          <p:spTgt spid="18434"/>
                                        </p:tgtEl>
                                      </p:cBhvr>
                                    </p:animEffect>
                                  </p:childTnLst>
                                </p:cTn>
                              </p:par>
                              <p:par>
                                <p:cTn autoRev="1" fill="hold" grpId="1" id="28" nodeType="withEffect" presetClass="emph" presetID="6" presetSubtype="0">
                                  <p:stCondLst>
                                    <p:cond delay="700"/>
                                  </p:stCondLst>
                                  <p:childTnLst>
                                    <p:animScale>
                                      <p:cBhvr>
                                        <p:cTn dur="150" fill="hold" id="29"/>
                                        <p:tgtEl>
                                          <p:spTgt spid="18434"/>
                                        </p:tgtEl>
                                      </p:cBhvr>
                                      <p:by x="110000" y="110000"/>
                                    </p:animScale>
                                  </p:childTnLst>
                                </p:cTn>
                              </p:par>
                              <p:par>
                                <p:cTn fill="hold" grpId="0" id="30" nodeType="withEffect" presetClass="entr" presetID="53" presetSubtype="0">
                                  <p:stCondLst>
                                    <p:cond delay="400"/>
                                  </p:stCondLst>
                                  <p:childTnLst>
                                    <p:set>
                                      <p:cBhvr>
                                        <p:cTn dur="1" fill="hold" id="31">
                                          <p:stCondLst>
                                            <p:cond delay="0"/>
                                          </p:stCondLst>
                                        </p:cTn>
                                        <p:tgtEl>
                                          <p:spTgt spid="18451"/>
                                        </p:tgtEl>
                                        <p:attrNameLst>
                                          <p:attrName>style.visibility</p:attrName>
                                        </p:attrNameLst>
                                      </p:cBhvr>
                                      <p:to>
                                        <p:strVal val="visible"/>
                                      </p:to>
                                    </p:set>
                                    <p:anim calcmode="lin" valueType="num">
                                      <p:cBhvr>
                                        <p:cTn dur="300" fill="hold" id="32"/>
                                        <p:tgtEl>
                                          <p:spTgt spid="18451"/>
                                        </p:tgtEl>
                                        <p:attrNameLst>
                                          <p:attrName>ppt_w</p:attrName>
                                        </p:attrNameLst>
                                      </p:cBhvr>
                                      <p:tavLst>
                                        <p:tav tm="0">
                                          <p:val>
                                            <p:fltVal val="0"/>
                                          </p:val>
                                        </p:tav>
                                        <p:tav tm="100000">
                                          <p:val>
                                            <p:strVal val="#ppt_w"/>
                                          </p:val>
                                        </p:tav>
                                      </p:tavLst>
                                    </p:anim>
                                    <p:anim calcmode="lin" valueType="num">
                                      <p:cBhvr>
                                        <p:cTn dur="300" fill="hold" id="33"/>
                                        <p:tgtEl>
                                          <p:spTgt spid="18451"/>
                                        </p:tgtEl>
                                        <p:attrNameLst>
                                          <p:attrName>ppt_h</p:attrName>
                                        </p:attrNameLst>
                                      </p:cBhvr>
                                      <p:tavLst>
                                        <p:tav tm="0">
                                          <p:val>
                                            <p:fltVal val="0"/>
                                          </p:val>
                                        </p:tav>
                                        <p:tav tm="100000">
                                          <p:val>
                                            <p:strVal val="#ppt_h"/>
                                          </p:val>
                                        </p:tav>
                                      </p:tavLst>
                                    </p:anim>
                                    <p:animEffect filter="fade" transition="in">
                                      <p:cBhvr>
                                        <p:cTn dur="300" id="34"/>
                                        <p:tgtEl>
                                          <p:spTgt spid="18451"/>
                                        </p:tgtEl>
                                      </p:cBhvr>
                                    </p:animEffect>
                                  </p:childTnLst>
                                </p:cTn>
                              </p:par>
                              <p:par>
                                <p:cTn autoRev="1" fill="hold" grpId="1" id="35" nodeType="withEffect" presetClass="emph" presetID="6" presetSubtype="0">
                                  <p:stCondLst>
                                    <p:cond delay="700"/>
                                  </p:stCondLst>
                                  <p:childTnLst>
                                    <p:animScale>
                                      <p:cBhvr>
                                        <p:cTn dur="150" fill="hold" id="36"/>
                                        <p:tgtEl>
                                          <p:spTgt spid="18451"/>
                                        </p:tgtEl>
                                      </p:cBhvr>
                                      <p:by x="110000" y="110000"/>
                                    </p:animScale>
                                  </p:childTnLst>
                                </p:cTn>
                              </p:par>
                              <p:par>
                                <p:cTn fill="hold" grpId="0" id="37" nodeType="withEffect" presetClass="entr" presetID="2" presetSubtype="1">
                                  <p:stCondLst>
                                    <p:cond delay="400"/>
                                  </p:stCondLst>
                                  <p:childTnLst>
                                    <p:set>
                                      <p:cBhvr>
                                        <p:cTn dur="1" fill="hold" id="38">
                                          <p:stCondLst>
                                            <p:cond delay="0"/>
                                          </p:stCondLst>
                                        </p:cTn>
                                        <p:tgtEl>
                                          <p:spTgt spid="18445"/>
                                        </p:tgtEl>
                                        <p:attrNameLst>
                                          <p:attrName>style.visibility</p:attrName>
                                        </p:attrNameLst>
                                      </p:cBhvr>
                                      <p:to>
                                        <p:strVal val="visible"/>
                                      </p:to>
                                    </p:set>
                                    <p:anim calcmode="lin" valueType="num">
                                      <p:cBhvr additive="base">
                                        <p:cTn dur="750" fill="hold" id="39"/>
                                        <p:tgtEl>
                                          <p:spTgt spid="18445"/>
                                        </p:tgtEl>
                                        <p:attrNameLst>
                                          <p:attrName>ppt_x</p:attrName>
                                        </p:attrNameLst>
                                      </p:cBhvr>
                                      <p:tavLst>
                                        <p:tav tm="0">
                                          <p:val>
                                            <p:strVal val="#ppt_x"/>
                                          </p:val>
                                        </p:tav>
                                        <p:tav tm="100000">
                                          <p:val>
                                            <p:strVal val="#ppt_x"/>
                                          </p:val>
                                        </p:tav>
                                      </p:tavLst>
                                    </p:anim>
                                    <p:anim calcmode="lin" valueType="num">
                                      <p:cBhvr additive="base">
                                        <p:cTn dur="750" fill="hold" id="40"/>
                                        <p:tgtEl>
                                          <p:spTgt spid="18445"/>
                                        </p:tgtEl>
                                        <p:attrNameLst>
                                          <p:attrName>ppt_y</p:attrName>
                                        </p:attrNameLst>
                                      </p:cBhvr>
                                      <p:tavLst>
                                        <p:tav tm="0">
                                          <p:val>
                                            <p:strVal val="0-#ppt_h/2"/>
                                          </p:val>
                                        </p:tav>
                                        <p:tav tm="100000">
                                          <p:val>
                                            <p:strVal val="#ppt_y"/>
                                          </p:val>
                                        </p:tav>
                                      </p:tavLst>
                                    </p:anim>
                                  </p:childTnLst>
                                </p:cTn>
                              </p:par>
                              <p:par>
                                <p:cTn fill="hold" grpId="0" id="41" nodeType="withEffect" presetClass="entr" presetID="53" presetSubtype="0">
                                  <p:stCondLst>
                                    <p:cond delay="400"/>
                                  </p:stCondLst>
                                  <p:childTnLst>
                                    <p:set>
                                      <p:cBhvr>
                                        <p:cTn dur="1" fill="hold" id="42">
                                          <p:stCondLst>
                                            <p:cond delay="0"/>
                                          </p:stCondLst>
                                        </p:cTn>
                                        <p:tgtEl>
                                          <p:spTgt spid="18437"/>
                                        </p:tgtEl>
                                        <p:attrNameLst>
                                          <p:attrName>style.visibility</p:attrName>
                                        </p:attrNameLst>
                                      </p:cBhvr>
                                      <p:to>
                                        <p:strVal val="visible"/>
                                      </p:to>
                                    </p:set>
                                    <p:anim calcmode="lin" valueType="num">
                                      <p:cBhvr>
                                        <p:cTn dur="300" fill="hold" id="43"/>
                                        <p:tgtEl>
                                          <p:spTgt spid="18437"/>
                                        </p:tgtEl>
                                        <p:attrNameLst>
                                          <p:attrName>ppt_w</p:attrName>
                                        </p:attrNameLst>
                                      </p:cBhvr>
                                      <p:tavLst>
                                        <p:tav tm="0">
                                          <p:val>
                                            <p:fltVal val="0"/>
                                          </p:val>
                                        </p:tav>
                                        <p:tav tm="100000">
                                          <p:val>
                                            <p:strVal val="#ppt_w"/>
                                          </p:val>
                                        </p:tav>
                                      </p:tavLst>
                                    </p:anim>
                                    <p:anim calcmode="lin" valueType="num">
                                      <p:cBhvr>
                                        <p:cTn dur="300" fill="hold" id="44"/>
                                        <p:tgtEl>
                                          <p:spTgt spid="18437"/>
                                        </p:tgtEl>
                                        <p:attrNameLst>
                                          <p:attrName>ppt_h</p:attrName>
                                        </p:attrNameLst>
                                      </p:cBhvr>
                                      <p:tavLst>
                                        <p:tav tm="0">
                                          <p:val>
                                            <p:fltVal val="0"/>
                                          </p:val>
                                        </p:tav>
                                        <p:tav tm="100000">
                                          <p:val>
                                            <p:strVal val="#ppt_h"/>
                                          </p:val>
                                        </p:tav>
                                      </p:tavLst>
                                    </p:anim>
                                    <p:animEffect filter="fade" transition="in">
                                      <p:cBhvr>
                                        <p:cTn dur="300" id="45"/>
                                        <p:tgtEl>
                                          <p:spTgt spid="18437"/>
                                        </p:tgtEl>
                                      </p:cBhvr>
                                    </p:animEffect>
                                  </p:childTnLst>
                                </p:cTn>
                              </p:par>
                              <p:par>
                                <p:cTn autoRev="1" fill="hold" grpId="1" id="46" nodeType="withEffect" presetClass="emph" presetID="6" presetSubtype="0">
                                  <p:stCondLst>
                                    <p:cond delay="700"/>
                                  </p:stCondLst>
                                  <p:childTnLst>
                                    <p:animScale>
                                      <p:cBhvr>
                                        <p:cTn dur="150" fill="hold" id="47"/>
                                        <p:tgtEl>
                                          <p:spTgt spid="18437"/>
                                        </p:tgtEl>
                                      </p:cBhvr>
                                      <p:by x="110000" y="110000"/>
                                    </p:animScale>
                                  </p:childTnLst>
                                </p:cTn>
                              </p:par>
                              <p:par>
                                <p:cTn fill="hold" id="48" nodeType="withEffect" presetClass="entr" presetID="53" presetSubtype="0">
                                  <p:stCondLst>
                                    <p:cond delay="400"/>
                                  </p:stCondLst>
                                  <p:childTnLst>
                                    <p:set>
                                      <p:cBhvr>
                                        <p:cTn dur="1" fill="hold" id="49">
                                          <p:stCondLst>
                                            <p:cond delay="0"/>
                                          </p:stCondLst>
                                        </p:cTn>
                                        <p:tgtEl>
                                          <p:spTgt spid="18452"/>
                                        </p:tgtEl>
                                        <p:attrNameLst>
                                          <p:attrName>style.visibility</p:attrName>
                                        </p:attrNameLst>
                                      </p:cBhvr>
                                      <p:to>
                                        <p:strVal val="visible"/>
                                      </p:to>
                                    </p:set>
                                    <p:anim calcmode="lin" valueType="num">
                                      <p:cBhvr>
                                        <p:cTn dur="300" fill="hold" id="50"/>
                                        <p:tgtEl>
                                          <p:spTgt spid="18452"/>
                                        </p:tgtEl>
                                        <p:attrNameLst>
                                          <p:attrName>ppt_w</p:attrName>
                                        </p:attrNameLst>
                                      </p:cBhvr>
                                      <p:tavLst>
                                        <p:tav tm="0">
                                          <p:val>
                                            <p:fltVal val="0"/>
                                          </p:val>
                                        </p:tav>
                                        <p:tav tm="100000">
                                          <p:val>
                                            <p:strVal val="#ppt_w"/>
                                          </p:val>
                                        </p:tav>
                                      </p:tavLst>
                                    </p:anim>
                                    <p:anim calcmode="lin" valueType="num">
                                      <p:cBhvr>
                                        <p:cTn dur="300" fill="hold" id="51"/>
                                        <p:tgtEl>
                                          <p:spTgt spid="18452"/>
                                        </p:tgtEl>
                                        <p:attrNameLst>
                                          <p:attrName>ppt_h</p:attrName>
                                        </p:attrNameLst>
                                      </p:cBhvr>
                                      <p:tavLst>
                                        <p:tav tm="0">
                                          <p:val>
                                            <p:fltVal val="0"/>
                                          </p:val>
                                        </p:tav>
                                        <p:tav tm="100000">
                                          <p:val>
                                            <p:strVal val="#ppt_h"/>
                                          </p:val>
                                        </p:tav>
                                      </p:tavLst>
                                    </p:anim>
                                    <p:animEffect filter="fade" transition="in">
                                      <p:cBhvr>
                                        <p:cTn dur="300" id="52"/>
                                        <p:tgtEl>
                                          <p:spTgt spid="18452"/>
                                        </p:tgtEl>
                                      </p:cBhvr>
                                    </p:animEffect>
                                  </p:childTnLst>
                                </p:cTn>
                              </p:par>
                              <p:par>
                                <p:cTn autoRev="1" fill="hold" id="53" nodeType="withEffect" presetClass="emph" presetID="6" presetSubtype="0">
                                  <p:stCondLst>
                                    <p:cond delay="700"/>
                                  </p:stCondLst>
                                  <p:childTnLst>
                                    <p:animScale>
                                      <p:cBhvr>
                                        <p:cTn dur="150" fill="hold" id="54"/>
                                        <p:tgtEl>
                                          <p:spTgt spid="18452"/>
                                        </p:tgtEl>
                                      </p:cBhvr>
                                      <p:by x="110000" y="110000"/>
                                    </p:animScale>
                                  </p:childTnLst>
                                </p:cTn>
                              </p:par>
                              <p:par>
                                <p:cTn fill="hold" grpId="0" id="55" nodeType="withEffect" presetClass="entr" presetID="2" presetSubtype="8">
                                  <p:stCondLst>
                                    <p:cond delay="400"/>
                                  </p:stCondLst>
                                  <p:childTnLst>
                                    <p:set>
                                      <p:cBhvr>
                                        <p:cTn dur="1" fill="hold" id="56">
                                          <p:stCondLst>
                                            <p:cond delay="0"/>
                                          </p:stCondLst>
                                        </p:cTn>
                                        <p:tgtEl>
                                          <p:spTgt spid="18443"/>
                                        </p:tgtEl>
                                        <p:attrNameLst>
                                          <p:attrName>style.visibility</p:attrName>
                                        </p:attrNameLst>
                                      </p:cBhvr>
                                      <p:to>
                                        <p:strVal val="visible"/>
                                      </p:to>
                                    </p:set>
                                    <p:anim calcmode="lin" valueType="num">
                                      <p:cBhvr additive="base">
                                        <p:cTn dur="750" fill="hold" id="57"/>
                                        <p:tgtEl>
                                          <p:spTgt spid="18443"/>
                                        </p:tgtEl>
                                        <p:attrNameLst>
                                          <p:attrName>ppt_x</p:attrName>
                                        </p:attrNameLst>
                                      </p:cBhvr>
                                      <p:tavLst>
                                        <p:tav tm="0">
                                          <p:val>
                                            <p:strVal val="0-#ppt_w/2"/>
                                          </p:val>
                                        </p:tav>
                                        <p:tav tm="100000">
                                          <p:val>
                                            <p:strVal val="#ppt_x"/>
                                          </p:val>
                                        </p:tav>
                                      </p:tavLst>
                                    </p:anim>
                                    <p:anim calcmode="lin" valueType="num">
                                      <p:cBhvr additive="base">
                                        <p:cTn dur="750" fill="hold" id="58"/>
                                        <p:tgtEl>
                                          <p:spTgt spid="18443"/>
                                        </p:tgtEl>
                                        <p:attrNameLst>
                                          <p:attrName>ppt_y</p:attrName>
                                        </p:attrNameLst>
                                      </p:cBhvr>
                                      <p:tavLst>
                                        <p:tav tm="0">
                                          <p:val>
                                            <p:strVal val="#ppt_y"/>
                                          </p:val>
                                        </p:tav>
                                        <p:tav tm="100000">
                                          <p:val>
                                            <p:strVal val="#ppt_y"/>
                                          </p:val>
                                        </p:tav>
                                      </p:tavLst>
                                    </p:anim>
                                  </p:childTnLst>
                                </p:cTn>
                              </p:par>
                              <p:par>
                                <p:cTn fill="hold" grpId="0" id="59" nodeType="withEffect" presetClass="entr" presetID="53" presetSubtype="0">
                                  <p:stCondLst>
                                    <p:cond delay="400"/>
                                  </p:stCondLst>
                                  <p:childTnLst>
                                    <p:set>
                                      <p:cBhvr>
                                        <p:cTn dur="1" fill="hold" id="60">
                                          <p:stCondLst>
                                            <p:cond delay="0"/>
                                          </p:stCondLst>
                                        </p:cTn>
                                        <p:tgtEl>
                                          <p:spTgt spid="18436"/>
                                        </p:tgtEl>
                                        <p:attrNameLst>
                                          <p:attrName>style.visibility</p:attrName>
                                        </p:attrNameLst>
                                      </p:cBhvr>
                                      <p:to>
                                        <p:strVal val="visible"/>
                                      </p:to>
                                    </p:set>
                                    <p:anim calcmode="lin" valueType="num">
                                      <p:cBhvr>
                                        <p:cTn dur="300" fill="hold" id="61"/>
                                        <p:tgtEl>
                                          <p:spTgt spid="18436"/>
                                        </p:tgtEl>
                                        <p:attrNameLst>
                                          <p:attrName>ppt_w</p:attrName>
                                        </p:attrNameLst>
                                      </p:cBhvr>
                                      <p:tavLst>
                                        <p:tav tm="0">
                                          <p:val>
                                            <p:fltVal val="0"/>
                                          </p:val>
                                        </p:tav>
                                        <p:tav tm="100000">
                                          <p:val>
                                            <p:strVal val="#ppt_w"/>
                                          </p:val>
                                        </p:tav>
                                      </p:tavLst>
                                    </p:anim>
                                    <p:anim calcmode="lin" valueType="num">
                                      <p:cBhvr>
                                        <p:cTn dur="300" fill="hold" id="62"/>
                                        <p:tgtEl>
                                          <p:spTgt spid="18436"/>
                                        </p:tgtEl>
                                        <p:attrNameLst>
                                          <p:attrName>ppt_h</p:attrName>
                                        </p:attrNameLst>
                                      </p:cBhvr>
                                      <p:tavLst>
                                        <p:tav tm="0">
                                          <p:val>
                                            <p:fltVal val="0"/>
                                          </p:val>
                                        </p:tav>
                                        <p:tav tm="100000">
                                          <p:val>
                                            <p:strVal val="#ppt_h"/>
                                          </p:val>
                                        </p:tav>
                                      </p:tavLst>
                                    </p:anim>
                                    <p:animEffect filter="fade" transition="in">
                                      <p:cBhvr>
                                        <p:cTn dur="300" id="63"/>
                                        <p:tgtEl>
                                          <p:spTgt spid="18436"/>
                                        </p:tgtEl>
                                      </p:cBhvr>
                                    </p:animEffect>
                                  </p:childTnLst>
                                </p:cTn>
                              </p:par>
                              <p:par>
                                <p:cTn autoRev="1" fill="hold" grpId="1" id="64" nodeType="withEffect" presetClass="emph" presetID="6" presetSubtype="0">
                                  <p:stCondLst>
                                    <p:cond delay="700"/>
                                  </p:stCondLst>
                                  <p:childTnLst>
                                    <p:animScale>
                                      <p:cBhvr>
                                        <p:cTn dur="150" fill="hold" id="65"/>
                                        <p:tgtEl>
                                          <p:spTgt spid="18436"/>
                                        </p:tgtEl>
                                      </p:cBhvr>
                                      <p:by x="110000" y="110000"/>
                                    </p:animScale>
                                  </p:childTnLst>
                                </p:cTn>
                              </p:par>
                              <p:par>
                                <p:cTn fill="hold" id="66" nodeType="withEffect" presetClass="entr" presetID="53" presetSubtype="0">
                                  <p:stCondLst>
                                    <p:cond delay="400"/>
                                  </p:stCondLst>
                                  <p:childTnLst>
                                    <p:set>
                                      <p:cBhvr>
                                        <p:cTn dur="1" fill="hold" id="67">
                                          <p:stCondLst>
                                            <p:cond delay="0"/>
                                          </p:stCondLst>
                                        </p:cTn>
                                        <p:tgtEl>
                                          <p:spTgt spid="18456"/>
                                        </p:tgtEl>
                                        <p:attrNameLst>
                                          <p:attrName>style.visibility</p:attrName>
                                        </p:attrNameLst>
                                      </p:cBhvr>
                                      <p:to>
                                        <p:strVal val="visible"/>
                                      </p:to>
                                    </p:set>
                                    <p:anim calcmode="lin" valueType="num">
                                      <p:cBhvr>
                                        <p:cTn dur="300" fill="hold" id="68"/>
                                        <p:tgtEl>
                                          <p:spTgt spid="18456"/>
                                        </p:tgtEl>
                                        <p:attrNameLst>
                                          <p:attrName>ppt_w</p:attrName>
                                        </p:attrNameLst>
                                      </p:cBhvr>
                                      <p:tavLst>
                                        <p:tav tm="0">
                                          <p:val>
                                            <p:fltVal val="0"/>
                                          </p:val>
                                        </p:tav>
                                        <p:tav tm="100000">
                                          <p:val>
                                            <p:strVal val="#ppt_w"/>
                                          </p:val>
                                        </p:tav>
                                      </p:tavLst>
                                    </p:anim>
                                    <p:anim calcmode="lin" valueType="num">
                                      <p:cBhvr>
                                        <p:cTn dur="300" fill="hold" id="69"/>
                                        <p:tgtEl>
                                          <p:spTgt spid="18456"/>
                                        </p:tgtEl>
                                        <p:attrNameLst>
                                          <p:attrName>ppt_h</p:attrName>
                                        </p:attrNameLst>
                                      </p:cBhvr>
                                      <p:tavLst>
                                        <p:tav tm="0">
                                          <p:val>
                                            <p:fltVal val="0"/>
                                          </p:val>
                                        </p:tav>
                                        <p:tav tm="100000">
                                          <p:val>
                                            <p:strVal val="#ppt_h"/>
                                          </p:val>
                                        </p:tav>
                                      </p:tavLst>
                                    </p:anim>
                                    <p:animEffect filter="fade" transition="in">
                                      <p:cBhvr>
                                        <p:cTn dur="300" id="70"/>
                                        <p:tgtEl>
                                          <p:spTgt spid="18456"/>
                                        </p:tgtEl>
                                      </p:cBhvr>
                                    </p:animEffect>
                                  </p:childTnLst>
                                </p:cTn>
                              </p:par>
                              <p:par>
                                <p:cTn autoRev="1" fill="hold" id="71" nodeType="withEffect" presetClass="emph" presetID="6" presetSubtype="0">
                                  <p:stCondLst>
                                    <p:cond delay="700"/>
                                  </p:stCondLst>
                                  <p:childTnLst>
                                    <p:animScale>
                                      <p:cBhvr>
                                        <p:cTn dur="150" fill="hold" id="72"/>
                                        <p:tgtEl>
                                          <p:spTgt spid="18456"/>
                                        </p:tgtEl>
                                      </p:cBhvr>
                                      <p:by x="110000" y="110000"/>
                                    </p:animScale>
                                  </p:childTnLst>
                                </p:cTn>
                              </p:par>
                              <p:par>
                                <p:cTn fill="hold" grpId="0" id="73" nodeType="withEffect" presetClass="entr" presetID="2" presetSubtype="2">
                                  <p:stCondLst>
                                    <p:cond delay="400"/>
                                  </p:stCondLst>
                                  <p:childTnLst>
                                    <p:set>
                                      <p:cBhvr>
                                        <p:cTn dur="1" fill="hold" id="74">
                                          <p:stCondLst>
                                            <p:cond delay="0"/>
                                          </p:stCondLst>
                                        </p:cTn>
                                        <p:tgtEl>
                                          <p:spTgt spid="18444"/>
                                        </p:tgtEl>
                                        <p:attrNameLst>
                                          <p:attrName>style.visibility</p:attrName>
                                        </p:attrNameLst>
                                      </p:cBhvr>
                                      <p:to>
                                        <p:strVal val="visible"/>
                                      </p:to>
                                    </p:set>
                                    <p:anim calcmode="lin" valueType="num">
                                      <p:cBhvr additive="base">
                                        <p:cTn dur="750" fill="hold" id="75"/>
                                        <p:tgtEl>
                                          <p:spTgt spid="18444"/>
                                        </p:tgtEl>
                                        <p:attrNameLst>
                                          <p:attrName>ppt_x</p:attrName>
                                        </p:attrNameLst>
                                      </p:cBhvr>
                                      <p:tavLst>
                                        <p:tav tm="0">
                                          <p:val>
                                            <p:strVal val="1+#ppt_w/2"/>
                                          </p:val>
                                        </p:tav>
                                        <p:tav tm="100000">
                                          <p:val>
                                            <p:strVal val="#ppt_x"/>
                                          </p:val>
                                        </p:tav>
                                      </p:tavLst>
                                    </p:anim>
                                    <p:anim calcmode="lin" valueType="num">
                                      <p:cBhvr additive="base">
                                        <p:cTn dur="750" fill="hold" id="76"/>
                                        <p:tgtEl>
                                          <p:spTgt spid="18444"/>
                                        </p:tgtEl>
                                        <p:attrNameLst>
                                          <p:attrName>ppt_y</p:attrName>
                                        </p:attrNameLst>
                                      </p:cBhvr>
                                      <p:tavLst>
                                        <p:tav tm="0">
                                          <p:val>
                                            <p:strVal val="#ppt_y"/>
                                          </p:val>
                                        </p:tav>
                                        <p:tav tm="100000">
                                          <p:val>
                                            <p:strVal val="#ppt_y"/>
                                          </p:val>
                                        </p:tav>
                                      </p:tavLst>
                                    </p:anim>
                                  </p:childTnLst>
                                </p:cTn>
                              </p:par>
                              <p:par>
                                <p:cTn fill="hold" grpId="0" id="77" nodeType="withEffect" presetClass="entr" presetID="53" presetSubtype="0">
                                  <p:stCondLst>
                                    <p:cond delay="400"/>
                                  </p:stCondLst>
                                  <p:childTnLst>
                                    <p:set>
                                      <p:cBhvr>
                                        <p:cTn dur="1" fill="hold" id="78">
                                          <p:stCondLst>
                                            <p:cond delay="0"/>
                                          </p:stCondLst>
                                        </p:cTn>
                                        <p:tgtEl>
                                          <p:spTgt spid="18438"/>
                                        </p:tgtEl>
                                        <p:attrNameLst>
                                          <p:attrName>style.visibility</p:attrName>
                                        </p:attrNameLst>
                                      </p:cBhvr>
                                      <p:to>
                                        <p:strVal val="visible"/>
                                      </p:to>
                                    </p:set>
                                    <p:anim calcmode="lin" valueType="num">
                                      <p:cBhvr>
                                        <p:cTn dur="300" fill="hold" id="79"/>
                                        <p:tgtEl>
                                          <p:spTgt spid="18438"/>
                                        </p:tgtEl>
                                        <p:attrNameLst>
                                          <p:attrName>ppt_w</p:attrName>
                                        </p:attrNameLst>
                                      </p:cBhvr>
                                      <p:tavLst>
                                        <p:tav tm="0">
                                          <p:val>
                                            <p:fltVal val="0"/>
                                          </p:val>
                                        </p:tav>
                                        <p:tav tm="100000">
                                          <p:val>
                                            <p:strVal val="#ppt_w"/>
                                          </p:val>
                                        </p:tav>
                                      </p:tavLst>
                                    </p:anim>
                                    <p:anim calcmode="lin" valueType="num">
                                      <p:cBhvr>
                                        <p:cTn dur="300" fill="hold" id="80"/>
                                        <p:tgtEl>
                                          <p:spTgt spid="18438"/>
                                        </p:tgtEl>
                                        <p:attrNameLst>
                                          <p:attrName>ppt_h</p:attrName>
                                        </p:attrNameLst>
                                      </p:cBhvr>
                                      <p:tavLst>
                                        <p:tav tm="0">
                                          <p:val>
                                            <p:fltVal val="0"/>
                                          </p:val>
                                        </p:tav>
                                        <p:tav tm="100000">
                                          <p:val>
                                            <p:strVal val="#ppt_h"/>
                                          </p:val>
                                        </p:tav>
                                      </p:tavLst>
                                    </p:anim>
                                    <p:animEffect filter="fade" transition="in">
                                      <p:cBhvr>
                                        <p:cTn dur="300" id="81"/>
                                        <p:tgtEl>
                                          <p:spTgt spid="18438"/>
                                        </p:tgtEl>
                                      </p:cBhvr>
                                    </p:animEffect>
                                  </p:childTnLst>
                                </p:cTn>
                              </p:par>
                              <p:par>
                                <p:cTn autoRev="1" fill="hold" grpId="1" id="82" nodeType="withEffect" presetClass="emph" presetID="6" presetSubtype="0">
                                  <p:stCondLst>
                                    <p:cond delay="700"/>
                                  </p:stCondLst>
                                  <p:childTnLst>
                                    <p:animScale>
                                      <p:cBhvr>
                                        <p:cTn dur="150" fill="hold" id="83"/>
                                        <p:tgtEl>
                                          <p:spTgt spid="18438"/>
                                        </p:tgtEl>
                                      </p:cBhvr>
                                      <p:by x="110000" y="110000"/>
                                    </p:animScale>
                                  </p:childTnLst>
                                </p:cTn>
                              </p:par>
                              <p:par>
                                <p:cTn fill="hold" grpId="0" id="84" nodeType="withEffect" presetClass="entr" presetID="53" presetSubtype="0">
                                  <p:stCondLst>
                                    <p:cond delay="400"/>
                                  </p:stCondLst>
                                  <p:childTnLst>
                                    <p:set>
                                      <p:cBhvr>
                                        <p:cTn dur="1" fill="hold" id="85">
                                          <p:stCondLst>
                                            <p:cond delay="0"/>
                                          </p:stCondLst>
                                        </p:cTn>
                                        <p:tgtEl>
                                          <p:spTgt spid="18455"/>
                                        </p:tgtEl>
                                        <p:attrNameLst>
                                          <p:attrName>style.visibility</p:attrName>
                                        </p:attrNameLst>
                                      </p:cBhvr>
                                      <p:to>
                                        <p:strVal val="visible"/>
                                      </p:to>
                                    </p:set>
                                    <p:anim calcmode="lin" valueType="num">
                                      <p:cBhvr>
                                        <p:cTn dur="300" fill="hold" id="86"/>
                                        <p:tgtEl>
                                          <p:spTgt spid="18455"/>
                                        </p:tgtEl>
                                        <p:attrNameLst>
                                          <p:attrName>ppt_w</p:attrName>
                                        </p:attrNameLst>
                                      </p:cBhvr>
                                      <p:tavLst>
                                        <p:tav tm="0">
                                          <p:val>
                                            <p:fltVal val="0"/>
                                          </p:val>
                                        </p:tav>
                                        <p:tav tm="100000">
                                          <p:val>
                                            <p:strVal val="#ppt_w"/>
                                          </p:val>
                                        </p:tav>
                                      </p:tavLst>
                                    </p:anim>
                                    <p:anim calcmode="lin" valueType="num">
                                      <p:cBhvr>
                                        <p:cTn dur="300" fill="hold" id="87"/>
                                        <p:tgtEl>
                                          <p:spTgt spid="18455"/>
                                        </p:tgtEl>
                                        <p:attrNameLst>
                                          <p:attrName>ppt_h</p:attrName>
                                        </p:attrNameLst>
                                      </p:cBhvr>
                                      <p:tavLst>
                                        <p:tav tm="0">
                                          <p:val>
                                            <p:fltVal val="0"/>
                                          </p:val>
                                        </p:tav>
                                        <p:tav tm="100000">
                                          <p:val>
                                            <p:strVal val="#ppt_h"/>
                                          </p:val>
                                        </p:tav>
                                      </p:tavLst>
                                    </p:anim>
                                    <p:animEffect filter="fade" transition="in">
                                      <p:cBhvr>
                                        <p:cTn dur="300" id="88"/>
                                        <p:tgtEl>
                                          <p:spTgt spid="18455"/>
                                        </p:tgtEl>
                                      </p:cBhvr>
                                    </p:animEffect>
                                  </p:childTnLst>
                                </p:cTn>
                              </p:par>
                              <p:par>
                                <p:cTn autoRev="1" fill="hold" grpId="1" id="89" nodeType="withEffect" presetClass="emph" presetID="6" presetSubtype="0">
                                  <p:stCondLst>
                                    <p:cond delay="700"/>
                                  </p:stCondLst>
                                  <p:childTnLst>
                                    <p:animScale>
                                      <p:cBhvr>
                                        <p:cTn dur="150" fill="hold" id="90"/>
                                        <p:tgtEl>
                                          <p:spTgt spid="18455"/>
                                        </p:tgtEl>
                                      </p:cBhvr>
                                      <p:by x="110000" y="110000"/>
                                    </p:animScale>
                                  </p:childTnLst>
                                </p:cTn>
                              </p:par>
                              <p:par>
                                <p:cTn fill="hold" grpId="0" id="91" nodeType="withEffect" presetClass="entr" presetID="22" presetSubtype="2">
                                  <p:stCondLst>
                                    <p:cond delay="700"/>
                                  </p:stCondLst>
                                  <p:childTnLst>
                                    <p:set>
                                      <p:cBhvr>
                                        <p:cTn dur="1" fill="hold" id="92">
                                          <p:stCondLst>
                                            <p:cond delay="0"/>
                                          </p:stCondLst>
                                        </p:cTn>
                                        <p:tgtEl>
                                          <p:spTgt spid="18439"/>
                                        </p:tgtEl>
                                        <p:attrNameLst>
                                          <p:attrName>style.visibility</p:attrName>
                                        </p:attrNameLst>
                                      </p:cBhvr>
                                      <p:to>
                                        <p:strVal val="visible"/>
                                      </p:to>
                                    </p:set>
                                    <p:animEffect filter="wipe(right)" transition="in">
                                      <p:cBhvr>
                                        <p:cTn dur="500" id="93"/>
                                        <p:tgtEl>
                                          <p:spTgt spid="18439"/>
                                        </p:tgtEl>
                                      </p:cBhvr>
                                    </p:animEffect>
                                  </p:childTnLst>
                                </p:cTn>
                              </p:par>
                              <p:par>
                                <p:cTn fill="hold" grpId="0" id="94" nodeType="withEffect" presetClass="entr" presetID="2" presetSubtype="8">
                                  <p:stCondLst>
                                    <p:cond delay="1200"/>
                                  </p:stCondLst>
                                  <p:childTnLst>
                                    <p:set>
                                      <p:cBhvr>
                                        <p:cTn dur="1" fill="hold" id="95">
                                          <p:stCondLst>
                                            <p:cond delay="0"/>
                                          </p:stCondLst>
                                        </p:cTn>
                                        <p:tgtEl>
                                          <p:spTgt spid="18450"/>
                                        </p:tgtEl>
                                        <p:attrNameLst>
                                          <p:attrName>style.visibility</p:attrName>
                                        </p:attrNameLst>
                                      </p:cBhvr>
                                      <p:to>
                                        <p:strVal val="visible"/>
                                      </p:to>
                                    </p:set>
                                    <p:anim calcmode="lin" valueType="num">
                                      <p:cBhvr additive="base">
                                        <p:cTn dur="750" fill="hold" id="96"/>
                                        <p:tgtEl>
                                          <p:spTgt spid="18450"/>
                                        </p:tgtEl>
                                        <p:attrNameLst>
                                          <p:attrName>ppt_x</p:attrName>
                                        </p:attrNameLst>
                                      </p:cBhvr>
                                      <p:tavLst>
                                        <p:tav tm="0">
                                          <p:val>
                                            <p:strVal val="0-#ppt_w/2"/>
                                          </p:val>
                                        </p:tav>
                                        <p:tav tm="100000">
                                          <p:val>
                                            <p:strVal val="#ppt_x"/>
                                          </p:val>
                                        </p:tav>
                                      </p:tavLst>
                                    </p:anim>
                                    <p:anim calcmode="lin" valueType="num">
                                      <p:cBhvr additive="base">
                                        <p:cTn dur="750" fill="hold" id="97"/>
                                        <p:tgtEl>
                                          <p:spTgt spid="18450"/>
                                        </p:tgtEl>
                                        <p:attrNameLst>
                                          <p:attrName>ppt_y</p:attrName>
                                        </p:attrNameLst>
                                      </p:cBhvr>
                                      <p:tavLst>
                                        <p:tav tm="0">
                                          <p:val>
                                            <p:strVal val="#ppt_y"/>
                                          </p:val>
                                        </p:tav>
                                        <p:tav tm="100000">
                                          <p:val>
                                            <p:strVal val="#ppt_y"/>
                                          </p:val>
                                        </p:tav>
                                      </p:tavLst>
                                    </p:anim>
                                  </p:childTnLst>
                                </p:cTn>
                              </p:par>
                              <p:par>
                                <p:cTn fill="hold" grpId="0" id="98" nodeType="withEffect" presetClass="entr" presetID="22" presetSubtype="2">
                                  <p:stCondLst>
                                    <p:cond delay="800"/>
                                  </p:stCondLst>
                                  <p:childTnLst>
                                    <p:set>
                                      <p:cBhvr>
                                        <p:cTn dur="1" fill="hold" id="99">
                                          <p:stCondLst>
                                            <p:cond delay="0"/>
                                          </p:stCondLst>
                                        </p:cTn>
                                        <p:tgtEl>
                                          <p:spTgt spid="18442"/>
                                        </p:tgtEl>
                                        <p:attrNameLst>
                                          <p:attrName>style.visibility</p:attrName>
                                        </p:attrNameLst>
                                      </p:cBhvr>
                                      <p:to>
                                        <p:strVal val="visible"/>
                                      </p:to>
                                    </p:set>
                                    <p:animEffect filter="wipe(right)" transition="in">
                                      <p:cBhvr>
                                        <p:cTn dur="500" id="100"/>
                                        <p:tgtEl>
                                          <p:spTgt spid="18442"/>
                                        </p:tgtEl>
                                      </p:cBhvr>
                                    </p:animEffect>
                                  </p:childTnLst>
                                </p:cTn>
                              </p:par>
                              <p:par>
                                <p:cTn fill="hold" grpId="0" id="101" nodeType="withEffect" presetClass="entr" presetID="2" presetSubtype="8">
                                  <p:stCondLst>
                                    <p:cond delay="1300"/>
                                  </p:stCondLst>
                                  <p:childTnLst>
                                    <p:set>
                                      <p:cBhvr>
                                        <p:cTn dur="1" fill="hold" id="102">
                                          <p:stCondLst>
                                            <p:cond delay="0"/>
                                          </p:stCondLst>
                                        </p:cTn>
                                        <p:tgtEl>
                                          <p:spTgt spid="18449"/>
                                        </p:tgtEl>
                                        <p:attrNameLst>
                                          <p:attrName>style.visibility</p:attrName>
                                        </p:attrNameLst>
                                      </p:cBhvr>
                                      <p:to>
                                        <p:strVal val="visible"/>
                                      </p:to>
                                    </p:set>
                                    <p:anim calcmode="lin" valueType="num">
                                      <p:cBhvr additive="base">
                                        <p:cTn dur="750" fill="hold" id="103"/>
                                        <p:tgtEl>
                                          <p:spTgt spid="18449"/>
                                        </p:tgtEl>
                                        <p:attrNameLst>
                                          <p:attrName>ppt_x</p:attrName>
                                        </p:attrNameLst>
                                      </p:cBhvr>
                                      <p:tavLst>
                                        <p:tav tm="0">
                                          <p:val>
                                            <p:strVal val="0-#ppt_w/2"/>
                                          </p:val>
                                        </p:tav>
                                        <p:tav tm="100000">
                                          <p:val>
                                            <p:strVal val="#ppt_x"/>
                                          </p:val>
                                        </p:tav>
                                      </p:tavLst>
                                    </p:anim>
                                    <p:anim calcmode="lin" valueType="num">
                                      <p:cBhvr additive="base">
                                        <p:cTn dur="750" fill="hold" id="104"/>
                                        <p:tgtEl>
                                          <p:spTgt spid="18449"/>
                                        </p:tgtEl>
                                        <p:attrNameLst>
                                          <p:attrName>ppt_y</p:attrName>
                                        </p:attrNameLst>
                                      </p:cBhvr>
                                      <p:tavLst>
                                        <p:tav tm="0">
                                          <p:val>
                                            <p:strVal val="#ppt_y"/>
                                          </p:val>
                                        </p:tav>
                                        <p:tav tm="100000">
                                          <p:val>
                                            <p:strVal val="#ppt_y"/>
                                          </p:val>
                                        </p:tav>
                                      </p:tavLst>
                                    </p:anim>
                                  </p:childTnLst>
                                </p:cTn>
                              </p:par>
                              <p:par>
                                <p:cTn fill="hold" grpId="0" id="105" nodeType="withEffect" presetClass="entr" presetID="22" presetSubtype="8">
                                  <p:stCondLst>
                                    <p:cond delay="900"/>
                                  </p:stCondLst>
                                  <p:childTnLst>
                                    <p:set>
                                      <p:cBhvr>
                                        <p:cTn dur="1" fill="hold" id="106">
                                          <p:stCondLst>
                                            <p:cond delay="0"/>
                                          </p:stCondLst>
                                        </p:cTn>
                                        <p:tgtEl>
                                          <p:spTgt spid="18440"/>
                                        </p:tgtEl>
                                        <p:attrNameLst>
                                          <p:attrName>style.visibility</p:attrName>
                                        </p:attrNameLst>
                                      </p:cBhvr>
                                      <p:to>
                                        <p:strVal val="visible"/>
                                      </p:to>
                                    </p:set>
                                    <p:animEffect filter="wipe(left)" transition="in">
                                      <p:cBhvr>
                                        <p:cTn dur="500" id="107"/>
                                        <p:tgtEl>
                                          <p:spTgt spid="18440"/>
                                        </p:tgtEl>
                                      </p:cBhvr>
                                    </p:animEffect>
                                  </p:childTnLst>
                                </p:cTn>
                              </p:par>
                              <p:par>
                                <p:cTn fill="hold" grpId="0" id="108" nodeType="withEffect" presetClass="entr" presetID="2" presetSubtype="2">
                                  <p:stCondLst>
                                    <p:cond delay="1400"/>
                                  </p:stCondLst>
                                  <p:childTnLst>
                                    <p:set>
                                      <p:cBhvr>
                                        <p:cTn dur="1" fill="hold" id="109">
                                          <p:stCondLst>
                                            <p:cond delay="0"/>
                                          </p:stCondLst>
                                        </p:cTn>
                                        <p:tgtEl>
                                          <p:spTgt spid="18447"/>
                                        </p:tgtEl>
                                        <p:attrNameLst>
                                          <p:attrName>style.visibility</p:attrName>
                                        </p:attrNameLst>
                                      </p:cBhvr>
                                      <p:to>
                                        <p:strVal val="visible"/>
                                      </p:to>
                                    </p:set>
                                    <p:anim calcmode="lin" valueType="num">
                                      <p:cBhvr additive="base">
                                        <p:cTn dur="750" fill="hold" id="110"/>
                                        <p:tgtEl>
                                          <p:spTgt spid="18447"/>
                                        </p:tgtEl>
                                        <p:attrNameLst>
                                          <p:attrName>ppt_x</p:attrName>
                                        </p:attrNameLst>
                                      </p:cBhvr>
                                      <p:tavLst>
                                        <p:tav tm="0">
                                          <p:val>
                                            <p:strVal val="1+#ppt_w/2"/>
                                          </p:val>
                                        </p:tav>
                                        <p:tav tm="100000">
                                          <p:val>
                                            <p:strVal val="#ppt_x"/>
                                          </p:val>
                                        </p:tav>
                                      </p:tavLst>
                                    </p:anim>
                                    <p:anim calcmode="lin" valueType="num">
                                      <p:cBhvr additive="base">
                                        <p:cTn dur="750" fill="hold" id="111"/>
                                        <p:tgtEl>
                                          <p:spTgt spid="18447"/>
                                        </p:tgtEl>
                                        <p:attrNameLst>
                                          <p:attrName>ppt_y</p:attrName>
                                        </p:attrNameLst>
                                      </p:cBhvr>
                                      <p:tavLst>
                                        <p:tav tm="0">
                                          <p:val>
                                            <p:strVal val="#ppt_y"/>
                                          </p:val>
                                        </p:tav>
                                        <p:tav tm="100000">
                                          <p:val>
                                            <p:strVal val="#ppt_y"/>
                                          </p:val>
                                        </p:tav>
                                      </p:tavLst>
                                    </p:anim>
                                  </p:childTnLst>
                                </p:cTn>
                              </p:par>
                              <p:par>
                                <p:cTn fill="hold" grpId="0" id="112" nodeType="withEffect" presetClass="entr" presetID="22" presetSubtype="8">
                                  <p:stCondLst>
                                    <p:cond delay="1000"/>
                                  </p:stCondLst>
                                  <p:childTnLst>
                                    <p:set>
                                      <p:cBhvr>
                                        <p:cTn dur="1" fill="hold" id="113">
                                          <p:stCondLst>
                                            <p:cond delay="0"/>
                                          </p:stCondLst>
                                        </p:cTn>
                                        <p:tgtEl>
                                          <p:spTgt spid="18441"/>
                                        </p:tgtEl>
                                        <p:attrNameLst>
                                          <p:attrName>style.visibility</p:attrName>
                                        </p:attrNameLst>
                                      </p:cBhvr>
                                      <p:to>
                                        <p:strVal val="visible"/>
                                      </p:to>
                                    </p:set>
                                    <p:animEffect filter="wipe(left)" transition="in">
                                      <p:cBhvr>
                                        <p:cTn dur="500" id="114"/>
                                        <p:tgtEl>
                                          <p:spTgt spid="18441"/>
                                        </p:tgtEl>
                                      </p:cBhvr>
                                    </p:animEffect>
                                  </p:childTnLst>
                                </p:cTn>
                              </p:par>
                              <p:par>
                                <p:cTn fill="hold" grpId="0" id="115" nodeType="withEffect" presetClass="entr" presetID="2" presetSubtype="2">
                                  <p:stCondLst>
                                    <p:cond delay="1500"/>
                                  </p:stCondLst>
                                  <p:childTnLst>
                                    <p:set>
                                      <p:cBhvr>
                                        <p:cTn dur="1" fill="hold" id="116">
                                          <p:stCondLst>
                                            <p:cond delay="0"/>
                                          </p:stCondLst>
                                        </p:cTn>
                                        <p:tgtEl>
                                          <p:spTgt spid="18448"/>
                                        </p:tgtEl>
                                        <p:attrNameLst>
                                          <p:attrName>style.visibility</p:attrName>
                                        </p:attrNameLst>
                                      </p:cBhvr>
                                      <p:to>
                                        <p:strVal val="visible"/>
                                      </p:to>
                                    </p:set>
                                    <p:anim calcmode="lin" valueType="num">
                                      <p:cBhvr additive="base">
                                        <p:cTn dur="750" fill="hold" id="117"/>
                                        <p:tgtEl>
                                          <p:spTgt spid="18448"/>
                                        </p:tgtEl>
                                        <p:attrNameLst>
                                          <p:attrName>ppt_x</p:attrName>
                                        </p:attrNameLst>
                                      </p:cBhvr>
                                      <p:tavLst>
                                        <p:tav tm="0">
                                          <p:val>
                                            <p:strVal val="1+#ppt_w/2"/>
                                          </p:val>
                                        </p:tav>
                                        <p:tav tm="100000">
                                          <p:val>
                                            <p:strVal val="#ppt_x"/>
                                          </p:val>
                                        </p:tav>
                                      </p:tavLst>
                                    </p:anim>
                                    <p:anim calcmode="lin" valueType="num">
                                      <p:cBhvr additive="base">
                                        <p:cTn dur="750" fill="hold" id="118"/>
                                        <p:tgtEl>
                                          <p:spTgt spid="1844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434"/>
      <p:bldP grpId="1" spid="18434"/>
      <p:bldP grpId="0" spid="18435"/>
      <p:bldP grpId="1" spid="18435"/>
      <p:bldP grpId="0" spid="18436"/>
      <p:bldP grpId="1" spid="18436"/>
      <p:bldP grpId="0" spid="18437"/>
      <p:bldP grpId="1" spid="18437"/>
      <p:bldP grpId="0" spid="18438"/>
      <p:bldP grpId="1" spid="18438"/>
      <p:bldP grpId="0" spid="18439"/>
      <p:bldP grpId="0" spid="18440"/>
      <p:bldP grpId="0" spid="18441"/>
      <p:bldP grpId="0" spid="18442"/>
      <p:bldP grpId="0" spid="18443"/>
      <p:bldP grpId="0" spid="18444"/>
      <p:bldP grpId="0" spid="18445"/>
      <p:bldP grpId="0" spid="18446"/>
      <p:bldP grpId="0" spid="18447"/>
      <p:bldP grpId="0" spid="18448"/>
      <p:bldP grpId="0" spid="18449"/>
      <p:bldP grpId="0" spid="18450"/>
      <p:bldP grpId="0" spid="18451"/>
      <p:bldP grpId="1" spid="18451"/>
      <p:bldP grpId="0" spid="18455"/>
      <p:bldP grpId="1" spid="18455"/>
      <p:bldP grpId="0" spid="18459"/>
      <p:bldP grpId="1" spid="18459"/>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flipH="1">
            <a:off x="1748853" y="2893282"/>
            <a:ext cx="11109897" cy="1417462"/>
            <a:chOff x="3536590" y="3256285"/>
            <a:chExt cx="5419547" cy="691455"/>
          </a:xfrm>
        </p:grpSpPr>
        <p:sp>
          <p:nvSpPr>
            <p:cNvPr id="8" name="MH_Other_1"/>
            <p:cNvSpPr/>
            <p:nvPr>
              <p:custDataLst>
                <p:tags r:id="rId3"/>
              </p:custDataLst>
            </p:nvPr>
          </p:nvSpPr>
          <p:spPr>
            <a:xfrm flipV="1">
              <a:off x="7616758" y="3840589"/>
              <a:ext cx="117196" cy="107150"/>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10" name="MH_Other_2"/>
            <p:cNvSpPr/>
            <p:nvPr>
              <p:custDataLst>
                <p:tags r:id="rId4"/>
              </p:custDataLst>
            </p:nvPr>
          </p:nvSpPr>
          <p:spPr>
            <a:xfrm>
              <a:off x="7616758" y="3256285"/>
              <a:ext cx="117196" cy="107150"/>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11" name="MH_Other_9"/>
            <p:cNvSpPr/>
            <p:nvPr>
              <p:custDataLst>
                <p:tags r:id="rId5"/>
              </p:custDataLst>
            </p:nvPr>
          </p:nvSpPr>
          <p:spPr>
            <a:xfrm>
              <a:off x="6732767" y="3256285"/>
              <a:ext cx="2223370" cy="691455"/>
            </a:xfrm>
            <a:prstGeom prst="rightArrow">
              <a:avLst>
                <a:gd fmla="val 72581" name="adj1"/>
                <a:gd fmla="val 46774" name="adj2"/>
              </a:avLst>
            </a:prstGeom>
            <a:solidFill>
              <a:srgbClr val="ECECEC"/>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latin charset="0" panose="020b0604020202020204" pitchFamily="34" typeface="Arial"/>
                <a:ea charset="-122" panose="020b0503020204020204" pitchFamily="34" typeface="微软雅黑"/>
                <a:sym charset="0" panose="020b0604020202020204" pitchFamily="34" typeface="Arial"/>
              </a:endParaRPr>
            </a:p>
          </p:txBody>
        </p:sp>
        <p:sp>
          <p:nvSpPr>
            <p:cNvPr id="13" name="MH_SubTitle_1"/>
            <p:cNvSpPr/>
            <p:nvPr>
              <p:custDataLst>
                <p:tags r:id="rId6"/>
              </p:custDataLst>
            </p:nvPr>
          </p:nvSpPr>
          <p:spPr>
            <a:xfrm>
              <a:off x="3536590" y="3256285"/>
              <a:ext cx="4080167" cy="691455"/>
            </a:xfrm>
            <a:prstGeom prst="rect">
              <a:avLst/>
            </a:prstGeom>
            <a:solidFill>
              <a:schemeClr val="accent1"/>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normAutofit/>
            </a:bodyPr>
            <a:lstStyle/>
            <a:p>
              <a:pPr algn="ctr">
                <a:defRPr/>
              </a:pPr>
              <a:endParaRPr altLang="en-US" lang="zh-CN" sz="2109">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grpSp>
      <p:sp>
        <p:nvSpPr>
          <p:cNvPr id="12" name="文本框 11"/>
          <p:cNvSpPr txBox="1"/>
          <p:nvPr>
            <p:custDataLst>
              <p:tags r:id="rId7"/>
            </p:custDataLst>
          </p:nvPr>
        </p:nvSpPr>
        <p:spPr>
          <a:xfrm>
            <a:off x="5070452" y="3438343"/>
            <a:ext cx="785812" cy="514350"/>
          </a:xfrm>
          <a:prstGeom prst="rect">
            <a:avLst/>
          </a:prstGeom>
          <a:noFill/>
        </p:spPr>
        <p:txBody>
          <a:bodyPr bIns="0" lIns="0" rIns="0" tIns="0" wrap="none">
            <a:spAutoFit/>
          </a:bodyPr>
          <a:lstStyle/>
          <a:p>
            <a:pPr>
              <a:defRPr/>
            </a:pPr>
            <a:r>
              <a:rPr altLang="zh-CN" lang="en-US" sz="3375">
                <a:solidFill>
                  <a:schemeClr val="bg1"/>
                </a:solidFill>
                <a:latin charset="0" panose="020b0604020202020204" pitchFamily="34" typeface="Arial"/>
                <a:ea charset="-122" panose="020b0503020204020204" pitchFamily="34" typeface="微软雅黑"/>
                <a:sym charset="0" panose="020b0604020202020204" pitchFamily="34" typeface="Arial"/>
              </a:rPr>
              <a:t>Part</a:t>
            </a:r>
          </a:p>
        </p:txBody>
      </p:sp>
      <p:sp>
        <p:nvSpPr>
          <p:cNvPr id="2052" name="文本框 13"/>
          <p:cNvSpPr txBox="1">
            <a:spLocks noChangeArrowheads="1"/>
          </p:cNvSpPr>
          <p:nvPr>
            <p:custDataLst>
              <p:tags r:id="rId8"/>
            </p:custDataLst>
          </p:nvPr>
        </p:nvSpPr>
        <p:spPr bwMode="auto">
          <a:xfrm>
            <a:off x="5210634" y="3267571"/>
            <a:ext cx="639762" cy="3375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en-US" lang="zh-CN" smtClean="0" sz="2215">
                <a:solidFill>
                  <a:schemeClr val="bg1"/>
                </a:solidFill>
                <a:latin charset="0" panose="020b0604020202020204" pitchFamily="34" typeface="Arial"/>
                <a:ea charset="-122" panose="020b0503020204020204" pitchFamily="34" typeface="微软雅黑"/>
                <a:sym charset="0" panose="020b0604020202020204" pitchFamily="34" typeface="Arial"/>
              </a:rPr>
              <a:t>章 节</a:t>
            </a:r>
          </a:p>
        </p:txBody>
      </p:sp>
      <p:sp>
        <p:nvSpPr>
          <p:cNvPr id="2053" name="文本框 14"/>
          <p:cNvSpPr txBox="1">
            <a:spLocks noChangeArrowheads="1"/>
          </p:cNvSpPr>
          <p:nvPr>
            <p:custDataLst>
              <p:tags r:id="rId9"/>
            </p:custDataLst>
          </p:nvPr>
        </p:nvSpPr>
        <p:spPr bwMode="auto">
          <a:xfrm>
            <a:off x="6162092" y="2790417"/>
            <a:ext cx="1428750" cy="15428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eaLnBrk="1" hangingPunct="1"/>
            <a:r>
              <a:rPr altLang="zh-CN" lang="en-US" smtClean="0" sz="10124">
                <a:solidFill>
                  <a:schemeClr val="bg1"/>
                </a:solidFill>
                <a:latin charset="0" panose="020b0604020202020204" pitchFamily="34" typeface="Arial"/>
                <a:ea charset="-122" panose="020b0503020204020204" pitchFamily="34" typeface="微软雅黑"/>
                <a:sym charset="0" panose="020b0604020202020204" pitchFamily="34" typeface="Arial"/>
              </a:rPr>
              <a:t>03</a:t>
            </a:r>
          </a:p>
        </p:txBody>
      </p:sp>
      <p:sp>
        <p:nvSpPr>
          <p:cNvPr id="6" name="标题 5"/>
          <p:cNvSpPr txBox="1"/>
          <p:nvPr>
            <p:custDataLst>
              <p:tags r:id="rId10"/>
            </p:custDataLst>
          </p:nvPr>
        </p:nvSpPr>
        <p:spPr>
          <a:xfrm>
            <a:off x="8219527" y="3218380"/>
            <a:ext cx="3686398" cy="548640"/>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defRPr/>
            </a:pPr>
            <a:r>
              <a:rPr altLang="en-US" kern="0" lang="zh-CN" smtClean="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7" name="文本占位符 6"/>
          <p:cNvSpPr txBox="1"/>
          <p:nvPr>
            <p:custDataLst>
              <p:tags r:id="rId11"/>
            </p:custDataLst>
          </p:nvPr>
        </p:nvSpPr>
        <p:spPr>
          <a:xfrm>
            <a:off x="8219527" y="3795585"/>
            <a:ext cx="3686398" cy="219456"/>
          </a:xfrm>
          <a:prstGeom prst="rect">
            <a:avLst/>
          </a:prstGeom>
          <a:noFill/>
        </p:spPr>
        <p:txBody>
          <a:bodyPr anchor="t" anchorCtr="0" bIns="0" lIns="0" rIns="0" tIns="0" wrap="square">
            <a:spAutoFit/>
          </a:bodyPr>
          <a:lstStyle>
            <a:lvl1pPr algn="ctr" indent="0">
              <a:lnSpc>
                <a:spcPct val="90000"/>
              </a:lnSpc>
              <a:spcBef>
                <a:spcPts val="1000"/>
              </a:spcBef>
              <a:buFont charset="0" panose="020b0604020202020204" pitchFamily="34" typeface="Arial"/>
              <a:buNone/>
              <a:defRPr baseline="0" sz="1600">
                <a:solidFill>
                  <a:schemeClr val="bg1">
                    <a:lumMod val="50000"/>
                  </a:schemeClr>
                </a:solidFill>
              </a:defRPr>
            </a:lvl1pPr>
            <a:lvl2pPr indent="0">
              <a:lnSpc>
                <a:spcPct val="90000"/>
              </a:lnSpc>
              <a:spcBef>
                <a:spcPts val="500"/>
              </a:spcBef>
              <a:buFont charset="0" panose="020b0604020202020204" pitchFamily="34" typeface="Arial"/>
              <a:buNone/>
              <a:defRPr sz="2000">
                <a:solidFill>
                  <a:schemeClr val="tx1">
                    <a:tint val="75000"/>
                  </a:schemeClr>
                </a:solidFill>
              </a:defRPr>
            </a:lvl2pPr>
            <a:lvl3pPr indent="0">
              <a:lnSpc>
                <a:spcPct val="90000"/>
              </a:lnSpc>
              <a:spcBef>
                <a:spcPts val="500"/>
              </a:spcBef>
              <a:buFont charset="0" panose="020b0604020202020204" pitchFamily="34" typeface="Arial"/>
              <a:buNone/>
              <a:defRPr>
                <a:solidFill>
                  <a:schemeClr val="tx1">
                    <a:tint val="75000"/>
                  </a:schemeClr>
                </a:solidFill>
              </a:defRPr>
            </a:lvl3pPr>
            <a:lvl4pPr indent="0">
              <a:lnSpc>
                <a:spcPct val="90000"/>
              </a:lnSpc>
              <a:spcBef>
                <a:spcPts val="500"/>
              </a:spcBef>
              <a:buFont charset="0" panose="020b0604020202020204" pitchFamily="34" typeface="Arial"/>
              <a:buNone/>
              <a:defRPr sz="1600">
                <a:solidFill>
                  <a:schemeClr val="tx1">
                    <a:tint val="75000"/>
                  </a:schemeClr>
                </a:solidFill>
              </a:defRPr>
            </a:lvl4pPr>
            <a:lvl5pPr indent="0">
              <a:lnSpc>
                <a:spcPct val="90000"/>
              </a:lnSpc>
              <a:spcBef>
                <a:spcPts val="500"/>
              </a:spcBef>
              <a:buFont charset="0" panose="020b0604020202020204" pitchFamily="34" typeface="Arial"/>
              <a:buNone/>
              <a:defRPr sz="1600">
                <a:solidFill>
                  <a:schemeClr val="tx1">
                    <a:tint val="75000"/>
                  </a:schemeClr>
                </a:solidFill>
              </a:defRPr>
            </a:lvl5pPr>
            <a:lvl6pPr indent="0">
              <a:lnSpc>
                <a:spcPct val="90000"/>
              </a:lnSpc>
              <a:spcBef>
                <a:spcPts val="500"/>
              </a:spcBef>
              <a:buFont charset="0" panose="020b0604020202020204" pitchFamily="34" typeface="Arial"/>
              <a:buNone/>
              <a:defRPr sz="1600">
                <a:solidFill>
                  <a:schemeClr val="tx1">
                    <a:tint val="75000"/>
                  </a:schemeClr>
                </a:solidFill>
              </a:defRPr>
            </a:lvl6pPr>
            <a:lvl7pPr indent="0">
              <a:lnSpc>
                <a:spcPct val="90000"/>
              </a:lnSpc>
              <a:spcBef>
                <a:spcPts val="500"/>
              </a:spcBef>
              <a:buFont charset="0" panose="020b0604020202020204" pitchFamily="34" typeface="Arial"/>
              <a:buNone/>
              <a:defRPr sz="1600">
                <a:solidFill>
                  <a:schemeClr val="tx1">
                    <a:tint val="75000"/>
                  </a:schemeClr>
                </a:solidFill>
              </a:defRPr>
            </a:lvl7pPr>
            <a:lvl8pPr indent="0">
              <a:lnSpc>
                <a:spcPct val="90000"/>
              </a:lnSpc>
              <a:spcBef>
                <a:spcPts val="500"/>
              </a:spcBef>
              <a:buFont charset="0" panose="020b0604020202020204" pitchFamily="34" typeface="Arial"/>
              <a:buNone/>
              <a:defRPr sz="1600">
                <a:solidFill>
                  <a:schemeClr val="tx1">
                    <a:tint val="75000"/>
                  </a:schemeClr>
                </a:solidFill>
              </a:defRPr>
            </a:lvl8pPr>
            <a:lvl9pPr indent="0">
              <a:lnSpc>
                <a:spcPct val="90000"/>
              </a:lnSpc>
              <a:spcBef>
                <a:spcPts val="500"/>
              </a:spcBef>
              <a:buFont charset="0" panose="020b0604020202020204" pitchFamily="34" typeface="Arial"/>
              <a:buNone/>
              <a:defRPr sz="1600">
                <a:solidFill>
                  <a:schemeClr val="tx1">
                    <a:tint val="75000"/>
                  </a:schemeClr>
                </a:solidFill>
              </a:defRPr>
            </a:lvl9pPr>
          </a:lstStyle>
          <a:p>
            <a:pPr algn="l">
              <a:defRPr/>
            </a:pPr>
            <a:r>
              <a:rPr altLang="zh-CN" kern="0" lang="en-US" smtClean="0">
                <a:solidFill>
                  <a:schemeClr val="bg1"/>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custDataLst>
      <p:tags r:id="rId12"/>
    </p:custDataLst>
    <p:extLst>
      <p:ext uri="{BB962C8B-B14F-4D97-AF65-F5344CB8AC3E}">
        <p14:creationId val="261990801"/>
      </p:ext>
    </p:extLst>
  </p:cSld>
  <p:clrMapOvr>
    <a:masterClrMapping/>
  </p:clrMapOvr>
  <p:transition spd="slow">
    <p:push/>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7" name="Group 16"/>
          <p:cNvGrpSpPr/>
          <p:nvPr/>
        </p:nvGrpSpPr>
        <p:grpSpPr>
          <a:xfrm>
            <a:off x="2059455" y="2464197"/>
            <a:ext cx="2183543" cy="686389"/>
            <a:chOff x="897773" y="2357290"/>
            <a:chExt cx="2384237" cy="749476"/>
          </a:xfrm>
        </p:grpSpPr>
        <p:sp>
          <p:nvSpPr>
            <p:cNvPr id="154" name="TextBox 153"/>
            <p:cNvSpPr txBox="1"/>
            <p:nvPr/>
          </p:nvSpPr>
          <p:spPr>
            <a:xfrm>
              <a:off x="1410392" y="2357290"/>
              <a:ext cx="1358994" cy="279564"/>
            </a:xfrm>
            <a:prstGeom prst="rect">
              <a:avLst/>
            </a:prstGeom>
            <a:noFill/>
          </p:spPr>
          <p:txBody>
            <a:bodyPr bIns="0" lIns="0" rIns="0" rtlCol="0" tIns="0" wrap="none">
              <a:spAutoFit/>
            </a:bodyPr>
            <a:lstStyle/>
            <a:p>
              <a:pPr algn="ct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55" name="Rectangle 154"/>
            <p:cNvSpPr/>
            <p:nvPr/>
          </p:nvSpPr>
          <p:spPr>
            <a:xfrm>
              <a:off x="897773" y="2637675"/>
              <a:ext cx="2384237" cy="479253"/>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156" name="Group 155"/>
          <p:cNvGrpSpPr/>
          <p:nvPr/>
        </p:nvGrpSpPr>
        <p:grpSpPr>
          <a:xfrm>
            <a:off x="3024087" y="2054325"/>
            <a:ext cx="254276" cy="253518"/>
            <a:chOff x="2138511" y="2464802"/>
            <a:chExt cx="354012" cy="352956"/>
          </a:xfrm>
          <a:solidFill>
            <a:schemeClr val="accent1"/>
          </a:solidFill>
        </p:grpSpPr>
        <p:sp>
          <p:nvSpPr>
            <p:cNvPr id="157" name="Oval 156"/>
            <p:cNvSpPr>
              <a:spLocks noChangeArrowheads="1"/>
            </p:cNvSpPr>
            <p:nvPr/>
          </p:nvSpPr>
          <p:spPr bwMode="auto">
            <a:xfrm>
              <a:off x="2229830" y="2555417"/>
              <a:ext cx="171376" cy="171727"/>
            </a:xfrm>
            <a:prstGeom prst="ellipse">
              <a:avLst/>
            </a:prstGeom>
            <a:grp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ctr">
                <a:lnSpc>
                  <a:spcPct val="120000"/>
                </a:lnSpc>
              </a:pPr>
              <a:endParaRPr lang="id-ID"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8" name="Freeform 157"/>
            <p:cNvSpPr>
              <a:spLocks noEditPoints="1"/>
            </p:cNvSpPr>
            <p:nvPr/>
          </p:nvSpPr>
          <p:spPr bwMode="auto">
            <a:xfrm>
              <a:off x="2138511" y="2464802"/>
              <a:ext cx="354012" cy="352956"/>
            </a:xfrm>
            <a:custGeom>
              <a:gdLst>
                <a:gd fmla="*/ 212 w 423" name="T0"/>
                <a:gd fmla="*/ 0 h 424" name="T1"/>
                <a:gd fmla="*/ 0 w 423" name="T2"/>
                <a:gd fmla="*/ 212 h 424" name="T3"/>
                <a:gd fmla="*/ 212 w 423" name="T4"/>
                <a:gd fmla="*/ 424 h 424" name="T5"/>
                <a:gd fmla="*/ 423 w 423" name="T6"/>
                <a:gd fmla="*/ 212 h 424" name="T7"/>
                <a:gd fmla="*/ 212 w 423" name="T8"/>
                <a:gd fmla="*/ 0 h 424" name="T9"/>
                <a:gd fmla="*/ 212 w 423" name="T10"/>
                <a:gd fmla="*/ 386 h 424" name="T11"/>
                <a:gd fmla="*/ 38 w 423" name="T12"/>
                <a:gd fmla="*/ 212 h 424" name="T13"/>
                <a:gd fmla="*/ 212 w 423" name="T14"/>
                <a:gd fmla="*/ 38 h 424" name="T15"/>
                <a:gd fmla="*/ 386 w 423" name="T16"/>
                <a:gd fmla="*/ 212 h 424" name="T17"/>
                <a:gd fmla="*/ 212 w 423" name="T18"/>
                <a:gd fmla="*/ 386 h 4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3" w="422">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ctr">
                <a:lnSpc>
                  <a:spcPct val="120000"/>
                </a:lnSpc>
              </a:pPr>
              <a:endParaRPr lang="id-ID"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8" name="Group 17"/>
          <p:cNvGrpSpPr/>
          <p:nvPr/>
        </p:nvGrpSpPr>
        <p:grpSpPr>
          <a:xfrm>
            <a:off x="2059455" y="3871296"/>
            <a:ext cx="2183543" cy="693353"/>
            <a:chOff x="897773" y="3893722"/>
            <a:chExt cx="2384237" cy="757081"/>
          </a:xfrm>
        </p:grpSpPr>
        <p:sp>
          <p:nvSpPr>
            <p:cNvPr id="159" name="TextBox 158"/>
            <p:cNvSpPr txBox="1"/>
            <p:nvPr/>
          </p:nvSpPr>
          <p:spPr>
            <a:xfrm>
              <a:off x="1410398" y="3893722"/>
              <a:ext cx="1358994" cy="279565"/>
            </a:xfrm>
            <a:prstGeom prst="rect">
              <a:avLst/>
            </a:prstGeom>
            <a:noFill/>
          </p:spPr>
          <p:txBody>
            <a:bodyPr bIns="0" lIns="0" rIns="0" rtlCol="0" tIns="0" wrap="none">
              <a:spAutoFit/>
            </a:bodyPr>
            <a:lstStyle/>
            <a:p>
              <a:pPr algn="ct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60" name="Rectangle 159"/>
            <p:cNvSpPr/>
            <p:nvPr/>
          </p:nvSpPr>
          <p:spPr>
            <a:xfrm>
              <a:off x="897773" y="4181711"/>
              <a:ext cx="2384237" cy="479254"/>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161" name="Group 160"/>
          <p:cNvGrpSpPr/>
          <p:nvPr/>
        </p:nvGrpSpPr>
        <p:grpSpPr>
          <a:xfrm>
            <a:off x="3024087" y="3468393"/>
            <a:ext cx="254276" cy="253518"/>
            <a:chOff x="2138511" y="2464802"/>
            <a:chExt cx="354012" cy="352956"/>
          </a:xfrm>
          <a:solidFill>
            <a:schemeClr val="accent2"/>
          </a:solidFill>
        </p:grpSpPr>
        <p:sp>
          <p:nvSpPr>
            <p:cNvPr id="162" name="Oval 161"/>
            <p:cNvSpPr>
              <a:spLocks noChangeArrowheads="1"/>
            </p:cNvSpPr>
            <p:nvPr/>
          </p:nvSpPr>
          <p:spPr bwMode="auto">
            <a:xfrm>
              <a:off x="2229830" y="2555417"/>
              <a:ext cx="171376" cy="171727"/>
            </a:xfrm>
            <a:prstGeom prst="ellipse">
              <a:avLst/>
            </a:prstGeom>
            <a:grp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ctr">
                <a:lnSpc>
                  <a:spcPct val="120000"/>
                </a:lnSpc>
              </a:pPr>
              <a:endParaRPr lang="id-ID"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3" name="Freeform 162"/>
            <p:cNvSpPr>
              <a:spLocks noEditPoints="1"/>
            </p:cNvSpPr>
            <p:nvPr/>
          </p:nvSpPr>
          <p:spPr bwMode="auto">
            <a:xfrm>
              <a:off x="2138511" y="2464802"/>
              <a:ext cx="354012" cy="352956"/>
            </a:xfrm>
            <a:custGeom>
              <a:gdLst>
                <a:gd fmla="*/ 212 w 423" name="T0"/>
                <a:gd fmla="*/ 0 h 424" name="T1"/>
                <a:gd fmla="*/ 0 w 423" name="T2"/>
                <a:gd fmla="*/ 212 h 424" name="T3"/>
                <a:gd fmla="*/ 212 w 423" name="T4"/>
                <a:gd fmla="*/ 424 h 424" name="T5"/>
                <a:gd fmla="*/ 423 w 423" name="T6"/>
                <a:gd fmla="*/ 212 h 424" name="T7"/>
                <a:gd fmla="*/ 212 w 423" name="T8"/>
                <a:gd fmla="*/ 0 h 424" name="T9"/>
                <a:gd fmla="*/ 212 w 423" name="T10"/>
                <a:gd fmla="*/ 386 h 424" name="T11"/>
                <a:gd fmla="*/ 38 w 423" name="T12"/>
                <a:gd fmla="*/ 212 h 424" name="T13"/>
                <a:gd fmla="*/ 212 w 423" name="T14"/>
                <a:gd fmla="*/ 38 h 424" name="T15"/>
                <a:gd fmla="*/ 386 w 423" name="T16"/>
                <a:gd fmla="*/ 212 h 424" name="T17"/>
                <a:gd fmla="*/ 212 w 423" name="T18"/>
                <a:gd fmla="*/ 386 h 4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3" w="422">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ctr">
                <a:lnSpc>
                  <a:spcPct val="120000"/>
                </a:lnSpc>
              </a:pPr>
              <a:endParaRPr lang="id-ID"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9" name="Group 18"/>
          <p:cNvGrpSpPr/>
          <p:nvPr/>
        </p:nvGrpSpPr>
        <p:grpSpPr>
          <a:xfrm>
            <a:off x="2059455" y="5252265"/>
            <a:ext cx="2183543" cy="725132"/>
            <a:chOff x="897773" y="5401618"/>
            <a:chExt cx="2384237" cy="791781"/>
          </a:xfrm>
        </p:grpSpPr>
        <p:sp>
          <p:nvSpPr>
            <p:cNvPr id="164" name="TextBox 163"/>
            <p:cNvSpPr txBox="1"/>
            <p:nvPr/>
          </p:nvSpPr>
          <p:spPr>
            <a:xfrm>
              <a:off x="1410398" y="5401618"/>
              <a:ext cx="1358994" cy="279565"/>
            </a:xfrm>
            <a:prstGeom prst="rect">
              <a:avLst/>
            </a:prstGeom>
            <a:noFill/>
          </p:spPr>
          <p:txBody>
            <a:bodyPr bIns="0" lIns="0" rIns="0" rtlCol="0" tIns="0" wrap="none">
              <a:spAutoFit/>
            </a:bodyPr>
            <a:lstStyle/>
            <a:p>
              <a:pPr algn="ct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65" name="Rectangle 164"/>
            <p:cNvSpPr/>
            <p:nvPr/>
          </p:nvSpPr>
          <p:spPr>
            <a:xfrm>
              <a:off x="897773" y="5724308"/>
              <a:ext cx="2384237" cy="479254"/>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166" name="Group 165"/>
          <p:cNvGrpSpPr/>
          <p:nvPr/>
        </p:nvGrpSpPr>
        <p:grpSpPr>
          <a:xfrm>
            <a:off x="3024087" y="4881139"/>
            <a:ext cx="254276" cy="253518"/>
            <a:chOff x="2138511" y="2464802"/>
            <a:chExt cx="354012" cy="352956"/>
          </a:xfrm>
          <a:solidFill>
            <a:schemeClr val="accent3"/>
          </a:solidFill>
        </p:grpSpPr>
        <p:sp>
          <p:nvSpPr>
            <p:cNvPr id="167" name="Oval 166"/>
            <p:cNvSpPr>
              <a:spLocks noChangeArrowheads="1"/>
            </p:cNvSpPr>
            <p:nvPr/>
          </p:nvSpPr>
          <p:spPr bwMode="auto">
            <a:xfrm>
              <a:off x="2229830" y="2555417"/>
              <a:ext cx="171376" cy="171727"/>
            </a:xfrm>
            <a:prstGeom prst="ellipse">
              <a:avLst/>
            </a:prstGeom>
            <a:grp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ctr">
                <a:lnSpc>
                  <a:spcPct val="120000"/>
                </a:lnSpc>
              </a:pPr>
              <a:endParaRPr lang="id-ID"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8" name="Freeform 167"/>
            <p:cNvSpPr>
              <a:spLocks noEditPoints="1"/>
            </p:cNvSpPr>
            <p:nvPr/>
          </p:nvSpPr>
          <p:spPr bwMode="auto">
            <a:xfrm>
              <a:off x="2138511" y="2464802"/>
              <a:ext cx="354012" cy="352956"/>
            </a:xfrm>
            <a:custGeom>
              <a:gdLst>
                <a:gd fmla="*/ 212 w 423" name="T0"/>
                <a:gd fmla="*/ 0 h 424" name="T1"/>
                <a:gd fmla="*/ 0 w 423" name="T2"/>
                <a:gd fmla="*/ 212 h 424" name="T3"/>
                <a:gd fmla="*/ 212 w 423" name="T4"/>
                <a:gd fmla="*/ 424 h 424" name="T5"/>
                <a:gd fmla="*/ 423 w 423" name="T6"/>
                <a:gd fmla="*/ 212 h 424" name="T7"/>
                <a:gd fmla="*/ 212 w 423" name="T8"/>
                <a:gd fmla="*/ 0 h 424" name="T9"/>
                <a:gd fmla="*/ 212 w 423" name="T10"/>
                <a:gd fmla="*/ 386 h 424" name="T11"/>
                <a:gd fmla="*/ 38 w 423" name="T12"/>
                <a:gd fmla="*/ 212 h 424" name="T13"/>
                <a:gd fmla="*/ 212 w 423" name="T14"/>
                <a:gd fmla="*/ 38 h 424" name="T15"/>
                <a:gd fmla="*/ 386 w 423" name="T16"/>
                <a:gd fmla="*/ 212 h 424" name="T17"/>
                <a:gd fmla="*/ 212 w 423" name="T18"/>
                <a:gd fmla="*/ 386 h 4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3" w="422">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ctr">
                <a:lnSpc>
                  <a:spcPct val="120000"/>
                </a:lnSpc>
              </a:pPr>
              <a:endParaRPr lang="id-ID"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4" name="Group 3"/>
          <p:cNvGrpSpPr/>
          <p:nvPr/>
        </p:nvGrpSpPr>
        <p:grpSpPr>
          <a:xfrm>
            <a:off x="5407702" y="5021843"/>
            <a:ext cx="294728" cy="2207531"/>
            <a:chOff x="4980416" y="5038865"/>
            <a:chExt cx="321817" cy="1816442"/>
          </a:xfrm>
        </p:grpSpPr>
        <p:sp>
          <p:nvSpPr>
            <p:cNvPr id="175" name="Freeform 11"/>
            <p:cNvSpPr/>
            <p:nvPr/>
          </p:nvSpPr>
          <p:spPr bwMode="auto">
            <a:xfrm>
              <a:off x="4991862" y="5046944"/>
              <a:ext cx="300945" cy="490130"/>
            </a:xfrm>
            <a:custGeom>
              <a:gdLst>
                <a:gd fmla="*/ 447 w 447" name="T0"/>
                <a:gd fmla="*/ 659 h 728" name="T1"/>
                <a:gd fmla="*/ 241 w 447" name="T2"/>
                <a:gd fmla="*/ 0 h 728" name="T3"/>
                <a:gd fmla="*/ 196 w 447" name="T4"/>
                <a:gd fmla="*/ 0 h 728" name="T5"/>
                <a:gd fmla="*/ 0 w 447" name="T6"/>
                <a:gd fmla="*/ 681 h 728" name="T7"/>
                <a:gd fmla="*/ 12 w 447" name="T8"/>
                <a:gd fmla="*/ 728 h 728" name="T9"/>
                <a:gd fmla="*/ 423 w 447" name="T10"/>
                <a:gd fmla="*/ 728 h 728" name="T11"/>
                <a:gd fmla="*/ 447 w 447" name="T12"/>
                <a:gd fmla="*/ 659 h 728" name="T13"/>
              </a:gdLst>
              <a:cxnLst>
                <a:cxn ang="0">
                  <a:pos x="T0" y="T1"/>
                </a:cxn>
                <a:cxn ang="0">
                  <a:pos x="T2" y="T3"/>
                </a:cxn>
                <a:cxn ang="0">
                  <a:pos x="T4" y="T5"/>
                </a:cxn>
                <a:cxn ang="0">
                  <a:pos x="T6" y="T7"/>
                </a:cxn>
                <a:cxn ang="0">
                  <a:pos x="T8" y="T9"/>
                </a:cxn>
                <a:cxn ang="0">
                  <a:pos x="T10" y="T11"/>
                </a:cxn>
                <a:cxn ang="0">
                  <a:pos x="T12" y="T13"/>
                </a:cxn>
              </a:cxnLst>
              <a:rect b="b" l="0" r="r" t="0"/>
              <a:pathLst>
                <a:path h="728" w="447">
                  <a:moveTo>
                    <a:pt x="447" y="659"/>
                  </a:moveTo>
                  <a:lnTo>
                    <a:pt x="241" y="0"/>
                  </a:lnTo>
                  <a:lnTo>
                    <a:pt x="196" y="0"/>
                  </a:lnTo>
                  <a:lnTo>
                    <a:pt x="0" y="681"/>
                  </a:lnTo>
                  <a:lnTo>
                    <a:pt x="12" y="728"/>
                  </a:lnTo>
                  <a:lnTo>
                    <a:pt x="423" y="728"/>
                  </a:lnTo>
                  <a:lnTo>
                    <a:pt x="447" y="659"/>
                  </a:lnTo>
                  <a:close/>
                </a:path>
              </a:pathLst>
            </a:custGeom>
            <a:solidFill>
              <a:srgbClr val="F8E9B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6" name="Freeform 12"/>
            <p:cNvSpPr/>
            <p:nvPr/>
          </p:nvSpPr>
          <p:spPr bwMode="auto">
            <a:xfrm>
              <a:off x="4991862" y="5046944"/>
              <a:ext cx="300945" cy="490130"/>
            </a:xfrm>
            <a:custGeom>
              <a:gdLst>
                <a:gd fmla="*/ 447 w 447" name="T0"/>
                <a:gd fmla="*/ 659 h 728" name="T1"/>
                <a:gd fmla="*/ 241 w 447" name="T2"/>
                <a:gd fmla="*/ 0 h 728" name="T3"/>
                <a:gd fmla="*/ 196 w 447" name="T4"/>
                <a:gd fmla="*/ 0 h 728" name="T5"/>
                <a:gd fmla="*/ 0 w 447" name="T6"/>
                <a:gd fmla="*/ 681 h 728" name="T7"/>
                <a:gd fmla="*/ 12 w 447" name="T8"/>
                <a:gd fmla="*/ 728 h 728" name="T9"/>
                <a:gd fmla="*/ 423 w 447" name="T10"/>
                <a:gd fmla="*/ 728 h 728" name="T11"/>
                <a:gd fmla="*/ 447 w 447" name="T12"/>
                <a:gd fmla="*/ 659 h 728" name="T13"/>
              </a:gdLst>
              <a:cxnLst>
                <a:cxn ang="0">
                  <a:pos x="T0" y="T1"/>
                </a:cxn>
                <a:cxn ang="0">
                  <a:pos x="T2" y="T3"/>
                </a:cxn>
                <a:cxn ang="0">
                  <a:pos x="T4" y="T5"/>
                </a:cxn>
                <a:cxn ang="0">
                  <a:pos x="T6" y="T7"/>
                </a:cxn>
                <a:cxn ang="0">
                  <a:pos x="T8" y="T9"/>
                </a:cxn>
                <a:cxn ang="0">
                  <a:pos x="T10" y="T11"/>
                </a:cxn>
                <a:cxn ang="0">
                  <a:pos x="T12" y="T13"/>
                </a:cxn>
              </a:cxnLst>
              <a:rect b="b" l="0" r="r" t="0"/>
              <a:pathLst>
                <a:path h="728" w="447">
                  <a:moveTo>
                    <a:pt x="447" y="659"/>
                  </a:moveTo>
                  <a:lnTo>
                    <a:pt x="241" y="0"/>
                  </a:lnTo>
                  <a:lnTo>
                    <a:pt x="196" y="0"/>
                  </a:lnTo>
                  <a:lnTo>
                    <a:pt x="0" y="681"/>
                  </a:lnTo>
                  <a:lnTo>
                    <a:pt x="12" y="728"/>
                  </a:lnTo>
                  <a:lnTo>
                    <a:pt x="423" y="728"/>
                  </a:lnTo>
                  <a:lnTo>
                    <a:pt x="447" y="659"/>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7" name="Freeform 13"/>
            <p:cNvSpPr/>
            <p:nvPr/>
          </p:nvSpPr>
          <p:spPr bwMode="auto">
            <a:xfrm>
              <a:off x="5078038" y="5468401"/>
              <a:ext cx="125899" cy="1386906"/>
            </a:xfrm>
            <a:custGeom>
              <a:gdLst>
                <a:gd fmla="*/ 79 w 79" name="T0"/>
                <a:gd fmla="*/ 871 h 871" name="T1"/>
                <a:gd fmla="*/ 0 w 79" name="T2"/>
                <a:gd fmla="*/ 871 h 871" name="T3"/>
                <a:gd fmla="*/ 0 w 79" name="T4"/>
                <a:gd fmla="*/ 33 h 871" name="T5"/>
                <a:gd fmla="*/ 39 w 79" name="T6"/>
                <a:gd fmla="*/ 1 h 871" name="T7"/>
                <a:gd fmla="*/ 79 w 79" name="T8"/>
                <a:gd fmla="*/ 33 h 871" name="T9"/>
                <a:gd fmla="*/ 79 w 79" name="T10"/>
                <a:gd fmla="*/ 871 h 871" name="T11"/>
              </a:gdLst>
              <a:cxnLst>
                <a:cxn ang="0">
                  <a:pos x="T0" y="T1"/>
                </a:cxn>
                <a:cxn ang="0">
                  <a:pos x="T2" y="T3"/>
                </a:cxn>
                <a:cxn ang="0">
                  <a:pos x="T4" y="T5"/>
                </a:cxn>
                <a:cxn ang="0">
                  <a:pos x="T6" y="T7"/>
                </a:cxn>
                <a:cxn ang="0">
                  <a:pos x="T8" y="T9"/>
                </a:cxn>
                <a:cxn ang="0">
                  <a:pos x="T10" y="T11"/>
                </a:cxn>
              </a:cxnLst>
              <a:rect b="b" l="0" r="r" t="0"/>
              <a:pathLst>
                <a:path h="871" w="79">
                  <a:moveTo>
                    <a:pt x="79" y="871"/>
                  </a:moveTo>
                  <a:cubicBezTo>
                    <a:pt x="0" y="871"/>
                    <a:pt x="0" y="871"/>
                    <a:pt x="0" y="871"/>
                  </a:cubicBezTo>
                  <a:cubicBezTo>
                    <a:pt x="0" y="33"/>
                    <a:pt x="0" y="33"/>
                    <a:pt x="0" y="33"/>
                  </a:cubicBezTo>
                  <a:cubicBezTo>
                    <a:pt x="0" y="33"/>
                    <a:pt x="5" y="2"/>
                    <a:pt x="39" y="1"/>
                  </a:cubicBezTo>
                  <a:cubicBezTo>
                    <a:pt x="73" y="0"/>
                    <a:pt x="79" y="33"/>
                    <a:pt x="79" y="33"/>
                  </a:cubicBezTo>
                  <a:cubicBezTo>
                    <a:pt x="79" y="871"/>
                    <a:pt x="79" y="871"/>
                    <a:pt x="79" y="871"/>
                  </a:cubicBezTo>
                </a:path>
              </a:pathLst>
            </a:custGeom>
            <a:solidFill>
              <a:schemeClr val="accent1">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8" name="Freeform 14"/>
            <p:cNvSpPr/>
            <p:nvPr/>
          </p:nvSpPr>
          <p:spPr bwMode="auto">
            <a:xfrm>
              <a:off x="5200571" y="5465708"/>
              <a:ext cx="101662" cy="1387579"/>
            </a:xfrm>
            <a:custGeom>
              <a:gdLst>
                <a:gd fmla="*/ 64 w 64" name="T0"/>
                <a:gd fmla="*/ 872 h 872" name="T1"/>
                <a:gd fmla="*/ 0 w 64" name="T2"/>
                <a:gd fmla="*/ 872 h 872" name="T3"/>
                <a:gd fmla="*/ 0 w 64" name="T4"/>
                <a:gd fmla="*/ 33 h 872" name="T5"/>
                <a:gd fmla="*/ 31 w 64" name="T6"/>
                <a:gd fmla="*/ 1 h 872" name="T7"/>
                <a:gd fmla="*/ 64 w 64" name="T8"/>
                <a:gd fmla="*/ 33 h 872" name="T9"/>
                <a:gd fmla="*/ 64 w 64" name="T10"/>
                <a:gd fmla="*/ 872 h 872" name="T11"/>
              </a:gdLst>
              <a:cxnLst>
                <a:cxn ang="0">
                  <a:pos x="T0" y="T1"/>
                </a:cxn>
                <a:cxn ang="0">
                  <a:pos x="T2" y="T3"/>
                </a:cxn>
                <a:cxn ang="0">
                  <a:pos x="T4" y="T5"/>
                </a:cxn>
                <a:cxn ang="0">
                  <a:pos x="T6" y="T7"/>
                </a:cxn>
                <a:cxn ang="0">
                  <a:pos x="T8" y="T9"/>
                </a:cxn>
                <a:cxn ang="0">
                  <a:pos x="T10" y="T11"/>
                </a:cxn>
              </a:cxnLst>
              <a:rect b="b" l="0" r="r" t="0"/>
              <a:pathLst>
                <a:path h="872" w="64">
                  <a:moveTo>
                    <a:pt x="64" y="872"/>
                  </a:moveTo>
                  <a:cubicBezTo>
                    <a:pt x="0" y="872"/>
                    <a:pt x="0" y="872"/>
                    <a:pt x="0" y="872"/>
                  </a:cubicBezTo>
                  <a:cubicBezTo>
                    <a:pt x="0" y="33"/>
                    <a:pt x="0" y="33"/>
                    <a:pt x="0" y="33"/>
                  </a:cubicBezTo>
                  <a:cubicBezTo>
                    <a:pt x="0" y="33"/>
                    <a:pt x="4" y="2"/>
                    <a:pt x="31" y="1"/>
                  </a:cubicBezTo>
                  <a:cubicBezTo>
                    <a:pt x="58" y="0"/>
                    <a:pt x="64" y="33"/>
                    <a:pt x="64" y="33"/>
                  </a:cubicBezTo>
                  <a:cubicBezTo>
                    <a:pt x="64" y="872"/>
                    <a:pt x="64" y="872"/>
                    <a:pt x="64" y="872"/>
                  </a:cubicBezTo>
                </a:path>
              </a:pathLst>
            </a:custGeom>
            <a:solidFill>
              <a:srgbClr val="ABA07A"/>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9" name="Freeform 15"/>
            <p:cNvSpPr/>
            <p:nvPr/>
          </p:nvSpPr>
          <p:spPr bwMode="auto">
            <a:xfrm>
              <a:off x="4980416" y="5465708"/>
              <a:ext cx="100315" cy="1387579"/>
            </a:xfrm>
            <a:custGeom>
              <a:gdLst>
                <a:gd fmla="*/ 63 w 63" name="T0"/>
                <a:gd fmla="*/ 872 h 872" name="T1"/>
                <a:gd fmla="*/ 0 w 63" name="T2"/>
                <a:gd fmla="*/ 872 h 872" name="T3"/>
                <a:gd fmla="*/ 0 w 63" name="T4"/>
                <a:gd fmla="*/ 33 h 872" name="T5"/>
                <a:gd fmla="*/ 31 w 63" name="T6"/>
                <a:gd fmla="*/ 1 h 872" name="T7"/>
                <a:gd fmla="*/ 63 w 63" name="T8"/>
                <a:gd fmla="*/ 33 h 872" name="T9"/>
                <a:gd fmla="*/ 63 w 63" name="T10"/>
                <a:gd fmla="*/ 872 h 872" name="T11"/>
              </a:gdLst>
              <a:cxnLst>
                <a:cxn ang="0">
                  <a:pos x="T0" y="T1"/>
                </a:cxn>
                <a:cxn ang="0">
                  <a:pos x="T2" y="T3"/>
                </a:cxn>
                <a:cxn ang="0">
                  <a:pos x="T4" y="T5"/>
                </a:cxn>
                <a:cxn ang="0">
                  <a:pos x="T6" y="T7"/>
                </a:cxn>
                <a:cxn ang="0">
                  <a:pos x="T8" y="T9"/>
                </a:cxn>
                <a:cxn ang="0">
                  <a:pos x="T10" y="T11"/>
                </a:cxn>
              </a:cxnLst>
              <a:rect b="b" l="0" r="r" t="0"/>
              <a:pathLst>
                <a:path h="872" w="62">
                  <a:moveTo>
                    <a:pt x="63" y="872"/>
                  </a:moveTo>
                  <a:cubicBezTo>
                    <a:pt x="0" y="872"/>
                    <a:pt x="0" y="872"/>
                    <a:pt x="0" y="872"/>
                  </a:cubicBezTo>
                  <a:cubicBezTo>
                    <a:pt x="0" y="33"/>
                    <a:pt x="0" y="33"/>
                    <a:pt x="0" y="33"/>
                  </a:cubicBezTo>
                  <a:cubicBezTo>
                    <a:pt x="0" y="33"/>
                    <a:pt x="4" y="2"/>
                    <a:pt x="31" y="1"/>
                  </a:cubicBezTo>
                  <a:cubicBezTo>
                    <a:pt x="57" y="0"/>
                    <a:pt x="63" y="33"/>
                    <a:pt x="63" y="33"/>
                  </a:cubicBezTo>
                  <a:lnTo>
                    <a:pt x="63" y="872"/>
                  </a:lnTo>
                  <a:close/>
                </a:path>
              </a:pathLst>
            </a:custGeom>
            <a:solidFill>
              <a:schemeClr val="accent1">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0" name="Freeform 16"/>
            <p:cNvSpPr/>
            <p:nvPr/>
          </p:nvSpPr>
          <p:spPr bwMode="auto">
            <a:xfrm>
              <a:off x="5076019" y="5038865"/>
              <a:ext cx="132631" cy="192551"/>
            </a:xfrm>
            <a:custGeom>
              <a:gdLst>
                <a:gd fmla="*/ 0 w 83" name="T0"/>
                <a:gd fmla="*/ 111 h 121" name="T1"/>
                <a:gd fmla="*/ 83 w 83" name="T2"/>
                <a:gd fmla="*/ 113 h 121" name="T3"/>
                <a:gd fmla="*/ 49 w 83" name="T4"/>
                <a:gd fmla="*/ 0 h 121" name="T5"/>
                <a:gd fmla="*/ 29 w 83" name="T6"/>
                <a:gd fmla="*/ 0 h 121" name="T7"/>
                <a:gd fmla="*/ 0 w 83" name="T8"/>
                <a:gd fmla="*/ 111 h 121" name="T9"/>
              </a:gdLst>
              <a:cxnLst>
                <a:cxn ang="0">
                  <a:pos x="T0" y="T1"/>
                </a:cxn>
                <a:cxn ang="0">
                  <a:pos x="T2" y="T3"/>
                </a:cxn>
                <a:cxn ang="0">
                  <a:pos x="T4" y="T5"/>
                </a:cxn>
                <a:cxn ang="0">
                  <a:pos x="T6" y="T7"/>
                </a:cxn>
                <a:cxn ang="0">
                  <a:pos x="T8" y="T9"/>
                </a:cxn>
              </a:cxnLst>
              <a:rect b="b" l="0" r="r" t="0"/>
              <a:pathLst>
                <a:path h="120" w="83">
                  <a:moveTo>
                    <a:pt x="0" y="111"/>
                  </a:moveTo>
                  <a:cubicBezTo>
                    <a:pt x="0" y="111"/>
                    <a:pt x="40" y="121"/>
                    <a:pt x="83" y="113"/>
                  </a:cubicBezTo>
                  <a:cubicBezTo>
                    <a:pt x="49" y="0"/>
                    <a:pt x="49" y="0"/>
                    <a:pt x="49" y="0"/>
                  </a:cubicBezTo>
                  <a:cubicBezTo>
                    <a:pt x="29" y="0"/>
                    <a:pt x="29" y="0"/>
                    <a:pt x="29" y="0"/>
                  </a:cubicBezTo>
                  <a:cubicBezTo>
                    <a:pt x="0" y="111"/>
                    <a:pt x="0" y="111"/>
                    <a:pt x="0" y="111"/>
                  </a:cubicBezTo>
                </a:path>
              </a:pathLst>
            </a:custGeom>
            <a:solidFill>
              <a:schemeClr val="accent1">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00" name="Freeform 36"/>
            <p:cNvSpPr/>
            <p:nvPr/>
          </p:nvSpPr>
          <p:spPr bwMode="auto">
            <a:xfrm>
              <a:off x="5143344" y="5218624"/>
              <a:ext cx="149463" cy="294886"/>
            </a:xfrm>
            <a:custGeom>
              <a:gdLst>
                <a:gd fmla="*/ 41 w 94" name="T0"/>
                <a:gd fmla="*/ 0 h 185" name="T1"/>
                <a:gd fmla="*/ 6 w 94" name="T2"/>
                <a:gd fmla="*/ 3 h 185" name="T3"/>
                <a:gd fmla="*/ 0 w 94" name="T4"/>
                <a:gd fmla="*/ 3 h 185" name="T5"/>
                <a:gd fmla="*/ 0 w 94" name="T6"/>
                <a:gd fmla="*/ 158 h 185" name="T7"/>
                <a:gd fmla="*/ 37 w 94" name="T8"/>
                <a:gd fmla="*/ 185 h 185" name="T9"/>
                <a:gd fmla="*/ 67 w 94" name="T10"/>
                <a:gd fmla="*/ 156 h 185" name="T11"/>
                <a:gd fmla="*/ 68 w 94" name="T12"/>
                <a:gd fmla="*/ 156 h 185" name="T13"/>
                <a:gd fmla="*/ 94 w 94" name="T14"/>
                <a:gd fmla="*/ 172 h 185" name="T15"/>
                <a:gd fmla="*/ 94 w 94" name="T16"/>
                <a:gd fmla="*/ 171 h 185" name="T17"/>
                <a:gd fmla="*/ 41 w 94" name="T18"/>
                <a:gd fmla="*/ 0 h 18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5" w="94">
                  <a:moveTo>
                    <a:pt x="41" y="0"/>
                  </a:moveTo>
                  <a:cubicBezTo>
                    <a:pt x="28" y="2"/>
                    <a:pt x="16" y="3"/>
                    <a:pt x="6" y="3"/>
                  </a:cubicBezTo>
                  <a:cubicBezTo>
                    <a:pt x="4" y="3"/>
                    <a:pt x="2" y="3"/>
                    <a:pt x="0" y="3"/>
                  </a:cubicBezTo>
                  <a:cubicBezTo>
                    <a:pt x="0" y="158"/>
                    <a:pt x="0" y="158"/>
                    <a:pt x="0" y="158"/>
                  </a:cubicBezTo>
                  <a:cubicBezTo>
                    <a:pt x="24" y="159"/>
                    <a:pt x="34" y="177"/>
                    <a:pt x="37" y="185"/>
                  </a:cubicBezTo>
                  <a:cubicBezTo>
                    <a:pt x="38" y="178"/>
                    <a:pt x="45" y="157"/>
                    <a:pt x="67" y="156"/>
                  </a:cubicBezTo>
                  <a:cubicBezTo>
                    <a:pt x="68" y="156"/>
                    <a:pt x="68" y="156"/>
                    <a:pt x="68" y="156"/>
                  </a:cubicBezTo>
                  <a:cubicBezTo>
                    <a:pt x="81" y="156"/>
                    <a:pt x="89" y="164"/>
                    <a:pt x="94" y="172"/>
                  </a:cubicBezTo>
                  <a:cubicBezTo>
                    <a:pt x="94" y="171"/>
                    <a:pt x="94" y="171"/>
                    <a:pt x="94" y="171"/>
                  </a:cubicBezTo>
                  <a:cubicBezTo>
                    <a:pt x="41" y="0"/>
                    <a:pt x="41" y="0"/>
                    <a:pt x="41" y="0"/>
                  </a:cubicBezTo>
                </a:path>
              </a:pathLst>
            </a:custGeom>
            <a:solidFill>
              <a:srgbClr val="C2B388"/>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01" name="Freeform 37"/>
            <p:cNvSpPr/>
            <p:nvPr/>
          </p:nvSpPr>
          <p:spPr bwMode="auto">
            <a:xfrm>
              <a:off x="5143344" y="5470421"/>
              <a:ext cx="60593" cy="1384886"/>
            </a:xfrm>
            <a:custGeom>
              <a:gdLst>
                <a:gd fmla="*/ 0 w 38" name="T0"/>
                <a:gd fmla="*/ 0 h 870" name="T1"/>
                <a:gd fmla="*/ 0 w 38" name="T2"/>
                <a:gd fmla="*/ 870 h 870" name="T3"/>
                <a:gd fmla="*/ 38 w 38" name="T4"/>
                <a:gd fmla="*/ 870 h 870" name="T5"/>
                <a:gd fmla="*/ 38 w 38" name="T6"/>
                <a:gd fmla="*/ 869 h 870" name="T7"/>
                <a:gd fmla="*/ 36 w 38" name="T8"/>
                <a:gd fmla="*/ 869 h 870" name="T9"/>
                <a:gd fmla="*/ 36 w 38" name="T10"/>
                <a:gd fmla="*/ 30 h 870" name="T11"/>
                <a:gd fmla="*/ 37 w 38" name="T12"/>
                <a:gd fmla="*/ 27 h 870" name="T13"/>
                <a:gd fmla="*/ 0 w 38" name="T14"/>
                <a:gd fmla="*/ 0 h 87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70" w="38">
                  <a:moveTo>
                    <a:pt x="0" y="0"/>
                  </a:moveTo>
                  <a:cubicBezTo>
                    <a:pt x="0" y="870"/>
                    <a:pt x="0" y="870"/>
                    <a:pt x="0" y="870"/>
                  </a:cubicBezTo>
                  <a:cubicBezTo>
                    <a:pt x="38" y="870"/>
                    <a:pt x="38" y="870"/>
                    <a:pt x="38" y="870"/>
                  </a:cubicBezTo>
                  <a:cubicBezTo>
                    <a:pt x="38" y="869"/>
                    <a:pt x="38" y="869"/>
                    <a:pt x="38" y="869"/>
                  </a:cubicBezTo>
                  <a:cubicBezTo>
                    <a:pt x="36" y="869"/>
                    <a:pt x="36" y="869"/>
                    <a:pt x="36" y="869"/>
                  </a:cubicBezTo>
                  <a:cubicBezTo>
                    <a:pt x="36" y="30"/>
                    <a:pt x="36" y="30"/>
                    <a:pt x="36" y="30"/>
                  </a:cubicBezTo>
                  <a:cubicBezTo>
                    <a:pt x="36" y="30"/>
                    <a:pt x="37" y="29"/>
                    <a:pt x="37" y="27"/>
                  </a:cubicBezTo>
                  <a:cubicBezTo>
                    <a:pt x="34" y="19"/>
                    <a:pt x="24" y="1"/>
                    <a:pt x="0" y="0"/>
                  </a:cubicBezTo>
                </a:path>
              </a:pathLst>
            </a:custGeom>
            <a:solidFill>
              <a:schemeClr val="accent1"/>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02" name="Freeform 38"/>
            <p:cNvSpPr/>
            <p:nvPr/>
          </p:nvSpPr>
          <p:spPr bwMode="auto">
            <a:xfrm>
              <a:off x="5200571" y="5467055"/>
              <a:ext cx="101662" cy="1386232"/>
            </a:xfrm>
            <a:custGeom>
              <a:gdLst>
                <a:gd fmla="*/ 32 w 64" name="T0"/>
                <a:gd fmla="*/ 0 h 871" name="T1"/>
                <a:gd fmla="*/ 31 w 64" name="T2"/>
                <a:gd fmla="*/ 0 h 871" name="T3"/>
                <a:gd fmla="*/ 1 w 64" name="T4"/>
                <a:gd fmla="*/ 29 h 871" name="T5"/>
                <a:gd fmla="*/ 0 w 64" name="T6"/>
                <a:gd fmla="*/ 32 h 871" name="T7"/>
                <a:gd fmla="*/ 0 w 64" name="T8"/>
                <a:gd fmla="*/ 871 h 871" name="T9"/>
                <a:gd fmla="*/ 2 w 64" name="T10"/>
                <a:gd fmla="*/ 871 h 871" name="T11"/>
                <a:gd fmla="*/ 64 w 64" name="T12"/>
                <a:gd fmla="*/ 871 h 871" name="T13"/>
                <a:gd fmla="*/ 64 w 64" name="T14"/>
                <a:gd fmla="*/ 32 h 871" name="T15"/>
                <a:gd fmla="*/ 58 w 64" name="T16"/>
                <a:gd fmla="*/ 16 h 871" name="T17"/>
                <a:gd fmla="*/ 32 w 64" name="T18"/>
                <a:gd fmla="*/ 0 h 87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71" w="64">
                  <a:moveTo>
                    <a:pt x="32" y="0"/>
                  </a:moveTo>
                  <a:cubicBezTo>
                    <a:pt x="32" y="0"/>
                    <a:pt x="32" y="0"/>
                    <a:pt x="31" y="0"/>
                  </a:cubicBezTo>
                  <a:cubicBezTo>
                    <a:pt x="9" y="1"/>
                    <a:pt x="2" y="22"/>
                    <a:pt x="1" y="29"/>
                  </a:cubicBezTo>
                  <a:cubicBezTo>
                    <a:pt x="1" y="31"/>
                    <a:pt x="0" y="32"/>
                    <a:pt x="0" y="32"/>
                  </a:cubicBezTo>
                  <a:cubicBezTo>
                    <a:pt x="0" y="871"/>
                    <a:pt x="0" y="871"/>
                    <a:pt x="0" y="871"/>
                  </a:cubicBezTo>
                  <a:cubicBezTo>
                    <a:pt x="2" y="871"/>
                    <a:pt x="2" y="871"/>
                    <a:pt x="2" y="871"/>
                  </a:cubicBezTo>
                  <a:cubicBezTo>
                    <a:pt x="64" y="871"/>
                    <a:pt x="64" y="871"/>
                    <a:pt x="64" y="871"/>
                  </a:cubicBezTo>
                  <a:cubicBezTo>
                    <a:pt x="64" y="32"/>
                    <a:pt x="64" y="32"/>
                    <a:pt x="64" y="32"/>
                  </a:cubicBezTo>
                  <a:cubicBezTo>
                    <a:pt x="64" y="32"/>
                    <a:pt x="62" y="24"/>
                    <a:pt x="58" y="16"/>
                  </a:cubicBezTo>
                  <a:cubicBezTo>
                    <a:pt x="53" y="8"/>
                    <a:pt x="45" y="0"/>
                    <a:pt x="32" y="0"/>
                  </a:cubicBezTo>
                </a:path>
              </a:pathLst>
            </a:custGeom>
            <a:solidFill>
              <a:schemeClr val="accent1"/>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03" name="Freeform 39"/>
            <p:cNvSpPr/>
            <p:nvPr/>
          </p:nvSpPr>
          <p:spPr bwMode="auto">
            <a:xfrm>
              <a:off x="5143344" y="5038865"/>
              <a:ext cx="65306" cy="184472"/>
            </a:xfrm>
            <a:custGeom>
              <a:gdLst>
                <a:gd fmla="*/ 7 w 41" name="T0"/>
                <a:gd fmla="*/ 0 h 116" name="T1"/>
                <a:gd fmla="*/ 0 w 41" name="T2"/>
                <a:gd fmla="*/ 0 h 116" name="T3"/>
                <a:gd fmla="*/ 0 w 41" name="T4"/>
                <a:gd fmla="*/ 116 h 116" name="T5"/>
                <a:gd fmla="*/ 6 w 41" name="T6"/>
                <a:gd fmla="*/ 116 h 116" name="T7"/>
                <a:gd fmla="*/ 41 w 41" name="T8"/>
                <a:gd fmla="*/ 113 h 116" name="T9"/>
                <a:gd fmla="*/ 41 w 41" name="T10"/>
                <a:gd fmla="*/ 113 h 116" name="T11"/>
                <a:gd fmla="*/ 7 w 41" name="T12"/>
                <a:gd fmla="*/ 0 h 116" name="T13"/>
              </a:gdLst>
              <a:cxnLst>
                <a:cxn ang="0">
                  <a:pos x="T0" y="T1"/>
                </a:cxn>
                <a:cxn ang="0">
                  <a:pos x="T2" y="T3"/>
                </a:cxn>
                <a:cxn ang="0">
                  <a:pos x="T4" y="T5"/>
                </a:cxn>
                <a:cxn ang="0">
                  <a:pos x="T6" y="T7"/>
                </a:cxn>
                <a:cxn ang="0">
                  <a:pos x="T8" y="T9"/>
                </a:cxn>
                <a:cxn ang="0">
                  <a:pos x="T10" y="T11"/>
                </a:cxn>
                <a:cxn ang="0">
                  <a:pos x="T12" y="T13"/>
                </a:cxn>
              </a:cxnLst>
              <a:rect b="b" l="0" r="r" t="0"/>
              <a:pathLst>
                <a:path h="115" w="41">
                  <a:moveTo>
                    <a:pt x="7" y="0"/>
                  </a:moveTo>
                  <a:cubicBezTo>
                    <a:pt x="0" y="0"/>
                    <a:pt x="0" y="0"/>
                    <a:pt x="0" y="0"/>
                  </a:cubicBezTo>
                  <a:cubicBezTo>
                    <a:pt x="0" y="116"/>
                    <a:pt x="0" y="116"/>
                    <a:pt x="0" y="116"/>
                  </a:cubicBezTo>
                  <a:cubicBezTo>
                    <a:pt x="2" y="116"/>
                    <a:pt x="4" y="116"/>
                    <a:pt x="6" y="116"/>
                  </a:cubicBezTo>
                  <a:cubicBezTo>
                    <a:pt x="16" y="116"/>
                    <a:pt x="28" y="115"/>
                    <a:pt x="41" y="113"/>
                  </a:cubicBezTo>
                  <a:cubicBezTo>
                    <a:pt x="41" y="113"/>
                    <a:pt x="41" y="113"/>
                    <a:pt x="41" y="113"/>
                  </a:cubicBezTo>
                  <a:cubicBezTo>
                    <a:pt x="7" y="0"/>
                    <a:pt x="7" y="0"/>
                    <a:pt x="7" y="0"/>
                  </a:cubicBezTo>
                </a:path>
              </a:pathLst>
            </a:custGeom>
            <a:solidFill>
              <a:schemeClr val="accent1"/>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5" name="Group 4"/>
          <p:cNvGrpSpPr/>
          <p:nvPr/>
        </p:nvGrpSpPr>
        <p:grpSpPr>
          <a:xfrm>
            <a:off x="5886169" y="5313816"/>
            <a:ext cx="294727" cy="1911955"/>
            <a:chOff x="5502862" y="5357314"/>
            <a:chExt cx="321816" cy="1497993"/>
          </a:xfrm>
        </p:grpSpPr>
        <p:sp>
          <p:nvSpPr>
            <p:cNvPr id="187" name="Freeform 23"/>
            <p:cNvSpPr/>
            <p:nvPr/>
          </p:nvSpPr>
          <p:spPr bwMode="auto">
            <a:xfrm>
              <a:off x="5514308" y="5365393"/>
              <a:ext cx="302292" cy="490130"/>
            </a:xfrm>
            <a:custGeom>
              <a:gdLst>
                <a:gd fmla="*/ 449 w 449" name="T0"/>
                <a:gd fmla="*/ 657 h 728" name="T1"/>
                <a:gd fmla="*/ 241 w 449" name="T2"/>
                <a:gd fmla="*/ 0 h 728" name="T3"/>
                <a:gd fmla="*/ 196 w 449" name="T4"/>
                <a:gd fmla="*/ 0 h 728" name="T5"/>
                <a:gd fmla="*/ 0 w 449" name="T6"/>
                <a:gd fmla="*/ 681 h 728" name="T7"/>
                <a:gd fmla="*/ 12 w 449" name="T8"/>
                <a:gd fmla="*/ 728 h 728" name="T9"/>
                <a:gd fmla="*/ 423 w 449" name="T10"/>
                <a:gd fmla="*/ 726 h 728" name="T11"/>
                <a:gd fmla="*/ 449 w 449" name="T12"/>
                <a:gd fmla="*/ 657 h 728" name="T13"/>
              </a:gdLst>
              <a:cxnLst>
                <a:cxn ang="0">
                  <a:pos x="T0" y="T1"/>
                </a:cxn>
                <a:cxn ang="0">
                  <a:pos x="T2" y="T3"/>
                </a:cxn>
                <a:cxn ang="0">
                  <a:pos x="T4" y="T5"/>
                </a:cxn>
                <a:cxn ang="0">
                  <a:pos x="T6" y="T7"/>
                </a:cxn>
                <a:cxn ang="0">
                  <a:pos x="T8" y="T9"/>
                </a:cxn>
                <a:cxn ang="0">
                  <a:pos x="T10" y="T11"/>
                </a:cxn>
                <a:cxn ang="0">
                  <a:pos x="T12" y="T13"/>
                </a:cxn>
              </a:cxnLst>
              <a:rect b="b" l="0" r="r" t="0"/>
              <a:pathLst>
                <a:path h="728" w="449">
                  <a:moveTo>
                    <a:pt x="449" y="657"/>
                  </a:moveTo>
                  <a:lnTo>
                    <a:pt x="241" y="0"/>
                  </a:lnTo>
                  <a:lnTo>
                    <a:pt x="196" y="0"/>
                  </a:lnTo>
                  <a:lnTo>
                    <a:pt x="0" y="681"/>
                  </a:lnTo>
                  <a:lnTo>
                    <a:pt x="12" y="728"/>
                  </a:lnTo>
                  <a:lnTo>
                    <a:pt x="423" y="726"/>
                  </a:lnTo>
                  <a:lnTo>
                    <a:pt x="449" y="657"/>
                  </a:lnTo>
                  <a:close/>
                </a:path>
              </a:pathLst>
            </a:custGeom>
            <a:solidFill>
              <a:srgbClr val="F8E9B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8" name="Freeform 24"/>
            <p:cNvSpPr/>
            <p:nvPr/>
          </p:nvSpPr>
          <p:spPr bwMode="auto">
            <a:xfrm>
              <a:off x="5514308" y="5365393"/>
              <a:ext cx="302292" cy="490130"/>
            </a:xfrm>
            <a:custGeom>
              <a:gdLst>
                <a:gd fmla="*/ 449 w 449" name="T0"/>
                <a:gd fmla="*/ 657 h 728" name="T1"/>
                <a:gd fmla="*/ 241 w 449" name="T2"/>
                <a:gd fmla="*/ 0 h 728" name="T3"/>
                <a:gd fmla="*/ 196 w 449" name="T4"/>
                <a:gd fmla="*/ 0 h 728" name="T5"/>
                <a:gd fmla="*/ 0 w 449" name="T6"/>
                <a:gd fmla="*/ 681 h 728" name="T7"/>
                <a:gd fmla="*/ 12 w 449" name="T8"/>
                <a:gd fmla="*/ 728 h 728" name="T9"/>
                <a:gd fmla="*/ 423 w 449" name="T10"/>
                <a:gd fmla="*/ 726 h 728" name="T11"/>
                <a:gd fmla="*/ 449 w 449" name="T12"/>
                <a:gd fmla="*/ 657 h 728" name="T13"/>
              </a:gdLst>
              <a:cxnLst>
                <a:cxn ang="0">
                  <a:pos x="T0" y="T1"/>
                </a:cxn>
                <a:cxn ang="0">
                  <a:pos x="T2" y="T3"/>
                </a:cxn>
                <a:cxn ang="0">
                  <a:pos x="T4" y="T5"/>
                </a:cxn>
                <a:cxn ang="0">
                  <a:pos x="T6" y="T7"/>
                </a:cxn>
                <a:cxn ang="0">
                  <a:pos x="T8" y="T9"/>
                </a:cxn>
                <a:cxn ang="0">
                  <a:pos x="T10" y="T11"/>
                </a:cxn>
                <a:cxn ang="0">
                  <a:pos x="T12" y="T13"/>
                </a:cxn>
              </a:cxnLst>
              <a:rect b="b" l="0" r="r" t="0"/>
              <a:pathLst>
                <a:path h="728" w="449">
                  <a:moveTo>
                    <a:pt x="449" y="657"/>
                  </a:moveTo>
                  <a:lnTo>
                    <a:pt x="241" y="0"/>
                  </a:lnTo>
                  <a:lnTo>
                    <a:pt x="196" y="0"/>
                  </a:lnTo>
                  <a:lnTo>
                    <a:pt x="0" y="681"/>
                  </a:lnTo>
                  <a:lnTo>
                    <a:pt x="12" y="728"/>
                  </a:lnTo>
                  <a:lnTo>
                    <a:pt x="423" y="726"/>
                  </a:lnTo>
                  <a:lnTo>
                    <a:pt x="449" y="657"/>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9" name="Freeform 25"/>
            <p:cNvSpPr/>
            <p:nvPr/>
          </p:nvSpPr>
          <p:spPr bwMode="auto">
            <a:xfrm>
              <a:off x="5601831" y="5786851"/>
              <a:ext cx="125899" cy="1068456"/>
            </a:xfrm>
            <a:custGeom>
              <a:gdLst>
                <a:gd fmla="*/ 79 w 79" name="T0"/>
                <a:gd fmla="*/ 671 h 671" name="T1"/>
                <a:gd fmla="*/ 0 w 79" name="T2"/>
                <a:gd fmla="*/ 671 h 671" name="T3"/>
                <a:gd fmla="*/ 0 w 79" name="T4"/>
                <a:gd fmla="*/ 32 h 671" name="T5"/>
                <a:gd fmla="*/ 38 w 79" name="T6"/>
                <a:gd fmla="*/ 1 h 671" name="T7"/>
                <a:gd fmla="*/ 79 w 79" name="T8"/>
                <a:gd fmla="*/ 32 h 671" name="T9"/>
                <a:gd fmla="*/ 79 w 79" name="T10"/>
                <a:gd fmla="*/ 671 h 671" name="T11"/>
              </a:gdLst>
              <a:cxnLst>
                <a:cxn ang="0">
                  <a:pos x="T0" y="T1"/>
                </a:cxn>
                <a:cxn ang="0">
                  <a:pos x="T2" y="T3"/>
                </a:cxn>
                <a:cxn ang="0">
                  <a:pos x="T4" y="T5"/>
                </a:cxn>
                <a:cxn ang="0">
                  <a:pos x="T6" y="T7"/>
                </a:cxn>
                <a:cxn ang="0">
                  <a:pos x="T8" y="T9"/>
                </a:cxn>
                <a:cxn ang="0">
                  <a:pos x="T10" y="T11"/>
                </a:cxn>
              </a:cxnLst>
              <a:rect b="b" l="0" r="r" t="0"/>
              <a:pathLst>
                <a:path h="671" w="79">
                  <a:moveTo>
                    <a:pt x="79" y="671"/>
                  </a:moveTo>
                  <a:cubicBezTo>
                    <a:pt x="0" y="671"/>
                    <a:pt x="0" y="671"/>
                    <a:pt x="0" y="671"/>
                  </a:cubicBezTo>
                  <a:cubicBezTo>
                    <a:pt x="0" y="32"/>
                    <a:pt x="0" y="32"/>
                    <a:pt x="0" y="32"/>
                  </a:cubicBezTo>
                  <a:cubicBezTo>
                    <a:pt x="0" y="32"/>
                    <a:pt x="5" y="1"/>
                    <a:pt x="38" y="1"/>
                  </a:cubicBezTo>
                  <a:cubicBezTo>
                    <a:pt x="72" y="0"/>
                    <a:pt x="79" y="32"/>
                    <a:pt x="79" y="32"/>
                  </a:cubicBezTo>
                  <a:cubicBezTo>
                    <a:pt x="79" y="671"/>
                    <a:pt x="79" y="671"/>
                    <a:pt x="79" y="671"/>
                  </a:cubicBezTo>
                </a:path>
              </a:pathLst>
            </a:custGeom>
            <a:solidFill>
              <a:schemeClr val="accent2">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0" name="Freeform 26"/>
            <p:cNvSpPr/>
            <p:nvPr/>
          </p:nvSpPr>
          <p:spPr bwMode="auto">
            <a:xfrm>
              <a:off x="5724363" y="5783485"/>
              <a:ext cx="100315" cy="1069802"/>
            </a:xfrm>
            <a:custGeom>
              <a:gdLst>
                <a:gd fmla="*/ 63 w 63" name="T0"/>
                <a:gd fmla="*/ 672 h 672" name="T1"/>
                <a:gd fmla="*/ 0 w 63" name="T2"/>
                <a:gd fmla="*/ 672 h 672" name="T3"/>
                <a:gd fmla="*/ 0 w 63" name="T4"/>
                <a:gd fmla="*/ 32 h 672" name="T5"/>
                <a:gd fmla="*/ 31 w 63" name="T6"/>
                <a:gd fmla="*/ 0 h 672" name="T7"/>
                <a:gd fmla="*/ 63 w 63" name="T8"/>
                <a:gd fmla="*/ 32 h 672" name="T9"/>
                <a:gd fmla="*/ 63 w 63" name="T10"/>
                <a:gd fmla="*/ 672 h 672" name="T11"/>
              </a:gdLst>
              <a:cxnLst>
                <a:cxn ang="0">
                  <a:pos x="T0" y="T1"/>
                </a:cxn>
                <a:cxn ang="0">
                  <a:pos x="T2" y="T3"/>
                </a:cxn>
                <a:cxn ang="0">
                  <a:pos x="T4" y="T5"/>
                </a:cxn>
                <a:cxn ang="0">
                  <a:pos x="T6" y="T7"/>
                </a:cxn>
                <a:cxn ang="0">
                  <a:pos x="T8" y="T9"/>
                </a:cxn>
                <a:cxn ang="0">
                  <a:pos x="T10" y="T11"/>
                </a:cxn>
              </a:cxnLst>
              <a:rect b="b" l="0" r="r" t="0"/>
              <a:pathLst>
                <a:path h="672" w="62">
                  <a:moveTo>
                    <a:pt x="63" y="672"/>
                  </a:moveTo>
                  <a:cubicBezTo>
                    <a:pt x="0" y="672"/>
                    <a:pt x="0" y="672"/>
                    <a:pt x="0" y="672"/>
                  </a:cubicBezTo>
                  <a:cubicBezTo>
                    <a:pt x="0" y="32"/>
                    <a:pt x="0" y="32"/>
                    <a:pt x="0" y="32"/>
                  </a:cubicBezTo>
                  <a:cubicBezTo>
                    <a:pt x="0" y="32"/>
                    <a:pt x="4" y="1"/>
                    <a:pt x="31" y="0"/>
                  </a:cubicBezTo>
                  <a:cubicBezTo>
                    <a:pt x="57" y="0"/>
                    <a:pt x="63" y="32"/>
                    <a:pt x="63" y="32"/>
                  </a:cubicBezTo>
                  <a:cubicBezTo>
                    <a:pt x="63" y="672"/>
                    <a:pt x="63" y="672"/>
                    <a:pt x="63" y="672"/>
                  </a:cubicBezTo>
                </a:path>
              </a:pathLst>
            </a:custGeom>
            <a:solidFill>
              <a:srgbClr val="B59BC5"/>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1" name="Freeform 27"/>
            <p:cNvSpPr/>
            <p:nvPr/>
          </p:nvSpPr>
          <p:spPr bwMode="auto">
            <a:xfrm>
              <a:off x="5502862" y="5783485"/>
              <a:ext cx="100315" cy="1069802"/>
            </a:xfrm>
            <a:custGeom>
              <a:gdLst>
                <a:gd fmla="*/ 63 w 63" name="T0"/>
                <a:gd fmla="*/ 672 h 672" name="T1"/>
                <a:gd fmla="*/ 0 w 63" name="T2"/>
                <a:gd fmla="*/ 672 h 672" name="T3"/>
                <a:gd fmla="*/ 0 w 63" name="T4"/>
                <a:gd fmla="*/ 32 h 672" name="T5"/>
                <a:gd fmla="*/ 31 w 63" name="T6"/>
                <a:gd fmla="*/ 0 h 672" name="T7"/>
                <a:gd fmla="*/ 63 w 63" name="T8"/>
                <a:gd fmla="*/ 32 h 672" name="T9"/>
                <a:gd fmla="*/ 63 w 63" name="T10"/>
                <a:gd fmla="*/ 672 h 672" name="T11"/>
              </a:gdLst>
              <a:cxnLst>
                <a:cxn ang="0">
                  <a:pos x="T0" y="T1"/>
                </a:cxn>
                <a:cxn ang="0">
                  <a:pos x="T2" y="T3"/>
                </a:cxn>
                <a:cxn ang="0">
                  <a:pos x="T4" y="T5"/>
                </a:cxn>
                <a:cxn ang="0">
                  <a:pos x="T6" y="T7"/>
                </a:cxn>
                <a:cxn ang="0">
                  <a:pos x="T8" y="T9"/>
                </a:cxn>
                <a:cxn ang="0">
                  <a:pos x="T10" y="T11"/>
                </a:cxn>
              </a:cxnLst>
              <a:rect b="b" l="0" r="r" t="0"/>
              <a:pathLst>
                <a:path h="672" w="62">
                  <a:moveTo>
                    <a:pt x="63" y="672"/>
                  </a:moveTo>
                  <a:cubicBezTo>
                    <a:pt x="0" y="672"/>
                    <a:pt x="0" y="672"/>
                    <a:pt x="0" y="672"/>
                  </a:cubicBezTo>
                  <a:cubicBezTo>
                    <a:pt x="0" y="32"/>
                    <a:pt x="0" y="32"/>
                    <a:pt x="0" y="32"/>
                  </a:cubicBezTo>
                  <a:cubicBezTo>
                    <a:pt x="0" y="32"/>
                    <a:pt x="4" y="1"/>
                    <a:pt x="31" y="0"/>
                  </a:cubicBezTo>
                  <a:cubicBezTo>
                    <a:pt x="58" y="0"/>
                    <a:pt x="63" y="32"/>
                    <a:pt x="63" y="32"/>
                  </a:cubicBezTo>
                  <a:lnTo>
                    <a:pt x="63" y="672"/>
                  </a:lnTo>
                  <a:close/>
                </a:path>
              </a:pathLst>
            </a:custGeom>
            <a:solidFill>
              <a:schemeClr val="accent2">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2" name="Freeform 28"/>
            <p:cNvSpPr/>
            <p:nvPr/>
          </p:nvSpPr>
          <p:spPr bwMode="auto">
            <a:xfrm>
              <a:off x="5599811" y="5357314"/>
              <a:ext cx="130611" cy="189185"/>
            </a:xfrm>
            <a:custGeom>
              <a:gdLst>
                <a:gd fmla="*/ 0 w 82" name="T0"/>
                <a:gd fmla="*/ 110 h 119" name="T1"/>
                <a:gd fmla="*/ 82 w 82" name="T2"/>
                <a:gd fmla="*/ 111 h 119" name="T3"/>
                <a:gd fmla="*/ 48 w 82" name="T4"/>
                <a:gd fmla="*/ 0 h 119" name="T5"/>
                <a:gd fmla="*/ 28 w 82" name="T6"/>
                <a:gd fmla="*/ 0 h 119" name="T7"/>
                <a:gd fmla="*/ 0 w 82" name="T8"/>
                <a:gd fmla="*/ 110 h 119" name="T9"/>
              </a:gdLst>
              <a:cxnLst>
                <a:cxn ang="0">
                  <a:pos x="T0" y="T1"/>
                </a:cxn>
                <a:cxn ang="0">
                  <a:pos x="T2" y="T3"/>
                </a:cxn>
                <a:cxn ang="0">
                  <a:pos x="T4" y="T5"/>
                </a:cxn>
                <a:cxn ang="0">
                  <a:pos x="T6" y="T7"/>
                </a:cxn>
                <a:cxn ang="0">
                  <a:pos x="T8" y="T9"/>
                </a:cxn>
              </a:cxnLst>
              <a:rect b="b" l="0" r="r" t="0"/>
              <a:pathLst>
                <a:path h="119" w="82">
                  <a:moveTo>
                    <a:pt x="0" y="110"/>
                  </a:moveTo>
                  <a:cubicBezTo>
                    <a:pt x="0" y="110"/>
                    <a:pt x="39" y="119"/>
                    <a:pt x="82" y="111"/>
                  </a:cubicBezTo>
                  <a:cubicBezTo>
                    <a:pt x="48" y="0"/>
                    <a:pt x="48" y="0"/>
                    <a:pt x="48" y="0"/>
                  </a:cubicBezTo>
                  <a:cubicBezTo>
                    <a:pt x="28" y="0"/>
                    <a:pt x="28" y="0"/>
                    <a:pt x="28" y="0"/>
                  </a:cubicBezTo>
                  <a:cubicBezTo>
                    <a:pt x="0" y="110"/>
                    <a:pt x="0" y="110"/>
                    <a:pt x="0" y="110"/>
                  </a:cubicBezTo>
                </a:path>
              </a:pathLst>
            </a:custGeom>
            <a:solidFill>
              <a:schemeClr val="accent2">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05" name="Freeform 41"/>
            <p:cNvSpPr/>
            <p:nvPr/>
          </p:nvSpPr>
          <p:spPr bwMode="auto">
            <a:xfrm>
              <a:off x="5665117" y="5535727"/>
              <a:ext cx="151482" cy="295559"/>
            </a:xfrm>
            <a:custGeom>
              <a:gdLst>
                <a:gd fmla="*/ 40 w 95" name="T0"/>
                <a:gd fmla="*/ 0 h 186" name="T1"/>
                <a:gd fmla="*/ 6 w 95" name="T2"/>
                <a:gd fmla="*/ 2 h 186" name="T3"/>
                <a:gd fmla="*/ 0 w 95" name="T4"/>
                <a:gd fmla="*/ 2 h 186" name="T5"/>
                <a:gd fmla="*/ 0 w 95" name="T6"/>
                <a:gd fmla="*/ 159 h 186" name="T7"/>
                <a:gd fmla="*/ 37 w 95" name="T8"/>
                <a:gd fmla="*/ 186 h 186" name="T9"/>
                <a:gd fmla="*/ 68 w 95" name="T10"/>
                <a:gd fmla="*/ 156 h 186" name="T11"/>
                <a:gd fmla="*/ 68 w 95" name="T12"/>
                <a:gd fmla="*/ 156 h 186" name="T13"/>
                <a:gd fmla="*/ 94 w 95" name="T14"/>
                <a:gd fmla="*/ 173 h 186" name="T15"/>
                <a:gd fmla="*/ 95 w 95" name="T16"/>
                <a:gd fmla="*/ 171 h 186" name="T17"/>
                <a:gd fmla="*/ 40 w 95" name="T18"/>
                <a:gd fmla="*/ 0 h 18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6" w="95">
                  <a:moveTo>
                    <a:pt x="40" y="0"/>
                  </a:moveTo>
                  <a:cubicBezTo>
                    <a:pt x="28" y="2"/>
                    <a:pt x="16" y="2"/>
                    <a:pt x="6" y="2"/>
                  </a:cubicBezTo>
                  <a:cubicBezTo>
                    <a:pt x="4" y="2"/>
                    <a:pt x="2" y="2"/>
                    <a:pt x="0" y="2"/>
                  </a:cubicBezTo>
                  <a:cubicBezTo>
                    <a:pt x="0" y="159"/>
                    <a:pt x="0" y="159"/>
                    <a:pt x="0" y="159"/>
                  </a:cubicBezTo>
                  <a:cubicBezTo>
                    <a:pt x="24" y="159"/>
                    <a:pt x="34" y="177"/>
                    <a:pt x="37" y="186"/>
                  </a:cubicBezTo>
                  <a:cubicBezTo>
                    <a:pt x="39" y="179"/>
                    <a:pt x="45" y="157"/>
                    <a:pt x="68" y="156"/>
                  </a:cubicBezTo>
                  <a:cubicBezTo>
                    <a:pt x="68" y="156"/>
                    <a:pt x="68" y="156"/>
                    <a:pt x="68" y="156"/>
                  </a:cubicBezTo>
                  <a:cubicBezTo>
                    <a:pt x="82" y="156"/>
                    <a:pt x="89" y="165"/>
                    <a:pt x="94" y="173"/>
                  </a:cubicBezTo>
                  <a:cubicBezTo>
                    <a:pt x="95" y="171"/>
                    <a:pt x="95" y="171"/>
                    <a:pt x="95" y="171"/>
                  </a:cubicBezTo>
                  <a:cubicBezTo>
                    <a:pt x="40" y="0"/>
                    <a:pt x="40" y="0"/>
                    <a:pt x="40" y="0"/>
                  </a:cubicBezTo>
                </a:path>
              </a:pathLst>
            </a:custGeom>
            <a:solidFill>
              <a:srgbClr val="C2B388"/>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06" name="Freeform 42"/>
            <p:cNvSpPr/>
            <p:nvPr/>
          </p:nvSpPr>
          <p:spPr bwMode="auto">
            <a:xfrm>
              <a:off x="5679185" y="5788871"/>
              <a:ext cx="62613" cy="1066436"/>
            </a:xfrm>
            <a:custGeom>
              <a:gdLst>
                <a:gd fmla="*/ 0 w 39" name="T0"/>
                <a:gd fmla="*/ 0 h 670" name="T1"/>
                <a:gd fmla="*/ 0 w 39" name="T2"/>
                <a:gd fmla="*/ 670 h 670" name="T3"/>
                <a:gd fmla="*/ 39 w 39" name="T4"/>
                <a:gd fmla="*/ 670 h 670" name="T5"/>
                <a:gd fmla="*/ 39 w 39" name="T6"/>
                <a:gd fmla="*/ 669 h 670" name="T7"/>
                <a:gd fmla="*/ 37 w 39" name="T8"/>
                <a:gd fmla="*/ 669 h 670" name="T9"/>
                <a:gd fmla="*/ 37 w 39" name="T10"/>
                <a:gd fmla="*/ 29 h 670" name="T11"/>
                <a:gd fmla="*/ 37 w 39" name="T12"/>
                <a:gd fmla="*/ 27 h 670" name="T13"/>
                <a:gd fmla="*/ 0 w 39" name="T14"/>
                <a:gd fmla="*/ 0 h 67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70" w="39">
                  <a:moveTo>
                    <a:pt x="0" y="0"/>
                  </a:moveTo>
                  <a:cubicBezTo>
                    <a:pt x="0" y="670"/>
                    <a:pt x="0" y="670"/>
                    <a:pt x="0" y="670"/>
                  </a:cubicBezTo>
                  <a:cubicBezTo>
                    <a:pt x="39" y="670"/>
                    <a:pt x="39" y="670"/>
                    <a:pt x="39" y="670"/>
                  </a:cubicBezTo>
                  <a:cubicBezTo>
                    <a:pt x="39" y="669"/>
                    <a:pt x="39" y="669"/>
                    <a:pt x="39" y="669"/>
                  </a:cubicBezTo>
                  <a:cubicBezTo>
                    <a:pt x="37" y="669"/>
                    <a:pt x="37" y="669"/>
                    <a:pt x="37" y="669"/>
                  </a:cubicBezTo>
                  <a:cubicBezTo>
                    <a:pt x="37" y="29"/>
                    <a:pt x="37" y="29"/>
                    <a:pt x="37" y="29"/>
                  </a:cubicBezTo>
                  <a:cubicBezTo>
                    <a:pt x="37" y="29"/>
                    <a:pt x="37" y="28"/>
                    <a:pt x="37" y="27"/>
                  </a:cubicBezTo>
                  <a:cubicBezTo>
                    <a:pt x="34" y="18"/>
                    <a:pt x="24" y="0"/>
                    <a:pt x="0" y="0"/>
                  </a:cubicBezTo>
                </a:path>
              </a:pathLst>
            </a:custGeom>
            <a:solidFill>
              <a:schemeClr val="accent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07" name="Freeform 43"/>
            <p:cNvSpPr/>
            <p:nvPr/>
          </p:nvSpPr>
          <p:spPr bwMode="auto">
            <a:xfrm>
              <a:off x="5724363" y="5783485"/>
              <a:ext cx="100315" cy="1069802"/>
            </a:xfrm>
            <a:custGeom>
              <a:gdLst>
                <a:gd fmla="*/ 31 w 63" name="T0"/>
                <a:gd fmla="*/ 0 h 672" name="T1"/>
                <a:gd fmla="*/ 31 w 63" name="T2"/>
                <a:gd fmla="*/ 0 h 672" name="T3"/>
                <a:gd fmla="*/ 0 w 63" name="T4"/>
                <a:gd fmla="*/ 30 h 672" name="T5"/>
                <a:gd fmla="*/ 0 w 63" name="T6"/>
                <a:gd fmla="*/ 32 h 672" name="T7"/>
                <a:gd fmla="*/ 0 w 63" name="T8"/>
                <a:gd fmla="*/ 672 h 672" name="T9"/>
                <a:gd fmla="*/ 2 w 63" name="T10"/>
                <a:gd fmla="*/ 672 h 672" name="T11"/>
                <a:gd fmla="*/ 63 w 63" name="T12"/>
                <a:gd fmla="*/ 672 h 672" name="T13"/>
                <a:gd fmla="*/ 63 w 63" name="T14"/>
                <a:gd fmla="*/ 32 h 672" name="T15"/>
                <a:gd fmla="*/ 57 w 63" name="T16"/>
                <a:gd fmla="*/ 17 h 672" name="T17"/>
                <a:gd fmla="*/ 31 w 63" name="T18"/>
                <a:gd fmla="*/ 0 h 67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72" w="62">
                  <a:moveTo>
                    <a:pt x="31" y="0"/>
                  </a:moveTo>
                  <a:cubicBezTo>
                    <a:pt x="31" y="0"/>
                    <a:pt x="31" y="0"/>
                    <a:pt x="31" y="0"/>
                  </a:cubicBezTo>
                  <a:cubicBezTo>
                    <a:pt x="8" y="1"/>
                    <a:pt x="2" y="23"/>
                    <a:pt x="0" y="30"/>
                  </a:cubicBezTo>
                  <a:cubicBezTo>
                    <a:pt x="0" y="31"/>
                    <a:pt x="0" y="32"/>
                    <a:pt x="0" y="32"/>
                  </a:cubicBezTo>
                  <a:cubicBezTo>
                    <a:pt x="0" y="672"/>
                    <a:pt x="0" y="672"/>
                    <a:pt x="0" y="672"/>
                  </a:cubicBezTo>
                  <a:cubicBezTo>
                    <a:pt x="2" y="672"/>
                    <a:pt x="2" y="672"/>
                    <a:pt x="2" y="672"/>
                  </a:cubicBezTo>
                  <a:cubicBezTo>
                    <a:pt x="63" y="672"/>
                    <a:pt x="63" y="672"/>
                    <a:pt x="63" y="672"/>
                  </a:cubicBezTo>
                  <a:cubicBezTo>
                    <a:pt x="63" y="32"/>
                    <a:pt x="63" y="32"/>
                    <a:pt x="63" y="32"/>
                  </a:cubicBezTo>
                  <a:cubicBezTo>
                    <a:pt x="63" y="32"/>
                    <a:pt x="61" y="24"/>
                    <a:pt x="57" y="17"/>
                  </a:cubicBezTo>
                  <a:cubicBezTo>
                    <a:pt x="52" y="9"/>
                    <a:pt x="45" y="0"/>
                    <a:pt x="31" y="0"/>
                  </a:cubicBezTo>
                </a:path>
              </a:pathLst>
            </a:custGeom>
            <a:solidFill>
              <a:schemeClr val="accent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08" name="Freeform 44"/>
            <p:cNvSpPr/>
            <p:nvPr/>
          </p:nvSpPr>
          <p:spPr bwMode="auto">
            <a:xfrm>
              <a:off x="5665117" y="5357314"/>
              <a:ext cx="65306" cy="181106"/>
            </a:xfrm>
            <a:custGeom>
              <a:gdLst>
                <a:gd fmla="*/ 7 w 41" name="T0"/>
                <a:gd fmla="*/ 0 h 114" name="T1"/>
                <a:gd fmla="*/ 0 w 41" name="T2"/>
                <a:gd fmla="*/ 0 h 114" name="T3"/>
                <a:gd fmla="*/ 0 w 41" name="T4"/>
                <a:gd fmla="*/ 114 h 114" name="T5"/>
                <a:gd fmla="*/ 6 w 41" name="T6"/>
                <a:gd fmla="*/ 114 h 114" name="T7"/>
                <a:gd fmla="*/ 40 w 41" name="T8"/>
                <a:gd fmla="*/ 112 h 114" name="T9"/>
                <a:gd fmla="*/ 41 w 41" name="T10"/>
                <a:gd fmla="*/ 111 h 114" name="T11"/>
                <a:gd fmla="*/ 7 w 41" name="T12"/>
                <a:gd fmla="*/ 0 h 114" name="T13"/>
              </a:gdLst>
              <a:cxnLst>
                <a:cxn ang="0">
                  <a:pos x="T0" y="T1"/>
                </a:cxn>
                <a:cxn ang="0">
                  <a:pos x="T2" y="T3"/>
                </a:cxn>
                <a:cxn ang="0">
                  <a:pos x="T4" y="T5"/>
                </a:cxn>
                <a:cxn ang="0">
                  <a:pos x="T6" y="T7"/>
                </a:cxn>
                <a:cxn ang="0">
                  <a:pos x="T8" y="T9"/>
                </a:cxn>
                <a:cxn ang="0">
                  <a:pos x="T10" y="T11"/>
                </a:cxn>
                <a:cxn ang="0">
                  <a:pos x="T12" y="T13"/>
                </a:cxn>
              </a:cxnLst>
              <a:rect b="b" l="0" r="r" t="0"/>
              <a:pathLst>
                <a:path h="114" w="41">
                  <a:moveTo>
                    <a:pt x="7" y="0"/>
                  </a:moveTo>
                  <a:cubicBezTo>
                    <a:pt x="0" y="0"/>
                    <a:pt x="0" y="0"/>
                    <a:pt x="0" y="0"/>
                  </a:cubicBezTo>
                  <a:cubicBezTo>
                    <a:pt x="0" y="114"/>
                    <a:pt x="0" y="114"/>
                    <a:pt x="0" y="114"/>
                  </a:cubicBezTo>
                  <a:cubicBezTo>
                    <a:pt x="2" y="114"/>
                    <a:pt x="4" y="114"/>
                    <a:pt x="6" y="114"/>
                  </a:cubicBezTo>
                  <a:cubicBezTo>
                    <a:pt x="16" y="114"/>
                    <a:pt x="28" y="114"/>
                    <a:pt x="40" y="112"/>
                  </a:cubicBezTo>
                  <a:cubicBezTo>
                    <a:pt x="41" y="112"/>
                    <a:pt x="41" y="111"/>
                    <a:pt x="41" y="111"/>
                  </a:cubicBezTo>
                  <a:cubicBezTo>
                    <a:pt x="7" y="0"/>
                    <a:pt x="7" y="0"/>
                    <a:pt x="7" y="0"/>
                  </a:cubicBezTo>
                </a:path>
              </a:pathLst>
            </a:custGeom>
            <a:solidFill>
              <a:schemeClr val="accent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8" name="Group 7"/>
          <p:cNvGrpSpPr/>
          <p:nvPr/>
        </p:nvGrpSpPr>
        <p:grpSpPr>
          <a:xfrm>
            <a:off x="7220445" y="5313820"/>
            <a:ext cx="294727" cy="1915388"/>
            <a:chOff x="6959786" y="5357314"/>
            <a:chExt cx="321816" cy="1497993"/>
          </a:xfrm>
        </p:grpSpPr>
        <p:sp>
          <p:nvSpPr>
            <p:cNvPr id="181" name="Freeform 17"/>
            <p:cNvSpPr/>
            <p:nvPr/>
          </p:nvSpPr>
          <p:spPr bwMode="auto">
            <a:xfrm>
              <a:off x="6970558" y="5365393"/>
              <a:ext cx="302965" cy="490130"/>
            </a:xfrm>
            <a:custGeom>
              <a:gdLst>
                <a:gd fmla="*/ 450 w 450" name="T0"/>
                <a:gd fmla="*/ 657 h 728" name="T1"/>
                <a:gd fmla="*/ 242 w 450" name="T2"/>
                <a:gd fmla="*/ 0 h 728" name="T3"/>
                <a:gd fmla="*/ 197 w 450" name="T4"/>
                <a:gd fmla="*/ 0 h 728" name="T5"/>
                <a:gd fmla="*/ 0 w 450" name="T6"/>
                <a:gd fmla="*/ 681 h 728" name="T7"/>
                <a:gd fmla="*/ 12 w 450" name="T8"/>
                <a:gd fmla="*/ 728 h 728" name="T9"/>
                <a:gd fmla="*/ 424 w 450" name="T10"/>
                <a:gd fmla="*/ 726 h 728" name="T11"/>
                <a:gd fmla="*/ 450 w 450" name="T12"/>
                <a:gd fmla="*/ 657 h 728" name="T13"/>
              </a:gdLst>
              <a:cxnLst>
                <a:cxn ang="0">
                  <a:pos x="T0" y="T1"/>
                </a:cxn>
                <a:cxn ang="0">
                  <a:pos x="T2" y="T3"/>
                </a:cxn>
                <a:cxn ang="0">
                  <a:pos x="T4" y="T5"/>
                </a:cxn>
                <a:cxn ang="0">
                  <a:pos x="T6" y="T7"/>
                </a:cxn>
                <a:cxn ang="0">
                  <a:pos x="T8" y="T9"/>
                </a:cxn>
                <a:cxn ang="0">
                  <a:pos x="T10" y="T11"/>
                </a:cxn>
                <a:cxn ang="0">
                  <a:pos x="T12" y="T13"/>
                </a:cxn>
              </a:cxnLst>
              <a:rect b="b" l="0" r="r" t="0"/>
              <a:pathLst>
                <a:path h="728" w="450">
                  <a:moveTo>
                    <a:pt x="450" y="657"/>
                  </a:moveTo>
                  <a:lnTo>
                    <a:pt x="242" y="0"/>
                  </a:lnTo>
                  <a:lnTo>
                    <a:pt x="197" y="0"/>
                  </a:lnTo>
                  <a:lnTo>
                    <a:pt x="0" y="681"/>
                  </a:lnTo>
                  <a:lnTo>
                    <a:pt x="12" y="728"/>
                  </a:lnTo>
                  <a:lnTo>
                    <a:pt x="424" y="726"/>
                  </a:lnTo>
                  <a:lnTo>
                    <a:pt x="450" y="657"/>
                  </a:lnTo>
                  <a:close/>
                </a:path>
              </a:pathLst>
            </a:custGeom>
            <a:solidFill>
              <a:srgbClr val="F8E9B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2" name="Freeform 18"/>
            <p:cNvSpPr/>
            <p:nvPr/>
          </p:nvSpPr>
          <p:spPr bwMode="auto">
            <a:xfrm>
              <a:off x="6970558" y="5365393"/>
              <a:ext cx="302965" cy="490130"/>
            </a:xfrm>
            <a:custGeom>
              <a:gdLst>
                <a:gd fmla="*/ 450 w 450" name="T0"/>
                <a:gd fmla="*/ 657 h 728" name="T1"/>
                <a:gd fmla="*/ 242 w 450" name="T2"/>
                <a:gd fmla="*/ 0 h 728" name="T3"/>
                <a:gd fmla="*/ 197 w 450" name="T4"/>
                <a:gd fmla="*/ 0 h 728" name="T5"/>
                <a:gd fmla="*/ 0 w 450" name="T6"/>
                <a:gd fmla="*/ 681 h 728" name="T7"/>
                <a:gd fmla="*/ 12 w 450" name="T8"/>
                <a:gd fmla="*/ 728 h 728" name="T9"/>
                <a:gd fmla="*/ 424 w 450" name="T10"/>
                <a:gd fmla="*/ 726 h 728" name="T11"/>
                <a:gd fmla="*/ 450 w 450" name="T12"/>
                <a:gd fmla="*/ 657 h 728" name="T13"/>
              </a:gdLst>
              <a:cxnLst>
                <a:cxn ang="0">
                  <a:pos x="T0" y="T1"/>
                </a:cxn>
                <a:cxn ang="0">
                  <a:pos x="T2" y="T3"/>
                </a:cxn>
                <a:cxn ang="0">
                  <a:pos x="T4" y="T5"/>
                </a:cxn>
                <a:cxn ang="0">
                  <a:pos x="T6" y="T7"/>
                </a:cxn>
                <a:cxn ang="0">
                  <a:pos x="T8" y="T9"/>
                </a:cxn>
                <a:cxn ang="0">
                  <a:pos x="T10" y="T11"/>
                </a:cxn>
                <a:cxn ang="0">
                  <a:pos x="T12" y="T13"/>
                </a:cxn>
              </a:cxnLst>
              <a:rect b="b" l="0" r="r" t="0"/>
              <a:pathLst>
                <a:path h="728" w="450">
                  <a:moveTo>
                    <a:pt x="450" y="657"/>
                  </a:moveTo>
                  <a:lnTo>
                    <a:pt x="242" y="0"/>
                  </a:lnTo>
                  <a:lnTo>
                    <a:pt x="197" y="0"/>
                  </a:lnTo>
                  <a:lnTo>
                    <a:pt x="0" y="681"/>
                  </a:lnTo>
                  <a:lnTo>
                    <a:pt x="12" y="728"/>
                  </a:lnTo>
                  <a:lnTo>
                    <a:pt x="424" y="726"/>
                  </a:lnTo>
                  <a:lnTo>
                    <a:pt x="450" y="657"/>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3" name="Freeform 19"/>
            <p:cNvSpPr/>
            <p:nvPr/>
          </p:nvSpPr>
          <p:spPr bwMode="auto">
            <a:xfrm>
              <a:off x="7058755" y="5786851"/>
              <a:ext cx="123879" cy="1068456"/>
            </a:xfrm>
            <a:custGeom>
              <a:gdLst>
                <a:gd fmla="*/ 78 w 78" name="T0"/>
                <a:gd fmla="*/ 671 h 671" name="T1"/>
                <a:gd fmla="*/ 0 w 78" name="T2"/>
                <a:gd fmla="*/ 671 h 671" name="T3"/>
                <a:gd fmla="*/ 0 w 78" name="T4"/>
                <a:gd fmla="*/ 32 h 671" name="T5"/>
                <a:gd fmla="*/ 38 w 78" name="T6"/>
                <a:gd fmla="*/ 1 h 671" name="T7"/>
                <a:gd fmla="*/ 78 w 78" name="T8"/>
                <a:gd fmla="*/ 32 h 671" name="T9"/>
                <a:gd fmla="*/ 78 w 78" name="T10"/>
                <a:gd fmla="*/ 671 h 671" name="T11"/>
              </a:gdLst>
              <a:cxnLst>
                <a:cxn ang="0">
                  <a:pos x="T0" y="T1"/>
                </a:cxn>
                <a:cxn ang="0">
                  <a:pos x="T2" y="T3"/>
                </a:cxn>
                <a:cxn ang="0">
                  <a:pos x="T4" y="T5"/>
                </a:cxn>
                <a:cxn ang="0">
                  <a:pos x="T6" y="T7"/>
                </a:cxn>
                <a:cxn ang="0">
                  <a:pos x="T8" y="T9"/>
                </a:cxn>
                <a:cxn ang="0">
                  <a:pos x="T10" y="T11"/>
                </a:cxn>
              </a:cxnLst>
              <a:rect b="b" l="0" r="r" t="0"/>
              <a:pathLst>
                <a:path h="671" w="78">
                  <a:moveTo>
                    <a:pt x="78" y="671"/>
                  </a:moveTo>
                  <a:cubicBezTo>
                    <a:pt x="0" y="671"/>
                    <a:pt x="0" y="671"/>
                    <a:pt x="0" y="671"/>
                  </a:cubicBezTo>
                  <a:cubicBezTo>
                    <a:pt x="0" y="32"/>
                    <a:pt x="0" y="32"/>
                    <a:pt x="0" y="32"/>
                  </a:cubicBezTo>
                  <a:cubicBezTo>
                    <a:pt x="0" y="32"/>
                    <a:pt x="4" y="1"/>
                    <a:pt x="38" y="1"/>
                  </a:cubicBezTo>
                  <a:cubicBezTo>
                    <a:pt x="72" y="0"/>
                    <a:pt x="78" y="32"/>
                    <a:pt x="78" y="32"/>
                  </a:cubicBezTo>
                  <a:cubicBezTo>
                    <a:pt x="78" y="671"/>
                    <a:pt x="78" y="671"/>
                    <a:pt x="78" y="671"/>
                  </a:cubicBezTo>
                </a:path>
              </a:pathLst>
            </a:custGeom>
            <a:solidFill>
              <a:schemeClr val="tx2">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4" name="Freeform 20"/>
            <p:cNvSpPr/>
            <p:nvPr/>
          </p:nvSpPr>
          <p:spPr bwMode="auto">
            <a:xfrm>
              <a:off x="7181287" y="5783485"/>
              <a:ext cx="100315" cy="1069802"/>
            </a:xfrm>
            <a:custGeom>
              <a:gdLst>
                <a:gd fmla="*/ 63 w 63" name="T0"/>
                <a:gd fmla="*/ 672 h 672" name="T1"/>
                <a:gd fmla="*/ 0 w 63" name="T2"/>
                <a:gd fmla="*/ 672 h 672" name="T3"/>
                <a:gd fmla="*/ 0 w 63" name="T4"/>
                <a:gd fmla="*/ 32 h 672" name="T5"/>
                <a:gd fmla="*/ 31 w 63" name="T6"/>
                <a:gd fmla="*/ 0 h 672" name="T7"/>
                <a:gd fmla="*/ 63 w 63" name="T8"/>
                <a:gd fmla="*/ 32 h 672" name="T9"/>
                <a:gd fmla="*/ 63 w 63" name="T10"/>
                <a:gd fmla="*/ 672 h 672" name="T11"/>
              </a:gdLst>
              <a:cxnLst>
                <a:cxn ang="0">
                  <a:pos x="T0" y="T1"/>
                </a:cxn>
                <a:cxn ang="0">
                  <a:pos x="T2" y="T3"/>
                </a:cxn>
                <a:cxn ang="0">
                  <a:pos x="T4" y="T5"/>
                </a:cxn>
                <a:cxn ang="0">
                  <a:pos x="T6" y="T7"/>
                </a:cxn>
                <a:cxn ang="0">
                  <a:pos x="T8" y="T9"/>
                </a:cxn>
                <a:cxn ang="0">
                  <a:pos x="T10" y="T11"/>
                </a:cxn>
              </a:cxnLst>
              <a:rect b="b" l="0" r="r" t="0"/>
              <a:pathLst>
                <a:path h="672" w="62">
                  <a:moveTo>
                    <a:pt x="63" y="672"/>
                  </a:moveTo>
                  <a:cubicBezTo>
                    <a:pt x="0" y="672"/>
                    <a:pt x="0" y="672"/>
                    <a:pt x="0" y="672"/>
                  </a:cubicBezTo>
                  <a:cubicBezTo>
                    <a:pt x="0" y="32"/>
                    <a:pt x="0" y="32"/>
                    <a:pt x="0" y="32"/>
                  </a:cubicBezTo>
                  <a:cubicBezTo>
                    <a:pt x="0" y="32"/>
                    <a:pt x="4" y="1"/>
                    <a:pt x="31" y="0"/>
                  </a:cubicBezTo>
                  <a:cubicBezTo>
                    <a:pt x="57" y="0"/>
                    <a:pt x="63" y="32"/>
                    <a:pt x="63" y="32"/>
                  </a:cubicBezTo>
                  <a:cubicBezTo>
                    <a:pt x="63" y="672"/>
                    <a:pt x="63" y="672"/>
                    <a:pt x="63" y="672"/>
                  </a:cubicBezTo>
                </a:path>
              </a:pathLst>
            </a:custGeom>
            <a:solidFill>
              <a:srgbClr val="F7787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5" name="Freeform 21"/>
            <p:cNvSpPr/>
            <p:nvPr/>
          </p:nvSpPr>
          <p:spPr bwMode="auto">
            <a:xfrm>
              <a:off x="6959786" y="5783485"/>
              <a:ext cx="100315" cy="1069802"/>
            </a:xfrm>
            <a:custGeom>
              <a:gdLst>
                <a:gd fmla="*/ 63 w 63" name="T0"/>
                <a:gd fmla="*/ 672 h 672" name="T1"/>
                <a:gd fmla="*/ 0 w 63" name="T2"/>
                <a:gd fmla="*/ 672 h 672" name="T3"/>
                <a:gd fmla="*/ 0 w 63" name="T4"/>
                <a:gd fmla="*/ 32 h 672" name="T5"/>
                <a:gd fmla="*/ 31 w 63" name="T6"/>
                <a:gd fmla="*/ 0 h 672" name="T7"/>
                <a:gd fmla="*/ 63 w 63" name="T8"/>
                <a:gd fmla="*/ 32 h 672" name="T9"/>
                <a:gd fmla="*/ 63 w 63" name="T10"/>
                <a:gd fmla="*/ 672 h 672" name="T11"/>
              </a:gdLst>
              <a:cxnLst>
                <a:cxn ang="0">
                  <a:pos x="T0" y="T1"/>
                </a:cxn>
                <a:cxn ang="0">
                  <a:pos x="T2" y="T3"/>
                </a:cxn>
                <a:cxn ang="0">
                  <a:pos x="T4" y="T5"/>
                </a:cxn>
                <a:cxn ang="0">
                  <a:pos x="T6" y="T7"/>
                </a:cxn>
                <a:cxn ang="0">
                  <a:pos x="T8" y="T9"/>
                </a:cxn>
                <a:cxn ang="0">
                  <a:pos x="T10" y="T11"/>
                </a:cxn>
              </a:cxnLst>
              <a:rect b="b" l="0" r="r" t="0"/>
              <a:pathLst>
                <a:path h="672" w="62">
                  <a:moveTo>
                    <a:pt x="63" y="672"/>
                  </a:moveTo>
                  <a:cubicBezTo>
                    <a:pt x="0" y="672"/>
                    <a:pt x="0" y="672"/>
                    <a:pt x="0" y="672"/>
                  </a:cubicBezTo>
                  <a:cubicBezTo>
                    <a:pt x="0" y="32"/>
                    <a:pt x="0" y="32"/>
                    <a:pt x="0" y="32"/>
                  </a:cubicBezTo>
                  <a:cubicBezTo>
                    <a:pt x="0" y="32"/>
                    <a:pt x="4" y="1"/>
                    <a:pt x="31" y="0"/>
                  </a:cubicBezTo>
                  <a:cubicBezTo>
                    <a:pt x="58" y="0"/>
                    <a:pt x="63" y="32"/>
                    <a:pt x="63" y="32"/>
                  </a:cubicBezTo>
                  <a:lnTo>
                    <a:pt x="63" y="672"/>
                  </a:lnTo>
                  <a:close/>
                </a:path>
              </a:pathLst>
            </a:custGeom>
            <a:solidFill>
              <a:schemeClr val="tx2">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6" name="Freeform 22"/>
            <p:cNvSpPr/>
            <p:nvPr/>
          </p:nvSpPr>
          <p:spPr bwMode="auto">
            <a:xfrm>
              <a:off x="7056735" y="5357314"/>
              <a:ext cx="130611" cy="191204"/>
            </a:xfrm>
            <a:custGeom>
              <a:gdLst>
                <a:gd fmla="*/ 0 w 82" name="T0"/>
                <a:gd fmla="*/ 110 h 120" name="T1"/>
                <a:gd fmla="*/ 82 w 82" name="T2"/>
                <a:gd fmla="*/ 112 h 120" name="T3"/>
                <a:gd fmla="*/ 48 w 82" name="T4"/>
                <a:gd fmla="*/ 0 h 120" name="T5"/>
                <a:gd fmla="*/ 28 w 82" name="T6"/>
                <a:gd fmla="*/ 0 h 120" name="T7"/>
                <a:gd fmla="*/ 0 w 82" name="T8"/>
                <a:gd fmla="*/ 110 h 120" name="T9"/>
              </a:gdLst>
              <a:cxnLst>
                <a:cxn ang="0">
                  <a:pos x="T0" y="T1"/>
                </a:cxn>
                <a:cxn ang="0">
                  <a:pos x="T2" y="T3"/>
                </a:cxn>
                <a:cxn ang="0">
                  <a:pos x="T4" y="T5"/>
                </a:cxn>
                <a:cxn ang="0">
                  <a:pos x="T6" y="T7"/>
                </a:cxn>
                <a:cxn ang="0">
                  <a:pos x="T8" y="T9"/>
                </a:cxn>
              </a:cxnLst>
              <a:rect b="b" l="0" r="r" t="0"/>
              <a:pathLst>
                <a:path h="120" w="82">
                  <a:moveTo>
                    <a:pt x="0" y="110"/>
                  </a:moveTo>
                  <a:cubicBezTo>
                    <a:pt x="0" y="110"/>
                    <a:pt x="39" y="120"/>
                    <a:pt x="82" y="112"/>
                  </a:cubicBezTo>
                  <a:cubicBezTo>
                    <a:pt x="48" y="0"/>
                    <a:pt x="48" y="0"/>
                    <a:pt x="48" y="0"/>
                  </a:cubicBezTo>
                  <a:cubicBezTo>
                    <a:pt x="28" y="0"/>
                    <a:pt x="28" y="0"/>
                    <a:pt x="28" y="0"/>
                  </a:cubicBezTo>
                  <a:cubicBezTo>
                    <a:pt x="0" y="110"/>
                    <a:pt x="0" y="110"/>
                    <a:pt x="0" y="110"/>
                  </a:cubicBezTo>
                </a:path>
              </a:pathLst>
            </a:custGeom>
            <a:solidFill>
              <a:schemeClr val="tx2">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10" name="Freeform 46"/>
            <p:cNvSpPr/>
            <p:nvPr/>
          </p:nvSpPr>
          <p:spPr bwMode="auto">
            <a:xfrm>
              <a:off x="7117328" y="5535727"/>
              <a:ext cx="156195" cy="295559"/>
            </a:xfrm>
            <a:custGeom>
              <a:gdLst>
                <a:gd fmla="*/ 44 w 98" name="T0"/>
                <a:gd fmla="*/ 0 h 186" name="T1"/>
                <a:gd fmla="*/ 9 w 98" name="T2"/>
                <a:gd fmla="*/ 3 h 186" name="T3"/>
                <a:gd fmla="*/ 0 w 98" name="T4"/>
                <a:gd fmla="*/ 3 h 186" name="T5"/>
                <a:gd fmla="*/ 0 w 98" name="T6"/>
                <a:gd fmla="*/ 159 h 186" name="T7"/>
                <a:gd fmla="*/ 1 w 98" name="T8"/>
                <a:gd fmla="*/ 159 h 186" name="T9"/>
                <a:gd fmla="*/ 2 w 98" name="T10"/>
                <a:gd fmla="*/ 159 h 186" name="T11"/>
                <a:gd fmla="*/ 40 w 98" name="T12"/>
                <a:gd fmla="*/ 186 h 186" name="T13"/>
                <a:gd fmla="*/ 71 w 98" name="T14"/>
                <a:gd fmla="*/ 156 h 186" name="T15"/>
                <a:gd fmla="*/ 71 w 98" name="T16"/>
                <a:gd fmla="*/ 156 h 186" name="T17"/>
                <a:gd fmla="*/ 97 w 98" name="T18"/>
                <a:gd fmla="*/ 173 h 186" name="T19"/>
                <a:gd fmla="*/ 98 w 98" name="T20"/>
                <a:gd fmla="*/ 171 h 186" name="T21"/>
                <a:gd fmla="*/ 44 w 98" name="T22"/>
                <a:gd fmla="*/ 0 h 18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86" w="98">
                  <a:moveTo>
                    <a:pt x="44" y="0"/>
                  </a:moveTo>
                  <a:cubicBezTo>
                    <a:pt x="31" y="2"/>
                    <a:pt x="20" y="3"/>
                    <a:pt x="9" y="3"/>
                  </a:cubicBezTo>
                  <a:cubicBezTo>
                    <a:pt x="6" y="3"/>
                    <a:pt x="3" y="3"/>
                    <a:pt x="0" y="3"/>
                  </a:cubicBezTo>
                  <a:cubicBezTo>
                    <a:pt x="0" y="159"/>
                    <a:pt x="0" y="159"/>
                    <a:pt x="0" y="159"/>
                  </a:cubicBezTo>
                  <a:cubicBezTo>
                    <a:pt x="0" y="159"/>
                    <a:pt x="1" y="159"/>
                    <a:pt x="1" y="159"/>
                  </a:cubicBezTo>
                  <a:cubicBezTo>
                    <a:pt x="2" y="159"/>
                    <a:pt x="2" y="159"/>
                    <a:pt x="2" y="159"/>
                  </a:cubicBezTo>
                  <a:cubicBezTo>
                    <a:pt x="27" y="159"/>
                    <a:pt x="37" y="177"/>
                    <a:pt x="40" y="186"/>
                  </a:cubicBezTo>
                  <a:cubicBezTo>
                    <a:pt x="42" y="179"/>
                    <a:pt x="48" y="157"/>
                    <a:pt x="71" y="156"/>
                  </a:cubicBezTo>
                  <a:cubicBezTo>
                    <a:pt x="71" y="156"/>
                    <a:pt x="71" y="156"/>
                    <a:pt x="71" y="156"/>
                  </a:cubicBezTo>
                  <a:cubicBezTo>
                    <a:pt x="85" y="156"/>
                    <a:pt x="92" y="165"/>
                    <a:pt x="97" y="173"/>
                  </a:cubicBezTo>
                  <a:cubicBezTo>
                    <a:pt x="98" y="171"/>
                    <a:pt x="98" y="171"/>
                    <a:pt x="98" y="171"/>
                  </a:cubicBezTo>
                  <a:cubicBezTo>
                    <a:pt x="44" y="0"/>
                    <a:pt x="44" y="0"/>
                    <a:pt x="44" y="0"/>
                  </a:cubicBezTo>
                </a:path>
              </a:pathLst>
            </a:custGeom>
            <a:solidFill>
              <a:srgbClr val="C2B388"/>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11" name="Freeform 47"/>
            <p:cNvSpPr/>
            <p:nvPr/>
          </p:nvSpPr>
          <p:spPr bwMode="auto">
            <a:xfrm>
              <a:off x="7117328" y="5788871"/>
              <a:ext cx="65306" cy="1066436"/>
            </a:xfrm>
            <a:custGeom>
              <a:gdLst>
                <a:gd fmla="*/ 2 w 41" name="T0"/>
                <a:gd fmla="*/ 0 h 670" name="T1"/>
                <a:gd fmla="*/ 1 w 41" name="T2"/>
                <a:gd fmla="*/ 0 h 670" name="T3"/>
                <a:gd fmla="*/ 0 w 41" name="T4"/>
                <a:gd fmla="*/ 0 h 670" name="T5"/>
                <a:gd fmla="*/ 0 w 41" name="T6"/>
                <a:gd fmla="*/ 670 h 670" name="T7"/>
                <a:gd fmla="*/ 41 w 41" name="T8"/>
                <a:gd fmla="*/ 670 h 670" name="T9"/>
                <a:gd fmla="*/ 41 w 41" name="T10"/>
                <a:gd fmla="*/ 669 h 670" name="T11"/>
                <a:gd fmla="*/ 40 w 41" name="T12"/>
                <a:gd fmla="*/ 669 h 670" name="T13"/>
                <a:gd fmla="*/ 40 w 41" name="T14"/>
                <a:gd fmla="*/ 29 h 670" name="T15"/>
                <a:gd fmla="*/ 40 w 41" name="T16"/>
                <a:gd fmla="*/ 27 h 670" name="T17"/>
                <a:gd fmla="*/ 2 w 41" name="T18"/>
                <a:gd fmla="*/ 0 h 67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70" w="41">
                  <a:moveTo>
                    <a:pt x="2" y="0"/>
                  </a:moveTo>
                  <a:cubicBezTo>
                    <a:pt x="2" y="0"/>
                    <a:pt x="2" y="0"/>
                    <a:pt x="1" y="0"/>
                  </a:cubicBezTo>
                  <a:cubicBezTo>
                    <a:pt x="1" y="0"/>
                    <a:pt x="0" y="0"/>
                    <a:pt x="0" y="0"/>
                  </a:cubicBezTo>
                  <a:cubicBezTo>
                    <a:pt x="0" y="670"/>
                    <a:pt x="0" y="670"/>
                    <a:pt x="0" y="670"/>
                  </a:cubicBezTo>
                  <a:cubicBezTo>
                    <a:pt x="41" y="670"/>
                    <a:pt x="41" y="670"/>
                    <a:pt x="41" y="670"/>
                  </a:cubicBezTo>
                  <a:cubicBezTo>
                    <a:pt x="41" y="669"/>
                    <a:pt x="41" y="669"/>
                    <a:pt x="41" y="669"/>
                  </a:cubicBezTo>
                  <a:cubicBezTo>
                    <a:pt x="40" y="669"/>
                    <a:pt x="40" y="669"/>
                    <a:pt x="40" y="669"/>
                  </a:cubicBezTo>
                  <a:cubicBezTo>
                    <a:pt x="40" y="29"/>
                    <a:pt x="40" y="29"/>
                    <a:pt x="40" y="29"/>
                  </a:cubicBezTo>
                  <a:cubicBezTo>
                    <a:pt x="40" y="29"/>
                    <a:pt x="40" y="28"/>
                    <a:pt x="40" y="27"/>
                  </a:cubicBezTo>
                  <a:cubicBezTo>
                    <a:pt x="37" y="18"/>
                    <a:pt x="27" y="0"/>
                    <a:pt x="2" y="0"/>
                  </a:cubicBezTo>
                </a:path>
              </a:pathLst>
            </a:custGeom>
            <a:solidFill>
              <a:schemeClr val="tx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12" name="Freeform 48"/>
            <p:cNvSpPr/>
            <p:nvPr/>
          </p:nvSpPr>
          <p:spPr bwMode="auto">
            <a:xfrm>
              <a:off x="7181287" y="5783485"/>
              <a:ext cx="100315" cy="1069802"/>
            </a:xfrm>
            <a:custGeom>
              <a:gdLst>
                <a:gd fmla="*/ 31 w 63" name="T0"/>
                <a:gd fmla="*/ 0 h 672" name="T1"/>
                <a:gd fmla="*/ 31 w 63" name="T2"/>
                <a:gd fmla="*/ 0 h 672" name="T3"/>
                <a:gd fmla="*/ 0 w 63" name="T4"/>
                <a:gd fmla="*/ 30 h 672" name="T5"/>
                <a:gd fmla="*/ 0 w 63" name="T6"/>
                <a:gd fmla="*/ 32 h 672" name="T7"/>
                <a:gd fmla="*/ 0 w 63" name="T8"/>
                <a:gd fmla="*/ 672 h 672" name="T9"/>
                <a:gd fmla="*/ 1 w 63" name="T10"/>
                <a:gd fmla="*/ 672 h 672" name="T11"/>
                <a:gd fmla="*/ 63 w 63" name="T12"/>
                <a:gd fmla="*/ 672 h 672" name="T13"/>
                <a:gd fmla="*/ 63 w 63" name="T14"/>
                <a:gd fmla="*/ 32 h 672" name="T15"/>
                <a:gd fmla="*/ 57 w 63" name="T16"/>
                <a:gd fmla="*/ 17 h 672" name="T17"/>
                <a:gd fmla="*/ 31 w 63" name="T18"/>
                <a:gd fmla="*/ 0 h 67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72" w="62">
                  <a:moveTo>
                    <a:pt x="31" y="0"/>
                  </a:moveTo>
                  <a:cubicBezTo>
                    <a:pt x="31" y="0"/>
                    <a:pt x="31" y="0"/>
                    <a:pt x="31" y="0"/>
                  </a:cubicBezTo>
                  <a:cubicBezTo>
                    <a:pt x="8" y="1"/>
                    <a:pt x="2" y="23"/>
                    <a:pt x="0" y="30"/>
                  </a:cubicBezTo>
                  <a:cubicBezTo>
                    <a:pt x="0" y="31"/>
                    <a:pt x="0" y="32"/>
                    <a:pt x="0" y="32"/>
                  </a:cubicBezTo>
                  <a:cubicBezTo>
                    <a:pt x="0" y="672"/>
                    <a:pt x="0" y="672"/>
                    <a:pt x="0" y="672"/>
                  </a:cubicBezTo>
                  <a:cubicBezTo>
                    <a:pt x="1" y="672"/>
                    <a:pt x="1" y="672"/>
                    <a:pt x="1" y="672"/>
                  </a:cubicBezTo>
                  <a:cubicBezTo>
                    <a:pt x="63" y="672"/>
                    <a:pt x="63" y="672"/>
                    <a:pt x="63" y="672"/>
                  </a:cubicBezTo>
                  <a:cubicBezTo>
                    <a:pt x="63" y="32"/>
                    <a:pt x="63" y="32"/>
                    <a:pt x="63" y="32"/>
                  </a:cubicBezTo>
                  <a:cubicBezTo>
                    <a:pt x="63" y="32"/>
                    <a:pt x="61" y="24"/>
                    <a:pt x="57" y="17"/>
                  </a:cubicBezTo>
                  <a:cubicBezTo>
                    <a:pt x="52" y="9"/>
                    <a:pt x="45" y="0"/>
                    <a:pt x="31" y="0"/>
                  </a:cubicBezTo>
                </a:path>
              </a:pathLst>
            </a:custGeom>
            <a:solidFill>
              <a:schemeClr val="tx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13" name="Freeform 49"/>
            <p:cNvSpPr/>
            <p:nvPr/>
          </p:nvSpPr>
          <p:spPr bwMode="auto">
            <a:xfrm>
              <a:off x="7117328" y="5357314"/>
              <a:ext cx="70019" cy="183125"/>
            </a:xfrm>
            <a:custGeom>
              <a:gdLst>
                <a:gd fmla="*/ 10 w 44" name="T0"/>
                <a:gd fmla="*/ 0 h 115" name="T1"/>
                <a:gd fmla="*/ 0 w 44" name="T2"/>
                <a:gd fmla="*/ 0 h 115" name="T3"/>
                <a:gd fmla="*/ 0 w 44" name="T4"/>
                <a:gd fmla="*/ 115 h 115" name="T5"/>
                <a:gd fmla="*/ 9 w 44" name="T6"/>
                <a:gd fmla="*/ 115 h 115" name="T7"/>
                <a:gd fmla="*/ 44 w 44" name="T8"/>
                <a:gd fmla="*/ 112 h 115" name="T9"/>
                <a:gd fmla="*/ 44 w 44" name="T10"/>
                <a:gd fmla="*/ 112 h 115" name="T11"/>
                <a:gd fmla="*/ 10 w 44" name="T12"/>
                <a:gd fmla="*/ 0 h 115" name="T13"/>
              </a:gdLst>
              <a:cxnLst>
                <a:cxn ang="0">
                  <a:pos x="T0" y="T1"/>
                </a:cxn>
                <a:cxn ang="0">
                  <a:pos x="T2" y="T3"/>
                </a:cxn>
                <a:cxn ang="0">
                  <a:pos x="T4" y="T5"/>
                </a:cxn>
                <a:cxn ang="0">
                  <a:pos x="T6" y="T7"/>
                </a:cxn>
                <a:cxn ang="0">
                  <a:pos x="T8" y="T9"/>
                </a:cxn>
                <a:cxn ang="0">
                  <a:pos x="T10" y="T11"/>
                </a:cxn>
                <a:cxn ang="0">
                  <a:pos x="T12" y="T13"/>
                </a:cxn>
              </a:cxnLst>
              <a:rect b="b" l="0" r="r" t="0"/>
              <a:pathLst>
                <a:path h="115" w="44">
                  <a:moveTo>
                    <a:pt x="10" y="0"/>
                  </a:moveTo>
                  <a:cubicBezTo>
                    <a:pt x="0" y="0"/>
                    <a:pt x="0" y="0"/>
                    <a:pt x="0" y="0"/>
                  </a:cubicBezTo>
                  <a:cubicBezTo>
                    <a:pt x="0" y="115"/>
                    <a:pt x="0" y="115"/>
                    <a:pt x="0" y="115"/>
                  </a:cubicBezTo>
                  <a:cubicBezTo>
                    <a:pt x="3" y="115"/>
                    <a:pt x="6" y="115"/>
                    <a:pt x="9" y="115"/>
                  </a:cubicBezTo>
                  <a:cubicBezTo>
                    <a:pt x="20" y="115"/>
                    <a:pt x="31" y="114"/>
                    <a:pt x="44" y="112"/>
                  </a:cubicBezTo>
                  <a:cubicBezTo>
                    <a:pt x="44" y="112"/>
                    <a:pt x="44" y="112"/>
                    <a:pt x="44" y="112"/>
                  </a:cubicBezTo>
                  <a:cubicBezTo>
                    <a:pt x="10" y="0"/>
                    <a:pt x="10" y="0"/>
                    <a:pt x="10" y="0"/>
                  </a:cubicBezTo>
                </a:path>
              </a:pathLst>
            </a:custGeom>
            <a:solidFill>
              <a:schemeClr val="tx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6" name="Group 5"/>
          <p:cNvGrpSpPr/>
          <p:nvPr/>
        </p:nvGrpSpPr>
        <p:grpSpPr>
          <a:xfrm>
            <a:off x="6348611" y="4316489"/>
            <a:ext cx="294110" cy="2907935"/>
            <a:chOff x="6007804" y="4268661"/>
            <a:chExt cx="321142" cy="2586646"/>
          </a:xfrm>
        </p:grpSpPr>
        <p:sp>
          <p:nvSpPr>
            <p:cNvPr id="193" name="Freeform 29"/>
            <p:cNvSpPr/>
            <p:nvPr/>
          </p:nvSpPr>
          <p:spPr bwMode="auto">
            <a:xfrm>
              <a:off x="6018576" y="4273373"/>
              <a:ext cx="300945" cy="490130"/>
            </a:xfrm>
            <a:custGeom>
              <a:gdLst>
                <a:gd fmla="*/ 447 w 447" name="T0"/>
                <a:gd fmla="*/ 657 h 728" name="T1"/>
                <a:gd fmla="*/ 242 w 447" name="T2"/>
                <a:gd fmla="*/ 0 h 728" name="T3"/>
                <a:gd fmla="*/ 197 w 447" name="T4"/>
                <a:gd fmla="*/ 0 h 728" name="T5"/>
                <a:gd fmla="*/ 0 w 447" name="T6"/>
                <a:gd fmla="*/ 681 h 728" name="T7"/>
                <a:gd fmla="*/ 12 w 447" name="T8"/>
                <a:gd fmla="*/ 728 h 728" name="T9"/>
                <a:gd fmla="*/ 424 w 447" name="T10"/>
                <a:gd fmla="*/ 726 h 728" name="T11"/>
                <a:gd fmla="*/ 447 w 447" name="T12"/>
                <a:gd fmla="*/ 657 h 728" name="T13"/>
              </a:gdLst>
              <a:cxnLst>
                <a:cxn ang="0">
                  <a:pos x="T0" y="T1"/>
                </a:cxn>
                <a:cxn ang="0">
                  <a:pos x="T2" y="T3"/>
                </a:cxn>
                <a:cxn ang="0">
                  <a:pos x="T4" y="T5"/>
                </a:cxn>
                <a:cxn ang="0">
                  <a:pos x="T6" y="T7"/>
                </a:cxn>
                <a:cxn ang="0">
                  <a:pos x="T8" y="T9"/>
                </a:cxn>
                <a:cxn ang="0">
                  <a:pos x="T10" y="T11"/>
                </a:cxn>
                <a:cxn ang="0">
                  <a:pos x="T12" y="T13"/>
                </a:cxn>
              </a:cxnLst>
              <a:rect b="b" l="0" r="r" t="0"/>
              <a:pathLst>
                <a:path h="728" w="447">
                  <a:moveTo>
                    <a:pt x="447" y="657"/>
                  </a:moveTo>
                  <a:lnTo>
                    <a:pt x="242" y="0"/>
                  </a:lnTo>
                  <a:lnTo>
                    <a:pt x="197" y="0"/>
                  </a:lnTo>
                  <a:lnTo>
                    <a:pt x="0" y="681"/>
                  </a:lnTo>
                  <a:lnTo>
                    <a:pt x="12" y="728"/>
                  </a:lnTo>
                  <a:lnTo>
                    <a:pt x="424" y="726"/>
                  </a:lnTo>
                  <a:lnTo>
                    <a:pt x="447" y="657"/>
                  </a:lnTo>
                  <a:close/>
                </a:path>
              </a:pathLst>
            </a:custGeom>
            <a:solidFill>
              <a:srgbClr val="F8E9B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4" name="Freeform 30"/>
            <p:cNvSpPr/>
            <p:nvPr/>
          </p:nvSpPr>
          <p:spPr bwMode="auto">
            <a:xfrm>
              <a:off x="6018576" y="4273373"/>
              <a:ext cx="300945" cy="490130"/>
            </a:xfrm>
            <a:custGeom>
              <a:gdLst>
                <a:gd fmla="*/ 447 w 447" name="T0"/>
                <a:gd fmla="*/ 657 h 728" name="T1"/>
                <a:gd fmla="*/ 242 w 447" name="T2"/>
                <a:gd fmla="*/ 0 h 728" name="T3"/>
                <a:gd fmla="*/ 197 w 447" name="T4"/>
                <a:gd fmla="*/ 0 h 728" name="T5"/>
                <a:gd fmla="*/ 0 w 447" name="T6"/>
                <a:gd fmla="*/ 681 h 728" name="T7"/>
                <a:gd fmla="*/ 12 w 447" name="T8"/>
                <a:gd fmla="*/ 728 h 728" name="T9"/>
                <a:gd fmla="*/ 424 w 447" name="T10"/>
                <a:gd fmla="*/ 726 h 728" name="T11"/>
                <a:gd fmla="*/ 447 w 447" name="T12"/>
                <a:gd fmla="*/ 657 h 728" name="T13"/>
              </a:gdLst>
              <a:cxnLst>
                <a:cxn ang="0">
                  <a:pos x="T0" y="T1"/>
                </a:cxn>
                <a:cxn ang="0">
                  <a:pos x="T2" y="T3"/>
                </a:cxn>
                <a:cxn ang="0">
                  <a:pos x="T4" y="T5"/>
                </a:cxn>
                <a:cxn ang="0">
                  <a:pos x="T6" y="T7"/>
                </a:cxn>
                <a:cxn ang="0">
                  <a:pos x="T8" y="T9"/>
                </a:cxn>
                <a:cxn ang="0">
                  <a:pos x="T10" y="T11"/>
                </a:cxn>
                <a:cxn ang="0">
                  <a:pos x="T12" y="T13"/>
                </a:cxn>
              </a:cxnLst>
              <a:rect b="b" l="0" r="r" t="0"/>
              <a:pathLst>
                <a:path h="728" w="447">
                  <a:moveTo>
                    <a:pt x="447" y="657"/>
                  </a:moveTo>
                  <a:lnTo>
                    <a:pt x="242" y="0"/>
                  </a:lnTo>
                  <a:lnTo>
                    <a:pt x="197" y="0"/>
                  </a:lnTo>
                  <a:lnTo>
                    <a:pt x="0" y="681"/>
                  </a:lnTo>
                  <a:lnTo>
                    <a:pt x="12" y="728"/>
                  </a:lnTo>
                  <a:lnTo>
                    <a:pt x="424" y="726"/>
                  </a:lnTo>
                  <a:lnTo>
                    <a:pt x="447" y="657"/>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5" name="Freeform 31"/>
            <p:cNvSpPr/>
            <p:nvPr/>
          </p:nvSpPr>
          <p:spPr bwMode="auto">
            <a:xfrm>
              <a:off x="6104752" y="4694831"/>
              <a:ext cx="125899" cy="2160476"/>
            </a:xfrm>
            <a:custGeom>
              <a:gdLst>
                <a:gd fmla="*/ 79 w 79" name="T0"/>
                <a:gd fmla="*/ 1357 h 1357" name="T1"/>
                <a:gd fmla="*/ 0 w 79" name="T2"/>
                <a:gd fmla="*/ 1357 h 1357" name="T3"/>
                <a:gd fmla="*/ 0 w 79" name="T4"/>
                <a:gd fmla="*/ 32 h 1357" name="T5"/>
                <a:gd fmla="*/ 39 w 79" name="T6"/>
                <a:gd fmla="*/ 1 h 1357" name="T7"/>
                <a:gd fmla="*/ 79 w 79" name="T8"/>
                <a:gd fmla="*/ 32 h 1357" name="T9"/>
                <a:gd fmla="*/ 79 w 79" name="T10"/>
                <a:gd fmla="*/ 1357 h 1357" name="T11"/>
              </a:gdLst>
              <a:cxnLst>
                <a:cxn ang="0">
                  <a:pos x="T0" y="T1"/>
                </a:cxn>
                <a:cxn ang="0">
                  <a:pos x="T2" y="T3"/>
                </a:cxn>
                <a:cxn ang="0">
                  <a:pos x="T4" y="T5"/>
                </a:cxn>
                <a:cxn ang="0">
                  <a:pos x="T6" y="T7"/>
                </a:cxn>
                <a:cxn ang="0">
                  <a:pos x="T8" y="T9"/>
                </a:cxn>
                <a:cxn ang="0">
                  <a:pos x="T10" y="T11"/>
                </a:cxn>
              </a:cxnLst>
              <a:rect b="b" l="0" r="r" t="0"/>
              <a:pathLst>
                <a:path h="1357" w="79">
                  <a:moveTo>
                    <a:pt x="79" y="1357"/>
                  </a:moveTo>
                  <a:cubicBezTo>
                    <a:pt x="0" y="1357"/>
                    <a:pt x="0" y="1357"/>
                    <a:pt x="0" y="1357"/>
                  </a:cubicBezTo>
                  <a:cubicBezTo>
                    <a:pt x="0" y="32"/>
                    <a:pt x="0" y="32"/>
                    <a:pt x="0" y="32"/>
                  </a:cubicBezTo>
                  <a:cubicBezTo>
                    <a:pt x="0" y="32"/>
                    <a:pt x="5" y="1"/>
                    <a:pt x="39" y="1"/>
                  </a:cubicBezTo>
                  <a:cubicBezTo>
                    <a:pt x="73" y="0"/>
                    <a:pt x="79" y="32"/>
                    <a:pt x="79" y="32"/>
                  </a:cubicBezTo>
                  <a:cubicBezTo>
                    <a:pt x="79" y="1357"/>
                    <a:pt x="79" y="1357"/>
                    <a:pt x="79" y="1357"/>
                  </a:cubicBezTo>
                </a:path>
              </a:pathLst>
            </a:custGeom>
            <a:solidFill>
              <a:schemeClr val="accent3">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6" name="Freeform 32"/>
            <p:cNvSpPr/>
            <p:nvPr/>
          </p:nvSpPr>
          <p:spPr bwMode="auto">
            <a:xfrm>
              <a:off x="6228631" y="4692138"/>
              <a:ext cx="100315" cy="2161149"/>
            </a:xfrm>
            <a:custGeom>
              <a:gdLst>
                <a:gd fmla="*/ 63 w 63" name="T0"/>
                <a:gd fmla="*/ 1358 h 1358" name="T1"/>
                <a:gd fmla="*/ 0 w 63" name="T2"/>
                <a:gd fmla="*/ 1358 h 1358" name="T3"/>
                <a:gd fmla="*/ 0 w 63" name="T4"/>
                <a:gd fmla="*/ 32 h 1358" name="T5"/>
                <a:gd fmla="*/ 30 w 63" name="T6"/>
                <a:gd fmla="*/ 0 h 1358" name="T7"/>
                <a:gd fmla="*/ 63 w 63" name="T8"/>
                <a:gd fmla="*/ 32 h 1358" name="T9"/>
                <a:gd fmla="*/ 63 w 63" name="T10"/>
                <a:gd fmla="*/ 1358 h 1358" name="T11"/>
              </a:gdLst>
              <a:cxnLst>
                <a:cxn ang="0">
                  <a:pos x="T0" y="T1"/>
                </a:cxn>
                <a:cxn ang="0">
                  <a:pos x="T2" y="T3"/>
                </a:cxn>
                <a:cxn ang="0">
                  <a:pos x="T4" y="T5"/>
                </a:cxn>
                <a:cxn ang="0">
                  <a:pos x="T6" y="T7"/>
                </a:cxn>
                <a:cxn ang="0">
                  <a:pos x="T8" y="T9"/>
                </a:cxn>
                <a:cxn ang="0">
                  <a:pos x="T10" y="T11"/>
                </a:cxn>
              </a:cxnLst>
              <a:rect b="b" l="0" r="r" t="0"/>
              <a:pathLst>
                <a:path h="1358" w="62">
                  <a:moveTo>
                    <a:pt x="63" y="1358"/>
                  </a:moveTo>
                  <a:cubicBezTo>
                    <a:pt x="0" y="1358"/>
                    <a:pt x="0" y="1358"/>
                    <a:pt x="0" y="1358"/>
                  </a:cubicBezTo>
                  <a:cubicBezTo>
                    <a:pt x="0" y="32"/>
                    <a:pt x="0" y="32"/>
                    <a:pt x="0" y="32"/>
                  </a:cubicBezTo>
                  <a:cubicBezTo>
                    <a:pt x="0" y="32"/>
                    <a:pt x="4" y="1"/>
                    <a:pt x="30" y="0"/>
                  </a:cubicBezTo>
                  <a:cubicBezTo>
                    <a:pt x="57" y="0"/>
                    <a:pt x="63" y="32"/>
                    <a:pt x="63" y="32"/>
                  </a:cubicBezTo>
                  <a:cubicBezTo>
                    <a:pt x="63" y="1358"/>
                    <a:pt x="63" y="1358"/>
                    <a:pt x="63" y="1358"/>
                  </a:cubicBezTo>
                </a:path>
              </a:pathLst>
            </a:custGeom>
            <a:solidFill>
              <a:srgbClr val="FFB14A"/>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7" name="Freeform 33"/>
            <p:cNvSpPr/>
            <p:nvPr/>
          </p:nvSpPr>
          <p:spPr bwMode="auto">
            <a:xfrm>
              <a:off x="6007804" y="4692138"/>
              <a:ext cx="100315" cy="2161149"/>
            </a:xfrm>
            <a:custGeom>
              <a:gdLst>
                <a:gd fmla="*/ 63 w 63" name="T0"/>
                <a:gd fmla="*/ 1358 h 1358" name="T1"/>
                <a:gd fmla="*/ 0 w 63" name="T2"/>
                <a:gd fmla="*/ 1358 h 1358" name="T3"/>
                <a:gd fmla="*/ 0 w 63" name="T4"/>
                <a:gd fmla="*/ 32 h 1358" name="T5"/>
                <a:gd fmla="*/ 31 w 63" name="T6"/>
                <a:gd fmla="*/ 0 h 1358" name="T7"/>
                <a:gd fmla="*/ 63 w 63" name="T8"/>
                <a:gd fmla="*/ 32 h 1358" name="T9"/>
                <a:gd fmla="*/ 63 w 63" name="T10"/>
                <a:gd fmla="*/ 1358 h 1358" name="T11"/>
              </a:gdLst>
              <a:cxnLst>
                <a:cxn ang="0">
                  <a:pos x="T0" y="T1"/>
                </a:cxn>
                <a:cxn ang="0">
                  <a:pos x="T2" y="T3"/>
                </a:cxn>
                <a:cxn ang="0">
                  <a:pos x="T4" y="T5"/>
                </a:cxn>
                <a:cxn ang="0">
                  <a:pos x="T6" y="T7"/>
                </a:cxn>
                <a:cxn ang="0">
                  <a:pos x="T8" y="T9"/>
                </a:cxn>
                <a:cxn ang="0">
                  <a:pos x="T10" y="T11"/>
                </a:cxn>
              </a:cxnLst>
              <a:rect b="b" l="0" r="r" t="0"/>
              <a:pathLst>
                <a:path h="1358" w="62">
                  <a:moveTo>
                    <a:pt x="63" y="1358"/>
                  </a:moveTo>
                  <a:cubicBezTo>
                    <a:pt x="0" y="1358"/>
                    <a:pt x="0" y="1358"/>
                    <a:pt x="0" y="1358"/>
                  </a:cubicBezTo>
                  <a:cubicBezTo>
                    <a:pt x="0" y="32"/>
                    <a:pt x="0" y="32"/>
                    <a:pt x="0" y="32"/>
                  </a:cubicBezTo>
                  <a:cubicBezTo>
                    <a:pt x="0" y="32"/>
                    <a:pt x="4" y="1"/>
                    <a:pt x="31" y="0"/>
                  </a:cubicBezTo>
                  <a:cubicBezTo>
                    <a:pt x="58" y="0"/>
                    <a:pt x="63" y="32"/>
                    <a:pt x="63" y="32"/>
                  </a:cubicBezTo>
                  <a:lnTo>
                    <a:pt x="63" y="1358"/>
                  </a:lnTo>
                  <a:close/>
                </a:path>
              </a:pathLst>
            </a:custGeom>
            <a:solidFill>
              <a:schemeClr val="accent3">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8" name="Freeform 34"/>
            <p:cNvSpPr/>
            <p:nvPr/>
          </p:nvSpPr>
          <p:spPr bwMode="auto">
            <a:xfrm>
              <a:off x="6104752" y="4268661"/>
              <a:ext cx="129265" cy="185818"/>
            </a:xfrm>
            <a:custGeom>
              <a:gdLst>
                <a:gd fmla="*/ 0 w 81" name="T0"/>
                <a:gd fmla="*/ 107 h 117" name="T1"/>
                <a:gd fmla="*/ 81 w 81" name="T2"/>
                <a:gd fmla="*/ 109 h 117" name="T3"/>
                <a:gd fmla="*/ 48 w 81" name="T4"/>
                <a:gd fmla="*/ 0 h 117" name="T5"/>
                <a:gd fmla="*/ 28 w 81" name="T6"/>
                <a:gd fmla="*/ 0 h 117" name="T7"/>
                <a:gd fmla="*/ 0 w 81" name="T8"/>
                <a:gd fmla="*/ 107 h 117" name="T9"/>
              </a:gdLst>
              <a:cxnLst>
                <a:cxn ang="0">
                  <a:pos x="T0" y="T1"/>
                </a:cxn>
                <a:cxn ang="0">
                  <a:pos x="T2" y="T3"/>
                </a:cxn>
                <a:cxn ang="0">
                  <a:pos x="T4" y="T5"/>
                </a:cxn>
                <a:cxn ang="0">
                  <a:pos x="T6" y="T7"/>
                </a:cxn>
                <a:cxn ang="0">
                  <a:pos x="T8" y="T9"/>
                </a:cxn>
              </a:cxnLst>
              <a:rect b="b" l="0" r="r" t="0"/>
              <a:pathLst>
                <a:path h="117" w="81">
                  <a:moveTo>
                    <a:pt x="0" y="107"/>
                  </a:moveTo>
                  <a:cubicBezTo>
                    <a:pt x="0" y="107"/>
                    <a:pt x="39" y="117"/>
                    <a:pt x="81" y="109"/>
                  </a:cubicBezTo>
                  <a:cubicBezTo>
                    <a:pt x="48" y="0"/>
                    <a:pt x="48" y="0"/>
                    <a:pt x="48" y="0"/>
                  </a:cubicBezTo>
                  <a:cubicBezTo>
                    <a:pt x="28" y="0"/>
                    <a:pt x="28" y="0"/>
                    <a:pt x="28" y="0"/>
                  </a:cubicBezTo>
                  <a:cubicBezTo>
                    <a:pt x="0" y="107"/>
                    <a:pt x="0" y="107"/>
                    <a:pt x="0" y="107"/>
                  </a:cubicBezTo>
                </a:path>
              </a:pathLst>
            </a:custGeom>
            <a:solidFill>
              <a:schemeClr val="accent3">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15" name="Freeform 51"/>
            <p:cNvSpPr/>
            <p:nvPr/>
          </p:nvSpPr>
          <p:spPr bwMode="auto">
            <a:xfrm>
              <a:off x="6161979" y="4441687"/>
              <a:ext cx="157542" cy="298252"/>
            </a:xfrm>
            <a:custGeom>
              <a:gdLst>
                <a:gd fmla="*/ 45 w 99" name="T0"/>
                <a:gd fmla="*/ 0 h 187" name="T1"/>
                <a:gd fmla="*/ 45 w 99" name="T2"/>
                <a:gd fmla="*/ 0 h 187" name="T3"/>
                <a:gd fmla="*/ 11 w 99" name="T4"/>
                <a:gd fmla="*/ 3 h 187" name="T5"/>
                <a:gd fmla="*/ 0 w 99" name="T6"/>
                <a:gd fmla="*/ 3 h 187" name="T7"/>
                <a:gd fmla="*/ 0 w 99" name="T8"/>
                <a:gd fmla="*/ 160 h 187" name="T9"/>
                <a:gd fmla="*/ 3 w 99" name="T10"/>
                <a:gd fmla="*/ 160 h 187" name="T11"/>
                <a:gd fmla="*/ 4 w 99" name="T12"/>
                <a:gd fmla="*/ 160 h 187" name="T13"/>
                <a:gd fmla="*/ 42 w 99" name="T14"/>
                <a:gd fmla="*/ 187 h 187" name="T15"/>
                <a:gd fmla="*/ 72 w 99" name="T16"/>
                <a:gd fmla="*/ 157 h 187" name="T17"/>
                <a:gd fmla="*/ 73 w 99" name="T18"/>
                <a:gd fmla="*/ 157 h 187" name="T19"/>
                <a:gd fmla="*/ 99 w 99" name="T20"/>
                <a:gd fmla="*/ 174 h 187" name="T21"/>
                <a:gd fmla="*/ 99 w 99" name="T22"/>
                <a:gd fmla="*/ 172 h 187" name="T23"/>
                <a:gd fmla="*/ 45 w 99" name="T24"/>
                <a:gd fmla="*/ 0 h 18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87" w="99">
                  <a:moveTo>
                    <a:pt x="45" y="0"/>
                  </a:moveTo>
                  <a:cubicBezTo>
                    <a:pt x="45" y="0"/>
                    <a:pt x="45" y="0"/>
                    <a:pt x="45" y="0"/>
                  </a:cubicBezTo>
                  <a:cubicBezTo>
                    <a:pt x="33" y="2"/>
                    <a:pt x="21" y="3"/>
                    <a:pt x="11" y="3"/>
                  </a:cubicBezTo>
                  <a:cubicBezTo>
                    <a:pt x="7" y="3"/>
                    <a:pt x="3" y="3"/>
                    <a:pt x="0" y="3"/>
                  </a:cubicBezTo>
                  <a:cubicBezTo>
                    <a:pt x="0" y="160"/>
                    <a:pt x="0" y="160"/>
                    <a:pt x="0" y="160"/>
                  </a:cubicBezTo>
                  <a:cubicBezTo>
                    <a:pt x="1" y="160"/>
                    <a:pt x="2" y="160"/>
                    <a:pt x="3" y="160"/>
                  </a:cubicBezTo>
                  <a:cubicBezTo>
                    <a:pt x="3" y="160"/>
                    <a:pt x="4" y="160"/>
                    <a:pt x="4" y="160"/>
                  </a:cubicBezTo>
                  <a:cubicBezTo>
                    <a:pt x="29" y="160"/>
                    <a:pt x="39" y="178"/>
                    <a:pt x="42" y="187"/>
                  </a:cubicBezTo>
                  <a:cubicBezTo>
                    <a:pt x="44" y="179"/>
                    <a:pt x="50" y="158"/>
                    <a:pt x="72" y="157"/>
                  </a:cubicBezTo>
                  <a:cubicBezTo>
                    <a:pt x="73" y="157"/>
                    <a:pt x="73" y="157"/>
                    <a:pt x="73" y="157"/>
                  </a:cubicBezTo>
                  <a:cubicBezTo>
                    <a:pt x="87" y="157"/>
                    <a:pt x="94" y="166"/>
                    <a:pt x="99" y="174"/>
                  </a:cubicBezTo>
                  <a:cubicBezTo>
                    <a:pt x="99" y="172"/>
                    <a:pt x="99" y="172"/>
                    <a:pt x="99" y="172"/>
                  </a:cubicBezTo>
                  <a:cubicBezTo>
                    <a:pt x="45" y="0"/>
                    <a:pt x="45" y="0"/>
                    <a:pt x="45" y="0"/>
                  </a:cubicBezTo>
                </a:path>
              </a:pathLst>
            </a:custGeom>
            <a:solidFill>
              <a:srgbClr val="C2B388"/>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16" name="Freeform 52"/>
            <p:cNvSpPr/>
            <p:nvPr/>
          </p:nvSpPr>
          <p:spPr bwMode="auto">
            <a:xfrm>
              <a:off x="6161979" y="4696851"/>
              <a:ext cx="68672" cy="2158456"/>
            </a:xfrm>
            <a:custGeom>
              <a:gdLst>
                <a:gd fmla="*/ 4 w 43" name="T0"/>
                <a:gd fmla="*/ 0 h 1356" name="T1"/>
                <a:gd fmla="*/ 3 w 43" name="T2"/>
                <a:gd fmla="*/ 0 h 1356" name="T3"/>
                <a:gd fmla="*/ 0 w 43" name="T4"/>
                <a:gd fmla="*/ 0 h 1356" name="T5"/>
                <a:gd fmla="*/ 0 w 43" name="T6"/>
                <a:gd fmla="*/ 1356 h 1356" name="T7"/>
                <a:gd fmla="*/ 43 w 43" name="T8"/>
                <a:gd fmla="*/ 1356 h 1356" name="T9"/>
                <a:gd fmla="*/ 43 w 43" name="T10"/>
                <a:gd fmla="*/ 1355 h 1356" name="T11"/>
                <a:gd fmla="*/ 42 w 43" name="T12"/>
                <a:gd fmla="*/ 1355 h 1356" name="T13"/>
                <a:gd fmla="*/ 42 w 43" name="T14"/>
                <a:gd fmla="*/ 29 h 1356" name="T15"/>
                <a:gd fmla="*/ 42 w 43" name="T16"/>
                <a:gd fmla="*/ 27 h 1356" name="T17"/>
                <a:gd fmla="*/ 4 w 43" name="T18"/>
                <a:gd fmla="*/ 0 h 135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56" w="43">
                  <a:moveTo>
                    <a:pt x="4" y="0"/>
                  </a:moveTo>
                  <a:cubicBezTo>
                    <a:pt x="4" y="0"/>
                    <a:pt x="3" y="0"/>
                    <a:pt x="3" y="0"/>
                  </a:cubicBezTo>
                  <a:cubicBezTo>
                    <a:pt x="2" y="0"/>
                    <a:pt x="1" y="0"/>
                    <a:pt x="0" y="0"/>
                  </a:cubicBezTo>
                  <a:cubicBezTo>
                    <a:pt x="0" y="1356"/>
                    <a:pt x="0" y="1356"/>
                    <a:pt x="0" y="1356"/>
                  </a:cubicBezTo>
                  <a:cubicBezTo>
                    <a:pt x="43" y="1356"/>
                    <a:pt x="43" y="1356"/>
                    <a:pt x="43" y="1356"/>
                  </a:cubicBezTo>
                  <a:cubicBezTo>
                    <a:pt x="43" y="1355"/>
                    <a:pt x="43" y="1355"/>
                    <a:pt x="43" y="1355"/>
                  </a:cubicBezTo>
                  <a:cubicBezTo>
                    <a:pt x="42" y="1355"/>
                    <a:pt x="42" y="1355"/>
                    <a:pt x="42" y="1355"/>
                  </a:cubicBezTo>
                  <a:cubicBezTo>
                    <a:pt x="42" y="29"/>
                    <a:pt x="42" y="29"/>
                    <a:pt x="42" y="29"/>
                  </a:cubicBezTo>
                  <a:cubicBezTo>
                    <a:pt x="42" y="29"/>
                    <a:pt x="42" y="28"/>
                    <a:pt x="42" y="27"/>
                  </a:cubicBezTo>
                  <a:cubicBezTo>
                    <a:pt x="39" y="18"/>
                    <a:pt x="29" y="0"/>
                    <a:pt x="4" y="0"/>
                  </a:cubicBezTo>
                </a:path>
              </a:pathLst>
            </a:custGeom>
            <a:solidFill>
              <a:schemeClr val="accent3"/>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17" name="Freeform 53"/>
            <p:cNvSpPr/>
            <p:nvPr/>
          </p:nvSpPr>
          <p:spPr bwMode="auto">
            <a:xfrm>
              <a:off x="6228631" y="4692138"/>
              <a:ext cx="100315" cy="2161149"/>
            </a:xfrm>
            <a:custGeom>
              <a:gdLst>
                <a:gd fmla="*/ 31 w 63" name="T0"/>
                <a:gd fmla="*/ 0 h 1358" name="T1"/>
                <a:gd fmla="*/ 30 w 63" name="T2"/>
                <a:gd fmla="*/ 0 h 1358" name="T3"/>
                <a:gd fmla="*/ 0 w 63" name="T4"/>
                <a:gd fmla="*/ 30 h 1358" name="T5"/>
                <a:gd fmla="*/ 0 w 63" name="T6"/>
                <a:gd fmla="*/ 32 h 1358" name="T7"/>
                <a:gd fmla="*/ 0 w 63" name="T8"/>
                <a:gd fmla="*/ 1358 h 1358" name="T9"/>
                <a:gd fmla="*/ 1 w 63" name="T10"/>
                <a:gd fmla="*/ 1358 h 1358" name="T11"/>
                <a:gd fmla="*/ 63 w 63" name="T12"/>
                <a:gd fmla="*/ 1358 h 1358" name="T13"/>
                <a:gd fmla="*/ 63 w 63" name="T14"/>
                <a:gd fmla="*/ 32 h 1358" name="T15"/>
                <a:gd fmla="*/ 57 w 63" name="T16"/>
                <a:gd fmla="*/ 17 h 1358" name="T17"/>
                <a:gd fmla="*/ 31 w 63" name="T18"/>
                <a:gd fmla="*/ 0 h 135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58" w="62">
                  <a:moveTo>
                    <a:pt x="31" y="0"/>
                  </a:moveTo>
                  <a:cubicBezTo>
                    <a:pt x="31" y="0"/>
                    <a:pt x="31" y="0"/>
                    <a:pt x="30" y="0"/>
                  </a:cubicBezTo>
                  <a:cubicBezTo>
                    <a:pt x="8" y="1"/>
                    <a:pt x="2" y="22"/>
                    <a:pt x="0" y="30"/>
                  </a:cubicBezTo>
                  <a:cubicBezTo>
                    <a:pt x="0" y="31"/>
                    <a:pt x="0" y="32"/>
                    <a:pt x="0" y="32"/>
                  </a:cubicBezTo>
                  <a:cubicBezTo>
                    <a:pt x="0" y="1358"/>
                    <a:pt x="0" y="1358"/>
                    <a:pt x="0" y="1358"/>
                  </a:cubicBezTo>
                  <a:cubicBezTo>
                    <a:pt x="1" y="1358"/>
                    <a:pt x="1" y="1358"/>
                    <a:pt x="1" y="1358"/>
                  </a:cubicBezTo>
                  <a:cubicBezTo>
                    <a:pt x="63" y="1358"/>
                    <a:pt x="63" y="1358"/>
                    <a:pt x="63" y="1358"/>
                  </a:cubicBezTo>
                  <a:cubicBezTo>
                    <a:pt x="63" y="32"/>
                    <a:pt x="63" y="32"/>
                    <a:pt x="63" y="32"/>
                  </a:cubicBezTo>
                  <a:cubicBezTo>
                    <a:pt x="63" y="32"/>
                    <a:pt x="61" y="24"/>
                    <a:pt x="57" y="17"/>
                  </a:cubicBezTo>
                  <a:cubicBezTo>
                    <a:pt x="52" y="9"/>
                    <a:pt x="45" y="0"/>
                    <a:pt x="31" y="0"/>
                  </a:cubicBezTo>
                </a:path>
              </a:pathLst>
            </a:custGeom>
            <a:solidFill>
              <a:schemeClr val="accent3"/>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18" name="Freeform 54"/>
            <p:cNvSpPr/>
            <p:nvPr/>
          </p:nvSpPr>
          <p:spPr bwMode="auto">
            <a:xfrm>
              <a:off x="6161979" y="4268661"/>
              <a:ext cx="72038" cy="178413"/>
            </a:xfrm>
            <a:custGeom>
              <a:gdLst>
                <a:gd fmla="*/ 12 w 45" name="T0"/>
                <a:gd fmla="*/ 0 h 112" name="T1"/>
                <a:gd fmla="*/ 7 w 45" name="T2"/>
                <a:gd fmla="*/ 0 h 112" name="T3"/>
                <a:gd fmla="*/ 0 w 45" name="T4"/>
                <a:gd fmla="*/ 0 h 112" name="T5"/>
                <a:gd fmla="*/ 0 w 45" name="T6"/>
                <a:gd fmla="*/ 112 h 112" name="T7"/>
                <a:gd fmla="*/ 11 w 45" name="T8"/>
                <a:gd fmla="*/ 112 h 112" name="T9"/>
                <a:gd fmla="*/ 45 w 45" name="T10"/>
                <a:gd fmla="*/ 109 h 112" name="T11"/>
                <a:gd fmla="*/ 45 w 45" name="T12"/>
                <a:gd fmla="*/ 109 h 112" name="T13"/>
                <a:gd fmla="*/ 12 w 45" name="T14"/>
                <a:gd fmla="*/ 0 h 1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2" w="45">
                  <a:moveTo>
                    <a:pt x="12" y="0"/>
                  </a:moveTo>
                  <a:cubicBezTo>
                    <a:pt x="7" y="0"/>
                    <a:pt x="7" y="0"/>
                    <a:pt x="7" y="0"/>
                  </a:cubicBezTo>
                  <a:cubicBezTo>
                    <a:pt x="0" y="0"/>
                    <a:pt x="0" y="0"/>
                    <a:pt x="0" y="0"/>
                  </a:cubicBezTo>
                  <a:cubicBezTo>
                    <a:pt x="0" y="112"/>
                    <a:pt x="0" y="112"/>
                    <a:pt x="0" y="112"/>
                  </a:cubicBezTo>
                  <a:cubicBezTo>
                    <a:pt x="3" y="112"/>
                    <a:pt x="7" y="112"/>
                    <a:pt x="11" y="112"/>
                  </a:cubicBezTo>
                  <a:cubicBezTo>
                    <a:pt x="21" y="112"/>
                    <a:pt x="33" y="111"/>
                    <a:pt x="45" y="109"/>
                  </a:cubicBezTo>
                  <a:cubicBezTo>
                    <a:pt x="45" y="109"/>
                    <a:pt x="45" y="109"/>
                    <a:pt x="45" y="109"/>
                  </a:cubicBezTo>
                  <a:cubicBezTo>
                    <a:pt x="12" y="0"/>
                    <a:pt x="12" y="0"/>
                    <a:pt x="12" y="0"/>
                  </a:cubicBezTo>
                </a:path>
              </a:pathLst>
            </a:custGeom>
            <a:solidFill>
              <a:schemeClr val="accent3"/>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7" name="Group 6"/>
          <p:cNvGrpSpPr/>
          <p:nvPr/>
        </p:nvGrpSpPr>
        <p:grpSpPr>
          <a:xfrm>
            <a:off x="6781442" y="3808853"/>
            <a:ext cx="294727" cy="3417770"/>
            <a:chOff x="6480429" y="3714572"/>
            <a:chExt cx="321816" cy="3140735"/>
          </a:xfrm>
        </p:grpSpPr>
        <p:sp>
          <p:nvSpPr>
            <p:cNvPr id="169" name="Freeform 5"/>
            <p:cNvSpPr/>
            <p:nvPr/>
          </p:nvSpPr>
          <p:spPr bwMode="auto">
            <a:xfrm>
              <a:off x="6491874" y="3722651"/>
              <a:ext cx="302292" cy="490130"/>
            </a:xfrm>
            <a:custGeom>
              <a:gdLst>
                <a:gd fmla="*/ 449 w 449" name="T0"/>
                <a:gd fmla="*/ 657 h 728" name="T1"/>
                <a:gd fmla="*/ 241 w 449" name="T2"/>
                <a:gd fmla="*/ 0 h 728" name="T3"/>
                <a:gd fmla="*/ 196 w 449" name="T4"/>
                <a:gd fmla="*/ 0 h 728" name="T5"/>
                <a:gd fmla="*/ 0 w 449" name="T6"/>
                <a:gd fmla="*/ 681 h 728" name="T7"/>
                <a:gd fmla="*/ 12 w 449" name="T8"/>
                <a:gd fmla="*/ 728 h 728" name="T9"/>
                <a:gd fmla="*/ 423 w 449" name="T10"/>
                <a:gd fmla="*/ 726 h 728" name="T11"/>
                <a:gd fmla="*/ 449 w 449" name="T12"/>
                <a:gd fmla="*/ 657 h 728" name="T13"/>
              </a:gdLst>
              <a:cxnLst>
                <a:cxn ang="0">
                  <a:pos x="T0" y="T1"/>
                </a:cxn>
                <a:cxn ang="0">
                  <a:pos x="T2" y="T3"/>
                </a:cxn>
                <a:cxn ang="0">
                  <a:pos x="T4" y="T5"/>
                </a:cxn>
                <a:cxn ang="0">
                  <a:pos x="T6" y="T7"/>
                </a:cxn>
                <a:cxn ang="0">
                  <a:pos x="T8" y="T9"/>
                </a:cxn>
                <a:cxn ang="0">
                  <a:pos x="T10" y="T11"/>
                </a:cxn>
                <a:cxn ang="0">
                  <a:pos x="T12" y="T13"/>
                </a:cxn>
              </a:cxnLst>
              <a:rect b="b" l="0" r="r" t="0"/>
              <a:pathLst>
                <a:path h="728" w="449">
                  <a:moveTo>
                    <a:pt x="449" y="657"/>
                  </a:moveTo>
                  <a:lnTo>
                    <a:pt x="241" y="0"/>
                  </a:lnTo>
                  <a:lnTo>
                    <a:pt x="196" y="0"/>
                  </a:lnTo>
                  <a:lnTo>
                    <a:pt x="0" y="681"/>
                  </a:lnTo>
                  <a:lnTo>
                    <a:pt x="12" y="728"/>
                  </a:lnTo>
                  <a:lnTo>
                    <a:pt x="423" y="726"/>
                  </a:lnTo>
                  <a:lnTo>
                    <a:pt x="449" y="657"/>
                  </a:lnTo>
                  <a:close/>
                </a:path>
              </a:pathLst>
            </a:custGeom>
            <a:solidFill>
              <a:srgbClr val="F8E9B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0" name="Freeform 6"/>
            <p:cNvSpPr/>
            <p:nvPr/>
          </p:nvSpPr>
          <p:spPr bwMode="auto">
            <a:xfrm>
              <a:off x="6491874" y="3722651"/>
              <a:ext cx="302292" cy="490130"/>
            </a:xfrm>
            <a:custGeom>
              <a:gdLst>
                <a:gd fmla="*/ 449 w 449" name="T0"/>
                <a:gd fmla="*/ 657 h 728" name="T1"/>
                <a:gd fmla="*/ 241 w 449" name="T2"/>
                <a:gd fmla="*/ 0 h 728" name="T3"/>
                <a:gd fmla="*/ 196 w 449" name="T4"/>
                <a:gd fmla="*/ 0 h 728" name="T5"/>
                <a:gd fmla="*/ 0 w 449" name="T6"/>
                <a:gd fmla="*/ 681 h 728" name="T7"/>
                <a:gd fmla="*/ 12 w 449" name="T8"/>
                <a:gd fmla="*/ 728 h 728" name="T9"/>
                <a:gd fmla="*/ 423 w 449" name="T10"/>
                <a:gd fmla="*/ 726 h 728" name="T11"/>
                <a:gd fmla="*/ 449 w 449" name="T12"/>
                <a:gd fmla="*/ 657 h 728" name="T13"/>
              </a:gdLst>
              <a:cxnLst>
                <a:cxn ang="0">
                  <a:pos x="T0" y="T1"/>
                </a:cxn>
                <a:cxn ang="0">
                  <a:pos x="T2" y="T3"/>
                </a:cxn>
                <a:cxn ang="0">
                  <a:pos x="T4" y="T5"/>
                </a:cxn>
                <a:cxn ang="0">
                  <a:pos x="T6" y="T7"/>
                </a:cxn>
                <a:cxn ang="0">
                  <a:pos x="T8" y="T9"/>
                </a:cxn>
                <a:cxn ang="0">
                  <a:pos x="T10" y="T11"/>
                </a:cxn>
                <a:cxn ang="0">
                  <a:pos x="T12" y="T13"/>
                </a:cxn>
              </a:cxnLst>
              <a:rect b="b" l="0" r="r" t="0"/>
              <a:pathLst>
                <a:path h="728" w="449">
                  <a:moveTo>
                    <a:pt x="449" y="657"/>
                  </a:moveTo>
                  <a:lnTo>
                    <a:pt x="241" y="0"/>
                  </a:lnTo>
                  <a:lnTo>
                    <a:pt x="196" y="0"/>
                  </a:lnTo>
                  <a:lnTo>
                    <a:pt x="0" y="681"/>
                  </a:lnTo>
                  <a:lnTo>
                    <a:pt x="12" y="728"/>
                  </a:lnTo>
                  <a:lnTo>
                    <a:pt x="423" y="726"/>
                  </a:lnTo>
                  <a:lnTo>
                    <a:pt x="449" y="657"/>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1" name="Freeform 7"/>
            <p:cNvSpPr/>
            <p:nvPr/>
          </p:nvSpPr>
          <p:spPr bwMode="auto">
            <a:xfrm>
              <a:off x="6579397" y="4144108"/>
              <a:ext cx="125899" cy="2711199"/>
            </a:xfrm>
            <a:custGeom>
              <a:gdLst>
                <a:gd fmla="*/ 79 w 79" name="T0"/>
                <a:gd fmla="*/ 1703 h 1703" name="T1"/>
                <a:gd fmla="*/ 0 w 79" name="T2"/>
                <a:gd fmla="*/ 1703 h 1703" name="T3"/>
                <a:gd fmla="*/ 0 w 79" name="T4"/>
                <a:gd fmla="*/ 33 h 1703" name="T5"/>
                <a:gd fmla="*/ 38 w 79" name="T6"/>
                <a:gd fmla="*/ 1 h 1703" name="T7"/>
                <a:gd fmla="*/ 79 w 79" name="T8"/>
                <a:gd fmla="*/ 33 h 1703" name="T9"/>
                <a:gd fmla="*/ 79 w 79" name="T10"/>
                <a:gd fmla="*/ 1703 h 1703" name="T11"/>
              </a:gdLst>
              <a:cxnLst>
                <a:cxn ang="0">
                  <a:pos x="T0" y="T1"/>
                </a:cxn>
                <a:cxn ang="0">
                  <a:pos x="T2" y="T3"/>
                </a:cxn>
                <a:cxn ang="0">
                  <a:pos x="T4" y="T5"/>
                </a:cxn>
                <a:cxn ang="0">
                  <a:pos x="T6" y="T7"/>
                </a:cxn>
                <a:cxn ang="0">
                  <a:pos x="T8" y="T9"/>
                </a:cxn>
                <a:cxn ang="0">
                  <a:pos x="T10" y="T11"/>
                </a:cxn>
              </a:cxnLst>
              <a:rect b="b" l="0" r="r" t="0"/>
              <a:pathLst>
                <a:path h="1703" w="79">
                  <a:moveTo>
                    <a:pt x="79" y="1703"/>
                  </a:moveTo>
                  <a:cubicBezTo>
                    <a:pt x="0" y="1703"/>
                    <a:pt x="0" y="1703"/>
                    <a:pt x="0" y="1703"/>
                  </a:cubicBezTo>
                  <a:cubicBezTo>
                    <a:pt x="0" y="33"/>
                    <a:pt x="0" y="33"/>
                    <a:pt x="0" y="33"/>
                  </a:cubicBezTo>
                  <a:cubicBezTo>
                    <a:pt x="0" y="33"/>
                    <a:pt x="5" y="2"/>
                    <a:pt x="38" y="1"/>
                  </a:cubicBezTo>
                  <a:cubicBezTo>
                    <a:pt x="72" y="0"/>
                    <a:pt x="79" y="33"/>
                    <a:pt x="79" y="33"/>
                  </a:cubicBezTo>
                  <a:cubicBezTo>
                    <a:pt x="79" y="1703"/>
                    <a:pt x="79" y="1703"/>
                    <a:pt x="79" y="1703"/>
                  </a:cubicBezTo>
                </a:path>
              </a:pathLst>
            </a:custGeom>
            <a:solidFill>
              <a:schemeClr val="accent4">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2" name="Freeform 8"/>
            <p:cNvSpPr/>
            <p:nvPr/>
          </p:nvSpPr>
          <p:spPr bwMode="auto">
            <a:xfrm>
              <a:off x="6701930" y="4141415"/>
              <a:ext cx="100315" cy="2711872"/>
            </a:xfrm>
            <a:custGeom>
              <a:gdLst>
                <a:gd fmla="*/ 63 w 63" name="T0"/>
                <a:gd fmla="*/ 1704 h 1704" name="T1"/>
                <a:gd fmla="*/ 0 w 63" name="T2"/>
                <a:gd fmla="*/ 1704 h 1704" name="T3"/>
                <a:gd fmla="*/ 0 w 63" name="T4"/>
                <a:gd fmla="*/ 33 h 1704" name="T5"/>
                <a:gd fmla="*/ 31 w 63" name="T6"/>
                <a:gd fmla="*/ 1 h 1704" name="T7"/>
                <a:gd fmla="*/ 63 w 63" name="T8"/>
                <a:gd fmla="*/ 33 h 1704" name="T9"/>
                <a:gd fmla="*/ 63 w 63" name="T10"/>
                <a:gd fmla="*/ 1704 h 1704" name="T11"/>
              </a:gdLst>
              <a:cxnLst>
                <a:cxn ang="0">
                  <a:pos x="T0" y="T1"/>
                </a:cxn>
                <a:cxn ang="0">
                  <a:pos x="T2" y="T3"/>
                </a:cxn>
                <a:cxn ang="0">
                  <a:pos x="T4" y="T5"/>
                </a:cxn>
                <a:cxn ang="0">
                  <a:pos x="T6" y="T7"/>
                </a:cxn>
                <a:cxn ang="0">
                  <a:pos x="T8" y="T9"/>
                </a:cxn>
                <a:cxn ang="0">
                  <a:pos x="T10" y="T11"/>
                </a:cxn>
              </a:cxnLst>
              <a:rect b="b" l="0" r="r" t="0"/>
              <a:pathLst>
                <a:path h="1704" w="62">
                  <a:moveTo>
                    <a:pt x="63" y="1704"/>
                  </a:moveTo>
                  <a:cubicBezTo>
                    <a:pt x="0" y="1704"/>
                    <a:pt x="0" y="1704"/>
                    <a:pt x="0" y="1704"/>
                  </a:cubicBezTo>
                  <a:cubicBezTo>
                    <a:pt x="0" y="33"/>
                    <a:pt x="0" y="33"/>
                    <a:pt x="0" y="33"/>
                  </a:cubicBezTo>
                  <a:cubicBezTo>
                    <a:pt x="0" y="33"/>
                    <a:pt x="4" y="1"/>
                    <a:pt x="31" y="1"/>
                  </a:cubicBezTo>
                  <a:cubicBezTo>
                    <a:pt x="58" y="0"/>
                    <a:pt x="63" y="33"/>
                    <a:pt x="63" y="33"/>
                  </a:cubicBezTo>
                  <a:cubicBezTo>
                    <a:pt x="63" y="1704"/>
                    <a:pt x="63" y="1704"/>
                    <a:pt x="63" y="1704"/>
                  </a:cubicBezTo>
                </a:path>
              </a:pathLst>
            </a:custGeom>
            <a:solidFill>
              <a:srgbClr val="3DCEB5"/>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3" name="Freeform 9"/>
            <p:cNvSpPr/>
            <p:nvPr/>
          </p:nvSpPr>
          <p:spPr bwMode="auto">
            <a:xfrm>
              <a:off x="6480429" y="4141415"/>
              <a:ext cx="100315" cy="2711872"/>
            </a:xfrm>
            <a:custGeom>
              <a:gdLst>
                <a:gd fmla="*/ 63 w 63" name="T0"/>
                <a:gd fmla="*/ 1704 h 1704" name="T1"/>
                <a:gd fmla="*/ 0 w 63" name="T2"/>
                <a:gd fmla="*/ 1704 h 1704" name="T3"/>
                <a:gd fmla="*/ 0 w 63" name="T4"/>
                <a:gd fmla="*/ 33 h 1704" name="T5"/>
                <a:gd fmla="*/ 31 w 63" name="T6"/>
                <a:gd fmla="*/ 1 h 1704" name="T7"/>
                <a:gd fmla="*/ 63 w 63" name="T8"/>
                <a:gd fmla="*/ 33 h 1704" name="T9"/>
                <a:gd fmla="*/ 63 w 63" name="T10"/>
                <a:gd fmla="*/ 1704 h 1704" name="T11"/>
              </a:gdLst>
              <a:cxnLst>
                <a:cxn ang="0">
                  <a:pos x="T0" y="T1"/>
                </a:cxn>
                <a:cxn ang="0">
                  <a:pos x="T2" y="T3"/>
                </a:cxn>
                <a:cxn ang="0">
                  <a:pos x="T4" y="T5"/>
                </a:cxn>
                <a:cxn ang="0">
                  <a:pos x="T6" y="T7"/>
                </a:cxn>
                <a:cxn ang="0">
                  <a:pos x="T8" y="T9"/>
                </a:cxn>
                <a:cxn ang="0">
                  <a:pos x="T10" y="T11"/>
                </a:cxn>
              </a:cxnLst>
              <a:rect b="b" l="0" r="r" t="0"/>
              <a:pathLst>
                <a:path h="1704" w="62">
                  <a:moveTo>
                    <a:pt x="63" y="1704"/>
                  </a:moveTo>
                  <a:cubicBezTo>
                    <a:pt x="0" y="1704"/>
                    <a:pt x="0" y="1704"/>
                    <a:pt x="0" y="1704"/>
                  </a:cubicBezTo>
                  <a:cubicBezTo>
                    <a:pt x="0" y="33"/>
                    <a:pt x="0" y="33"/>
                    <a:pt x="0" y="33"/>
                  </a:cubicBezTo>
                  <a:cubicBezTo>
                    <a:pt x="0" y="33"/>
                    <a:pt x="4" y="1"/>
                    <a:pt x="31" y="1"/>
                  </a:cubicBezTo>
                  <a:cubicBezTo>
                    <a:pt x="58" y="0"/>
                    <a:pt x="63" y="33"/>
                    <a:pt x="63" y="33"/>
                  </a:cubicBezTo>
                  <a:lnTo>
                    <a:pt x="63" y="1704"/>
                  </a:lnTo>
                  <a:close/>
                </a:path>
              </a:pathLst>
            </a:custGeom>
            <a:solidFill>
              <a:schemeClr val="accent4">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4" name="Freeform 10"/>
            <p:cNvSpPr/>
            <p:nvPr/>
          </p:nvSpPr>
          <p:spPr bwMode="auto">
            <a:xfrm>
              <a:off x="6576031" y="3714572"/>
              <a:ext cx="131958" cy="191204"/>
            </a:xfrm>
            <a:custGeom>
              <a:gdLst>
                <a:gd fmla="*/ 0 w 83" name="T0"/>
                <a:gd fmla="*/ 111 h 120" name="T1"/>
                <a:gd fmla="*/ 83 w 83" name="T2"/>
                <a:gd fmla="*/ 113 h 120" name="T3"/>
                <a:gd fmla="*/ 50 w 83" name="T4"/>
                <a:gd fmla="*/ 0 h 120" name="T5"/>
                <a:gd fmla="*/ 29 w 83" name="T6"/>
                <a:gd fmla="*/ 0 h 120" name="T7"/>
                <a:gd fmla="*/ 0 w 83" name="T8"/>
                <a:gd fmla="*/ 111 h 120" name="T9"/>
              </a:gdLst>
              <a:cxnLst>
                <a:cxn ang="0">
                  <a:pos x="T0" y="T1"/>
                </a:cxn>
                <a:cxn ang="0">
                  <a:pos x="T2" y="T3"/>
                </a:cxn>
                <a:cxn ang="0">
                  <a:pos x="T4" y="T5"/>
                </a:cxn>
                <a:cxn ang="0">
                  <a:pos x="T6" y="T7"/>
                </a:cxn>
                <a:cxn ang="0">
                  <a:pos x="T8" y="T9"/>
                </a:cxn>
              </a:cxnLst>
              <a:rect b="b" l="0" r="r" t="0"/>
              <a:pathLst>
                <a:path h="120" w="83">
                  <a:moveTo>
                    <a:pt x="0" y="111"/>
                  </a:moveTo>
                  <a:cubicBezTo>
                    <a:pt x="0" y="111"/>
                    <a:pt x="40" y="120"/>
                    <a:pt x="83" y="113"/>
                  </a:cubicBezTo>
                  <a:cubicBezTo>
                    <a:pt x="50" y="0"/>
                    <a:pt x="50" y="0"/>
                    <a:pt x="50" y="0"/>
                  </a:cubicBezTo>
                  <a:cubicBezTo>
                    <a:pt x="29" y="0"/>
                    <a:pt x="29" y="0"/>
                    <a:pt x="29" y="0"/>
                  </a:cubicBezTo>
                  <a:cubicBezTo>
                    <a:pt x="0" y="111"/>
                    <a:pt x="0" y="111"/>
                    <a:pt x="0" y="111"/>
                  </a:cubicBezTo>
                </a:path>
              </a:pathLst>
            </a:custGeom>
            <a:solidFill>
              <a:schemeClr val="accent4">
                <a:lumMod val="60000"/>
                <a:lumOff val="40000"/>
              </a:schemeClr>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20" name="Freeform 56"/>
            <p:cNvSpPr/>
            <p:nvPr/>
          </p:nvSpPr>
          <p:spPr bwMode="auto">
            <a:xfrm>
              <a:off x="6639990" y="3894331"/>
              <a:ext cx="154175" cy="294886"/>
            </a:xfrm>
            <a:custGeom>
              <a:gdLst>
                <a:gd fmla="*/ 43 w 97" name="T0"/>
                <a:gd fmla="*/ 0 h 185" name="T1"/>
                <a:gd fmla="*/ 8 w 97" name="T2"/>
                <a:gd fmla="*/ 3 h 185" name="T3"/>
                <a:gd fmla="*/ 0 w 97" name="T4"/>
                <a:gd fmla="*/ 3 h 185" name="T5"/>
                <a:gd fmla="*/ 0 w 97" name="T6"/>
                <a:gd fmla="*/ 158 h 185" name="T7"/>
                <a:gd fmla="*/ 0 w 97" name="T8"/>
                <a:gd fmla="*/ 158 h 185" name="T9"/>
                <a:gd fmla="*/ 1 w 97" name="T10"/>
                <a:gd fmla="*/ 158 h 185" name="T11"/>
                <a:gd fmla="*/ 39 w 97" name="T12"/>
                <a:gd fmla="*/ 185 h 185" name="T13"/>
                <a:gd fmla="*/ 70 w 97" name="T14"/>
                <a:gd fmla="*/ 156 h 185" name="T15"/>
                <a:gd fmla="*/ 71 w 97" name="T16"/>
                <a:gd fmla="*/ 156 h 185" name="T17"/>
                <a:gd fmla="*/ 96 w 97" name="T18"/>
                <a:gd fmla="*/ 172 h 185" name="T19"/>
                <a:gd fmla="*/ 97 w 97" name="T20"/>
                <a:gd fmla="*/ 170 h 185" name="T21"/>
                <a:gd fmla="*/ 43 w 97" name="T22"/>
                <a:gd fmla="*/ 0 h 18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85" w="97">
                  <a:moveTo>
                    <a:pt x="43" y="0"/>
                  </a:moveTo>
                  <a:cubicBezTo>
                    <a:pt x="31" y="2"/>
                    <a:pt x="19" y="3"/>
                    <a:pt x="8" y="3"/>
                  </a:cubicBezTo>
                  <a:cubicBezTo>
                    <a:pt x="5" y="3"/>
                    <a:pt x="3" y="3"/>
                    <a:pt x="0" y="3"/>
                  </a:cubicBezTo>
                  <a:cubicBezTo>
                    <a:pt x="0" y="158"/>
                    <a:pt x="0" y="158"/>
                    <a:pt x="0" y="158"/>
                  </a:cubicBezTo>
                  <a:cubicBezTo>
                    <a:pt x="0" y="158"/>
                    <a:pt x="0" y="158"/>
                    <a:pt x="0" y="158"/>
                  </a:cubicBezTo>
                  <a:cubicBezTo>
                    <a:pt x="1" y="158"/>
                    <a:pt x="1" y="158"/>
                    <a:pt x="1" y="158"/>
                  </a:cubicBezTo>
                  <a:cubicBezTo>
                    <a:pt x="26" y="158"/>
                    <a:pt x="36" y="176"/>
                    <a:pt x="39" y="185"/>
                  </a:cubicBezTo>
                  <a:cubicBezTo>
                    <a:pt x="41" y="178"/>
                    <a:pt x="47" y="156"/>
                    <a:pt x="70" y="156"/>
                  </a:cubicBezTo>
                  <a:cubicBezTo>
                    <a:pt x="70" y="156"/>
                    <a:pt x="70" y="156"/>
                    <a:pt x="71" y="156"/>
                  </a:cubicBezTo>
                  <a:cubicBezTo>
                    <a:pt x="84" y="156"/>
                    <a:pt x="92" y="164"/>
                    <a:pt x="96" y="172"/>
                  </a:cubicBezTo>
                  <a:cubicBezTo>
                    <a:pt x="97" y="170"/>
                    <a:pt x="97" y="170"/>
                    <a:pt x="97" y="170"/>
                  </a:cubicBezTo>
                  <a:cubicBezTo>
                    <a:pt x="43" y="0"/>
                    <a:pt x="43" y="0"/>
                    <a:pt x="43" y="0"/>
                  </a:cubicBezTo>
                </a:path>
              </a:pathLst>
            </a:custGeom>
            <a:solidFill>
              <a:srgbClr val="C2B388"/>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21" name="Freeform 57"/>
            <p:cNvSpPr/>
            <p:nvPr/>
          </p:nvSpPr>
          <p:spPr bwMode="auto">
            <a:xfrm>
              <a:off x="6639990" y="4146128"/>
              <a:ext cx="65306" cy="2709179"/>
            </a:xfrm>
            <a:custGeom>
              <a:gdLst>
                <a:gd fmla="*/ 1 w 41" name="T0"/>
                <a:gd fmla="*/ 0 h 1702" name="T1"/>
                <a:gd fmla="*/ 0 w 41" name="T2"/>
                <a:gd fmla="*/ 0 h 1702" name="T3"/>
                <a:gd fmla="*/ 0 w 41" name="T4"/>
                <a:gd fmla="*/ 0 h 1702" name="T5"/>
                <a:gd fmla="*/ 0 w 41" name="T6"/>
                <a:gd fmla="*/ 1702 h 1702" name="T7"/>
                <a:gd fmla="*/ 41 w 41" name="T8"/>
                <a:gd fmla="*/ 1702 h 1702" name="T9"/>
                <a:gd fmla="*/ 41 w 41" name="T10"/>
                <a:gd fmla="*/ 1701 h 1702" name="T11"/>
                <a:gd fmla="*/ 39 w 41" name="T12"/>
                <a:gd fmla="*/ 1701 h 1702" name="T13"/>
                <a:gd fmla="*/ 39 w 41" name="T14"/>
                <a:gd fmla="*/ 30 h 1702" name="T15"/>
                <a:gd fmla="*/ 39 w 41" name="T16"/>
                <a:gd fmla="*/ 27 h 1702" name="T17"/>
                <a:gd fmla="*/ 1 w 41" name="T18"/>
                <a:gd fmla="*/ 0 h 17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02" w="41">
                  <a:moveTo>
                    <a:pt x="1" y="0"/>
                  </a:moveTo>
                  <a:cubicBezTo>
                    <a:pt x="1" y="0"/>
                    <a:pt x="1" y="0"/>
                    <a:pt x="0" y="0"/>
                  </a:cubicBezTo>
                  <a:cubicBezTo>
                    <a:pt x="0" y="0"/>
                    <a:pt x="0" y="0"/>
                    <a:pt x="0" y="0"/>
                  </a:cubicBezTo>
                  <a:cubicBezTo>
                    <a:pt x="0" y="1702"/>
                    <a:pt x="0" y="1702"/>
                    <a:pt x="0" y="1702"/>
                  </a:cubicBezTo>
                  <a:cubicBezTo>
                    <a:pt x="41" y="1702"/>
                    <a:pt x="41" y="1702"/>
                    <a:pt x="41" y="1702"/>
                  </a:cubicBezTo>
                  <a:cubicBezTo>
                    <a:pt x="41" y="1701"/>
                    <a:pt x="41" y="1701"/>
                    <a:pt x="41" y="1701"/>
                  </a:cubicBezTo>
                  <a:cubicBezTo>
                    <a:pt x="39" y="1701"/>
                    <a:pt x="39" y="1701"/>
                    <a:pt x="39" y="1701"/>
                  </a:cubicBezTo>
                  <a:cubicBezTo>
                    <a:pt x="39" y="30"/>
                    <a:pt x="39" y="30"/>
                    <a:pt x="39" y="30"/>
                  </a:cubicBezTo>
                  <a:cubicBezTo>
                    <a:pt x="39" y="30"/>
                    <a:pt x="39" y="29"/>
                    <a:pt x="39" y="27"/>
                  </a:cubicBezTo>
                  <a:cubicBezTo>
                    <a:pt x="36" y="18"/>
                    <a:pt x="26" y="0"/>
                    <a:pt x="1" y="0"/>
                  </a:cubicBezTo>
                </a:path>
              </a:pathLst>
            </a:custGeom>
            <a:solidFill>
              <a:schemeClr val="accent4"/>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22" name="Freeform 58"/>
            <p:cNvSpPr/>
            <p:nvPr/>
          </p:nvSpPr>
          <p:spPr bwMode="auto">
            <a:xfrm>
              <a:off x="6701930" y="4142762"/>
              <a:ext cx="100315" cy="2710525"/>
            </a:xfrm>
            <a:custGeom>
              <a:gdLst>
                <a:gd fmla="*/ 32 w 63" name="T0"/>
                <a:gd fmla="*/ 0 h 1703" name="T1"/>
                <a:gd fmla="*/ 31 w 63" name="T2"/>
                <a:gd fmla="*/ 0 h 1703" name="T3"/>
                <a:gd fmla="*/ 0 w 63" name="T4"/>
                <a:gd fmla="*/ 29 h 1703" name="T5"/>
                <a:gd fmla="*/ 0 w 63" name="T6"/>
                <a:gd fmla="*/ 32 h 1703" name="T7"/>
                <a:gd fmla="*/ 0 w 63" name="T8"/>
                <a:gd fmla="*/ 1703 h 1703" name="T9"/>
                <a:gd fmla="*/ 2 w 63" name="T10"/>
                <a:gd fmla="*/ 1703 h 1703" name="T11"/>
                <a:gd fmla="*/ 63 w 63" name="T12"/>
                <a:gd fmla="*/ 1703 h 1703" name="T13"/>
                <a:gd fmla="*/ 63 w 63" name="T14"/>
                <a:gd fmla="*/ 32 h 1703" name="T15"/>
                <a:gd fmla="*/ 57 w 63" name="T16"/>
                <a:gd fmla="*/ 16 h 1703" name="T17"/>
                <a:gd fmla="*/ 32 w 63" name="T18"/>
                <a:gd fmla="*/ 0 h 170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03" w="62">
                  <a:moveTo>
                    <a:pt x="32" y="0"/>
                  </a:moveTo>
                  <a:cubicBezTo>
                    <a:pt x="31" y="0"/>
                    <a:pt x="31" y="0"/>
                    <a:pt x="31" y="0"/>
                  </a:cubicBezTo>
                  <a:cubicBezTo>
                    <a:pt x="8" y="0"/>
                    <a:pt x="2" y="22"/>
                    <a:pt x="0" y="29"/>
                  </a:cubicBezTo>
                  <a:cubicBezTo>
                    <a:pt x="0" y="31"/>
                    <a:pt x="0" y="32"/>
                    <a:pt x="0" y="32"/>
                  </a:cubicBezTo>
                  <a:cubicBezTo>
                    <a:pt x="0" y="1703"/>
                    <a:pt x="0" y="1703"/>
                    <a:pt x="0" y="1703"/>
                  </a:cubicBezTo>
                  <a:cubicBezTo>
                    <a:pt x="2" y="1703"/>
                    <a:pt x="2" y="1703"/>
                    <a:pt x="2" y="1703"/>
                  </a:cubicBezTo>
                  <a:cubicBezTo>
                    <a:pt x="63" y="1703"/>
                    <a:pt x="63" y="1703"/>
                    <a:pt x="63" y="1703"/>
                  </a:cubicBezTo>
                  <a:cubicBezTo>
                    <a:pt x="63" y="32"/>
                    <a:pt x="63" y="32"/>
                    <a:pt x="63" y="32"/>
                  </a:cubicBezTo>
                  <a:cubicBezTo>
                    <a:pt x="63" y="32"/>
                    <a:pt x="62" y="24"/>
                    <a:pt x="57" y="16"/>
                  </a:cubicBezTo>
                  <a:cubicBezTo>
                    <a:pt x="53" y="8"/>
                    <a:pt x="45" y="0"/>
                    <a:pt x="32" y="0"/>
                  </a:cubicBezTo>
                </a:path>
              </a:pathLst>
            </a:custGeom>
            <a:solidFill>
              <a:schemeClr val="accent4"/>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23" name="Freeform 59"/>
            <p:cNvSpPr/>
            <p:nvPr/>
          </p:nvSpPr>
          <p:spPr bwMode="auto">
            <a:xfrm>
              <a:off x="6639990" y="3714572"/>
              <a:ext cx="67999" cy="184472"/>
            </a:xfrm>
            <a:custGeom>
              <a:gdLst>
                <a:gd fmla="*/ 10 w 43" name="T0"/>
                <a:gd fmla="*/ 0 h 116" name="T1"/>
                <a:gd fmla="*/ 0 w 43" name="T2"/>
                <a:gd fmla="*/ 0 h 116" name="T3"/>
                <a:gd fmla="*/ 0 w 43" name="T4"/>
                <a:gd fmla="*/ 116 h 116" name="T5"/>
                <a:gd fmla="*/ 8 w 43" name="T6"/>
                <a:gd fmla="*/ 116 h 116" name="T7"/>
                <a:gd fmla="*/ 43 w 43" name="T8"/>
                <a:gd fmla="*/ 113 h 116" name="T9"/>
                <a:gd fmla="*/ 43 w 43" name="T10"/>
                <a:gd fmla="*/ 113 h 116" name="T11"/>
                <a:gd fmla="*/ 10 w 43" name="T12"/>
                <a:gd fmla="*/ 0 h 116" name="T13"/>
              </a:gdLst>
              <a:cxnLst>
                <a:cxn ang="0">
                  <a:pos x="T0" y="T1"/>
                </a:cxn>
                <a:cxn ang="0">
                  <a:pos x="T2" y="T3"/>
                </a:cxn>
                <a:cxn ang="0">
                  <a:pos x="T4" y="T5"/>
                </a:cxn>
                <a:cxn ang="0">
                  <a:pos x="T6" y="T7"/>
                </a:cxn>
                <a:cxn ang="0">
                  <a:pos x="T8" y="T9"/>
                </a:cxn>
                <a:cxn ang="0">
                  <a:pos x="T10" y="T11"/>
                </a:cxn>
                <a:cxn ang="0">
                  <a:pos x="T12" y="T13"/>
                </a:cxn>
              </a:cxnLst>
              <a:rect b="b" l="0" r="r" t="0"/>
              <a:pathLst>
                <a:path h="115" w="43">
                  <a:moveTo>
                    <a:pt x="10" y="0"/>
                  </a:moveTo>
                  <a:cubicBezTo>
                    <a:pt x="0" y="0"/>
                    <a:pt x="0" y="0"/>
                    <a:pt x="0" y="0"/>
                  </a:cubicBezTo>
                  <a:cubicBezTo>
                    <a:pt x="0" y="116"/>
                    <a:pt x="0" y="116"/>
                    <a:pt x="0" y="116"/>
                  </a:cubicBezTo>
                  <a:cubicBezTo>
                    <a:pt x="3" y="116"/>
                    <a:pt x="5" y="116"/>
                    <a:pt x="8" y="116"/>
                  </a:cubicBezTo>
                  <a:cubicBezTo>
                    <a:pt x="19" y="116"/>
                    <a:pt x="31" y="115"/>
                    <a:pt x="43" y="113"/>
                  </a:cubicBezTo>
                  <a:cubicBezTo>
                    <a:pt x="43" y="113"/>
                    <a:pt x="43" y="113"/>
                    <a:pt x="43" y="113"/>
                  </a:cubicBezTo>
                  <a:cubicBezTo>
                    <a:pt x="10" y="0"/>
                    <a:pt x="10" y="0"/>
                    <a:pt x="10" y="0"/>
                  </a:cubicBezTo>
                </a:path>
              </a:pathLst>
            </a:custGeom>
            <a:solidFill>
              <a:schemeClr val="accent4"/>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4" name="Group 13"/>
          <p:cNvGrpSpPr/>
          <p:nvPr/>
        </p:nvGrpSpPr>
        <p:grpSpPr>
          <a:xfrm>
            <a:off x="5318909" y="2976232"/>
            <a:ext cx="1035243" cy="1079022"/>
            <a:chOff x="4883468" y="2805677"/>
            <a:chExt cx="1130395" cy="1178197"/>
          </a:xfrm>
        </p:grpSpPr>
        <p:sp>
          <p:nvSpPr>
            <p:cNvPr id="239" name="Freeform 75"/>
            <p:cNvSpPr/>
            <p:nvPr/>
          </p:nvSpPr>
          <p:spPr bwMode="auto">
            <a:xfrm>
              <a:off x="4883468" y="2805677"/>
              <a:ext cx="1130395" cy="1178197"/>
            </a:xfrm>
            <a:custGeom>
              <a:gdLst>
                <a:gd fmla="*/ 675 w 710" name="T0"/>
                <a:gd fmla="*/ 271 h 740" name="T1"/>
                <a:gd fmla="*/ 270 w 710" name="T2"/>
                <a:gd fmla="*/ 52 h 740" name="T3"/>
                <a:gd fmla="*/ 52 w 710" name="T4"/>
                <a:gd fmla="*/ 457 h 740" name="T5"/>
                <a:gd fmla="*/ 456 w 710" name="T6"/>
                <a:gd fmla="*/ 676 h 740" name="T7"/>
                <a:gd fmla="*/ 471 w 710" name="T8"/>
                <a:gd fmla="*/ 671 h 740" name="T9"/>
                <a:gd fmla="*/ 628 w 710" name="T10"/>
                <a:gd fmla="*/ 740 h 740" name="T11"/>
                <a:gd fmla="*/ 598 w 710" name="T12"/>
                <a:gd fmla="*/ 589 h 740" name="T13"/>
                <a:gd fmla="*/ 675 w 710" name="T14"/>
                <a:gd fmla="*/ 271 h 74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40" w="710">
                  <a:moveTo>
                    <a:pt x="675" y="271"/>
                  </a:moveTo>
                  <a:cubicBezTo>
                    <a:pt x="624" y="98"/>
                    <a:pt x="443" y="0"/>
                    <a:pt x="270" y="52"/>
                  </a:cubicBezTo>
                  <a:cubicBezTo>
                    <a:pt x="98" y="103"/>
                    <a:pt x="0" y="285"/>
                    <a:pt x="52" y="457"/>
                  </a:cubicBezTo>
                  <a:cubicBezTo>
                    <a:pt x="103" y="629"/>
                    <a:pt x="284" y="727"/>
                    <a:pt x="456" y="676"/>
                  </a:cubicBezTo>
                  <a:cubicBezTo>
                    <a:pt x="461" y="674"/>
                    <a:pt x="466" y="673"/>
                    <a:pt x="471" y="671"/>
                  </a:cubicBezTo>
                  <a:cubicBezTo>
                    <a:pt x="628" y="740"/>
                    <a:pt x="628" y="740"/>
                    <a:pt x="628" y="740"/>
                  </a:cubicBezTo>
                  <a:cubicBezTo>
                    <a:pt x="598" y="589"/>
                    <a:pt x="598" y="589"/>
                    <a:pt x="598" y="589"/>
                  </a:cubicBezTo>
                  <a:cubicBezTo>
                    <a:pt x="676" y="508"/>
                    <a:pt x="710" y="387"/>
                    <a:pt x="675" y="271"/>
                  </a:cubicBezTo>
                  <a:close/>
                </a:path>
              </a:pathLst>
            </a:custGeom>
            <a:solidFill>
              <a:schemeClr val="accent3"/>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42" name="Freeform 78"/>
            <p:cNvSpPr>
              <a:spLocks noEditPoints="1"/>
            </p:cNvSpPr>
            <p:nvPr/>
          </p:nvSpPr>
          <p:spPr bwMode="auto">
            <a:xfrm>
              <a:off x="5276649" y="3155770"/>
              <a:ext cx="407993" cy="299599"/>
            </a:xfrm>
            <a:custGeom>
              <a:gdLst>
                <a:gd fmla="*/ 256 w 256" name="T0"/>
                <a:gd fmla="*/ 7 h 188" name="T1"/>
                <a:gd fmla="*/ 249 w 256" name="T2"/>
                <a:gd fmla="*/ 0 h 188" name="T3"/>
                <a:gd fmla="*/ 7 w 256" name="T4"/>
                <a:gd fmla="*/ 0 h 188" name="T5"/>
                <a:gd fmla="*/ 0 w 256" name="T6"/>
                <a:gd fmla="*/ 7 h 188" name="T7"/>
                <a:gd fmla="*/ 0 w 256" name="T8"/>
                <a:gd fmla="*/ 181 h 188" name="T9"/>
                <a:gd fmla="*/ 7 w 256" name="T10"/>
                <a:gd fmla="*/ 188 h 188" name="T11"/>
                <a:gd fmla="*/ 249 w 256" name="T12"/>
                <a:gd fmla="*/ 188 h 188" name="T13"/>
                <a:gd fmla="*/ 256 w 256" name="T14"/>
                <a:gd fmla="*/ 181 h 188" name="T15"/>
                <a:gd fmla="*/ 256 w 256" name="T16"/>
                <a:gd fmla="*/ 7 h 188" name="T17"/>
                <a:gd fmla="*/ 219 w 256" name="T18"/>
                <a:gd fmla="*/ 155 h 188" name="T19"/>
                <a:gd fmla="*/ 214 w 256" name="T20"/>
                <a:gd fmla="*/ 160 h 188" name="T21"/>
                <a:gd fmla="*/ 37 w 256" name="T22"/>
                <a:gd fmla="*/ 160 h 188" name="T23"/>
                <a:gd fmla="*/ 32 w 256" name="T24"/>
                <a:gd fmla="*/ 155 h 188" name="T25"/>
                <a:gd fmla="*/ 32 w 256" name="T26"/>
                <a:gd fmla="*/ 29 h 188" name="T27"/>
                <a:gd fmla="*/ 37 w 256" name="T28"/>
                <a:gd fmla="*/ 24 h 188" name="T29"/>
                <a:gd fmla="*/ 214 w 256" name="T30"/>
                <a:gd fmla="*/ 24 h 188" name="T31"/>
                <a:gd fmla="*/ 219 w 256" name="T32"/>
                <a:gd fmla="*/ 29 h 188" name="T33"/>
                <a:gd fmla="*/ 219 w 256" name="T34"/>
                <a:gd fmla="*/ 155 h 18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88" w="256">
                  <a:moveTo>
                    <a:pt x="256" y="7"/>
                  </a:moveTo>
                  <a:cubicBezTo>
                    <a:pt x="256" y="3"/>
                    <a:pt x="253" y="0"/>
                    <a:pt x="249" y="0"/>
                  </a:cubicBezTo>
                  <a:cubicBezTo>
                    <a:pt x="7" y="0"/>
                    <a:pt x="7" y="0"/>
                    <a:pt x="7" y="0"/>
                  </a:cubicBezTo>
                  <a:cubicBezTo>
                    <a:pt x="3" y="0"/>
                    <a:pt x="0" y="3"/>
                    <a:pt x="0" y="7"/>
                  </a:cubicBezTo>
                  <a:cubicBezTo>
                    <a:pt x="0" y="181"/>
                    <a:pt x="0" y="181"/>
                    <a:pt x="0" y="181"/>
                  </a:cubicBezTo>
                  <a:cubicBezTo>
                    <a:pt x="0" y="185"/>
                    <a:pt x="3" y="188"/>
                    <a:pt x="7" y="188"/>
                  </a:cubicBezTo>
                  <a:cubicBezTo>
                    <a:pt x="249" y="188"/>
                    <a:pt x="249" y="188"/>
                    <a:pt x="249" y="188"/>
                  </a:cubicBezTo>
                  <a:cubicBezTo>
                    <a:pt x="253" y="188"/>
                    <a:pt x="256" y="185"/>
                    <a:pt x="256" y="181"/>
                  </a:cubicBezTo>
                  <a:lnTo>
                    <a:pt x="256" y="7"/>
                  </a:lnTo>
                  <a:close/>
                  <a:moveTo>
                    <a:pt x="219" y="155"/>
                  </a:moveTo>
                  <a:cubicBezTo>
                    <a:pt x="219" y="158"/>
                    <a:pt x="217" y="160"/>
                    <a:pt x="214" y="160"/>
                  </a:cubicBezTo>
                  <a:cubicBezTo>
                    <a:pt x="37" y="160"/>
                    <a:pt x="37" y="160"/>
                    <a:pt x="37" y="160"/>
                  </a:cubicBezTo>
                  <a:cubicBezTo>
                    <a:pt x="34" y="160"/>
                    <a:pt x="32" y="158"/>
                    <a:pt x="32" y="155"/>
                  </a:cubicBezTo>
                  <a:cubicBezTo>
                    <a:pt x="32" y="29"/>
                    <a:pt x="32" y="29"/>
                    <a:pt x="32" y="29"/>
                  </a:cubicBezTo>
                  <a:cubicBezTo>
                    <a:pt x="32" y="26"/>
                    <a:pt x="34" y="24"/>
                    <a:pt x="37" y="24"/>
                  </a:cubicBezTo>
                  <a:cubicBezTo>
                    <a:pt x="214" y="24"/>
                    <a:pt x="214" y="24"/>
                    <a:pt x="214" y="24"/>
                  </a:cubicBezTo>
                  <a:cubicBezTo>
                    <a:pt x="217" y="24"/>
                    <a:pt x="219" y="26"/>
                    <a:pt x="219" y="29"/>
                  </a:cubicBezTo>
                  <a:lnTo>
                    <a:pt x="219" y="155"/>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43" name="Freeform 79"/>
            <p:cNvSpPr>
              <a:spLocks noEditPoints="1"/>
            </p:cNvSpPr>
            <p:nvPr/>
          </p:nvSpPr>
          <p:spPr bwMode="auto">
            <a:xfrm>
              <a:off x="5191145" y="3474220"/>
              <a:ext cx="578999" cy="127245"/>
            </a:xfrm>
            <a:custGeom>
              <a:gdLst>
                <a:gd fmla="*/ 317 w 364" name="T0"/>
                <a:gd fmla="*/ 7 h 80" name="T1"/>
                <a:gd fmla="*/ 310 w 364" name="T2"/>
                <a:gd fmla="*/ 0 h 80" name="T3"/>
                <a:gd fmla="*/ 54 w 364" name="T4"/>
                <a:gd fmla="*/ 0 h 80" name="T5"/>
                <a:gd fmla="*/ 47 w 364" name="T6"/>
                <a:gd fmla="*/ 7 h 80" name="T7"/>
                <a:gd fmla="*/ 0 w 364" name="T8"/>
                <a:gd fmla="*/ 74 h 80" name="T9"/>
                <a:gd fmla="*/ 7 w 364" name="T10"/>
                <a:gd fmla="*/ 80 h 80" name="T11"/>
                <a:gd fmla="*/ 357 w 364" name="T12"/>
                <a:gd fmla="*/ 80 h 80" name="T13"/>
                <a:gd fmla="*/ 364 w 364" name="T14"/>
                <a:gd fmla="*/ 74 h 80" name="T15"/>
                <a:gd fmla="*/ 317 w 364" name="T16"/>
                <a:gd fmla="*/ 7 h 80" name="T17"/>
                <a:gd fmla="*/ 162 w 364" name="T18"/>
                <a:gd fmla="*/ 75 h 80" name="T19"/>
                <a:gd fmla="*/ 162 w 364" name="T20"/>
                <a:gd fmla="*/ 60 h 80" name="T21"/>
                <a:gd fmla="*/ 203 w 364" name="T22"/>
                <a:gd fmla="*/ 60 h 80" name="T23"/>
                <a:gd fmla="*/ 205 w 364" name="T24"/>
                <a:gd fmla="*/ 74 h 80" name="T25"/>
                <a:gd fmla="*/ 162 w 364" name="T26"/>
                <a:gd fmla="*/ 75 h 80" name="T27"/>
                <a:gd fmla="*/ 322 w 364" name="T28"/>
                <a:gd fmla="*/ 56 h 80" name="T29"/>
                <a:gd fmla="*/ 46 w 364" name="T30"/>
                <a:gd fmla="*/ 56 h 80" name="T31"/>
                <a:gd fmla="*/ 41 w 364" name="T32"/>
                <a:gd fmla="*/ 52 h 80" name="T33"/>
                <a:gd fmla="*/ 60 w 364" name="T34"/>
                <a:gd fmla="*/ 12 h 80" name="T35"/>
                <a:gd fmla="*/ 65 w 364" name="T36"/>
                <a:gd fmla="*/ 8 h 80" name="T37"/>
                <a:gd fmla="*/ 299 w 364" name="T38"/>
                <a:gd fmla="*/ 8 h 80" name="T39"/>
                <a:gd fmla="*/ 304 w 364" name="T40"/>
                <a:gd fmla="*/ 11 h 80" name="T41"/>
                <a:gd fmla="*/ 328 w 364" name="T42"/>
                <a:gd fmla="*/ 52 h 80" name="T43"/>
                <a:gd fmla="*/ 322 w 364" name="T44"/>
                <a:gd fmla="*/ 56 h 80"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80" w="364">
                  <a:moveTo>
                    <a:pt x="317" y="7"/>
                  </a:moveTo>
                  <a:cubicBezTo>
                    <a:pt x="317" y="3"/>
                    <a:pt x="314" y="0"/>
                    <a:pt x="310" y="0"/>
                  </a:cubicBezTo>
                  <a:cubicBezTo>
                    <a:pt x="54" y="0"/>
                    <a:pt x="54" y="0"/>
                    <a:pt x="54" y="0"/>
                  </a:cubicBezTo>
                  <a:cubicBezTo>
                    <a:pt x="50" y="0"/>
                    <a:pt x="47" y="3"/>
                    <a:pt x="47" y="7"/>
                  </a:cubicBezTo>
                  <a:cubicBezTo>
                    <a:pt x="0" y="74"/>
                    <a:pt x="0" y="74"/>
                    <a:pt x="0" y="74"/>
                  </a:cubicBezTo>
                  <a:cubicBezTo>
                    <a:pt x="0" y="78"/>
                    <a:pt x="3" y="80"/>
                    <a:pt x="7" y="80"/>
                  </a:cubicBezTo>
                  <a:cubicBezTo>
                    <a:pt x="357" y="80"/>
                    <a:pt x="357" y="80"/>
                    <a:pt x="357" y="80"/>
                  </a:cubicBezTo>
                  <a:cubicBezTo>
                    <a:pt x="361" y="80"/>
                    <a:pt x="364" y="78"/>
                    <a:pt x="364" y="74"/>
                  </a:cubicBezTo>
                  <a:lnTo>
                    <a:pt x="317" y="7"/>
                  </a:lnTo>
                  <a:close/>
                  <a:moveTo>
                    <a:pt x="162" y="75"/>
                  </a:moveTo>
                  <a:cubicBezTo>
                    <a:pt x="162" y="60"/>
                    <a:pt x="162" y="60"/>
                    <a:pt x="162" y="60"/>
                  </a:cubicBezTo>
                  <a:cubicBezTo>
                    <a:pt x="203" y="60"/>
                    <a:pt x="203" y="60"/>
                    <a:pt x="203" y="60"/>
                  </a:cubicBezTo>
                  <a:cubicBezTo>
                    <a:pt x="205" y="74"/>
                    <a:pt x="205" y="74"/>
                    <a:pt x="205" y="74"/>
                  </a:cubicBezTo>
                  <a:lnTo>
                    <a:pt x="162" y="75"/>
                  </a:lnTo>
                  <a:close/>
                  <a:moveTo>
                    <a:pt x="322" y="56"/>
                  </a:moveTo>
                  <a:cubicBezTo>
                    <a:pt x="46" y="56"/>
                    <a:pt x="46" y="56"/>
                    <a:pt x="46" y="56"/>
                  </a:cubicBezTo>
                  <a:cubicBezTo>
                    <a:pt x="43" y="56"/>
                    <a:pt x="41" y="54"/>
                    <a:pt x="41" y="52"/>
                  </a:cubicBezTo>
                  <a:cubicBezTo>
                    <a:pt x="60" y="12"/>
                    <a:pt x="60" y="12"/>
                    <a:pt x="60" y="12"/>
                  </a:cubicBezTo>
                  <a:cubicBezTo>
                    <a:pt x="60" y="10"/>
                    <a:pt x="62" y="8"/>
                    <a:pt x="65" y="8"/>
                  </a:cubicBezTo>
                  <a:cubicBezTo>
                    <a:pt x="299" y="8"/>
                    <a:pt x="299" y="8"/>
                    <a:pt x="299" y="8"/>
                  </a:cubicBezTo>
                  <a:cubicBezTo>
                    <a:pt x="301" y="8"/>
                    <a:pt x="304" y="9"/>
                    <a:pt x="304" y="11"/>
                  </a:cubicBezTo>
                  <a:cubicBezTo>
                    <a:pt x="328" y="52"/>
                    <a:pt x="328" y="52"/>
                    <a:pt x="328" y="52"/>
                  </a:cubicBezTo>
                  <a:cubicBezTo>
                    <a:pt x="328" y="54"/>
                    <a:pt x="325" y="56"/>
                    <a:pt x="322" y="56"/>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0" name="Group 9"/>
          <p:cNvGrpSpPr/>
          <p:nvPr/>
        </p:nvGrpSpPr>
        <p:grpSpPr>
          <a:xfrm>
            <a:off x="5517446" y="4164392"/>
            <a:ext cx="652961" cy="763948"/>
            <a:chOff x="5100256" y="4103040"/>
            <a:chExt cx="712977" cy="834163"/>
          </a:xfrm>
        </p:grpSpPr>
        <p:sp>
          <p:nvSpPr>
            <p:cNvPr id="233" name="Freeform 69"/>
            <p:cNvSpPr/>
            <p:nvPr/>
          </p:nvSpPr>
          <p:spPr bwMode="auto">
            <a:xfrm>
              <a:off x="5100256" y="4103040"/>
              <a:ext cx="712977" cy="834163"/>
            </a:xfrm>
            <a:custGeom>
              <a:gdLst>
                <a:gd fmla="*/ 448 w 448" name="T0"/>
                <a:gd fmla="*/ 224 h 524" name="T1"/>
                <a:gd fmla="*/ 224 w 448" name="T2"/>
                <a:gd fmla="*/ 0 h 524" name="T3"/>
                <a:gd fmla="*/ 0 w 448" name="T4"/>
                <a:gd fmla="*/ 224 h 524" name="T5"/>
                <a:gd fmla="*/ 224 w 448" name="T6"/>
                <a:gd fmla="*/ 448 h 524" name="T7"/>
                <a:gd fmla="*/ 234 w 448" name="T8"/>
                <a:gd fmla="*/ 448 h 524" name="T9"/>
                <a:gd fmla="*/ 324 w 448" name="T10"/>
                <a:gd fmla="*/ 524 h 524" name="T11"/>
                <a:gd fmla="*/ 334 w 448" name="T12"/>
                <a:gd fmla="*/ 419 h 524" name="T13"/>
                <a:gd fmla="*/ 448 w 448" name="T14"/>
                <a:gd fmla="*/ 224 h 52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24" w="448">
                  <a:moveTo>
                    <a:pt x="448" y="224"/>
                  </a:moveTo>
                  <a:cubicBezTo>
                    <a:pt x="448" y="100"/>
                    <a:pt x="348" y="0"/>
                    <a:pt x="224" y="0"/>
                  </a:cubicBezTo>
                  <a:cubicBezTo>
                    <a:pt x="100" y="0"/>
                    <a:pt x="0" y="100"/>
                    <a:pt x="0" y="224"/>
                  </a:cubicBezTo>
                  <a:cubicBezTo>
                    <a:pt x="0" y="347"/>
                    <a:pt x="100" y="448"/>
                    <a:pt x="224" y="448"/>
                  </a:cubicBezTo>
                  <a:cubicBezTo>
                    <a:pt x="227" y="448"/>
                    <a:pt x="231" y="448"/>
                    <a:pt x="234" y="448"/>
                  </a:cubicBezTo>
                  <a:cubicBezTo>
                    <a:pt x="324" y="524"/>
                    <a:pt x="324" y="524"/>
                    <a:pt x="324" y="524"/>
                  </a:cubicBezTo>
                  <a:cubicBezTo>
                    <a:pt x="334" y="419"/>
                    <a:pt x="334" y="419"/>
                    <a:pt x="334" y="419"/>
                  </a:cubicBezTo>
                  <a:cubicBezTo>
                    <a:pt x="402" y="380"/>
                    <a:pt x="448" y="307"/>
                    <a:pt x="448" y="224"/>
                  </a:cubicBezTo>
                  <a:close/>
                </a:path>
              </a:pathLst>
            </a:custGeom>
            <a:solidFill>
              <a:schemeClr val="accent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44" name="Freeform 80"/>
            <p:cNvSpPr/>
            <p:nvPr/>
          </p:nvSpPr>
          <p:spPr bwMode="auto">
            <a:xfrm>
              <a:off x="5361479" y="4274720"/>
              <a:ext cx="205343" cy="388468"/>
            </a:xfrm>
            <a:custGeom>
              <a:gdLst>
                <a:gd fmla="*/ 8 w 129" name="T0"/>
                <a:gd fmla="*/ 244 h 244" name="T1"/>
                <a:gd fmla="*/ 8 w 129" name="T2"/>
                <a:gd fmla="*/ 244 h 244" name="T3"/>
                <a:gd fmla="*/ 0 w 129" name="T4"/>
                <a:gd fmla="*/ 236 h 244" name="T5"/>
                <a:gd fmla="*/ 67 w 129" name="T6"/>
                <a:gd fmla="*/ 163 h 244" name="T7"/>
                <a:gd fmla="*/ 112 w 129" name="T8"/>
                <a:gd fmla="*/ 119 h 244" name="T9"/>
                <a:gd fmla="*/ 64 w 129" name="T10"/>
                <a:gd fmla="*/ 75 h 244" name="T11"/>
                <a:gd fmla="*/ 3 w 129" name="T12"/>
                <a:gd fmla="*/ 7 h 244" name="T13"/>
                <a:gd fmla="*/ 12 w 129" name="T14"/>
                <a:gd fmla="*/ 0 h 244" name="T15"/>
                <a:gd fmla="*/ 19 w 129" name="T16"/>
                <a:gd fmla="*/ 9 h 244" name="T17"/>
                <a:gd fmla="*/ 71 w 129" name="T18"/>
                <a:gd fmla="*/ 61 h 244" name="T19"/>
                <a:gd fmla="*/ 127 w 129" name="T20"/>
                <a:gd fmla="*/ 119 h 244" name="T21"/>
                <a:gd fmla="*/ 72 w 129" name="T22"/>
                <a:gd fmla="*/ 178 h 244" name="T23"/>
                <a:gd fmla="*/ 16 w 129" name="T24"/>
                <a:gd fmla="*/ 237 h 244" name="T25"/>
                <a:gd fmla="*/ 8 w 129" name="T26"/>
                <a:gd fmla="*/ 244 h 24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44" w="129">
                  <a:moveTo>
                    <a:pt x="8" y="244"/>
                  </a:moveTo>
                  <a:cubicBezTo>
                    <a:pt x="8" y="244"/>
                    <a:pt x="8" y="244"/>
                    <a:pt x="8" y="244"/>
                  </a:cubicBezTo>
                  <a:cubicBezTo>
                    <a:pt x="3" y="244"/>
                    <a:pt x="0" y="240"/>
                    <a:pt x="0" y="236"/>
                  </a:cubicBezTo>
                  <a:cubicBezTo>
                    <a:pt x="4" y="186"/>
                    <a:pt x="39" y="174"/>
                    <a:pt x="67" y="163"/>
                  </a:cubicBezTo>
                  <a:cubicBezTo>
                    <a:pt x="95" y="153"/>
                    <a:pt x="112" y="146"/>
                    <a:pt x="112" y="119"/>
                  </a:cubicBezTo>
                  <a:cubicBezTo>
                    <a:pt x="113" y="98"/>
                    <a:pt x="94" y="88"/>
                    <a:pt x="64" y="75"/>
                  </a:cubicBezTo>
                  <a:cubicBezTo>
                    <a:pt x="34" y="63"/>
                    <a:pt x="0" y="48"/>
                    <a:pt x="3" y="7"/>
                  </a:cubicBezTo>
                  <a:cubicBezTo>
                    <a:pt x="4" y="3"/>
                    <a:pt x="8" y="0"/>
                    <a:pt x="12" y="0"/>
                  </a:cubicBezTo>
                  <a:cubicBezTo>
                    <a:pt x="16" y="0"/>
                    <a:pt x="20" y="4"/>
                    <a:pt x="19" y="9"/>
                  </a:cubicBezTo>
                  <a:cubicBezTo>
                    <a:pt x="17" y="36"/>
                    <a:pt x="37" y="46"/>
                    <a:pt x="71" y="61"/>
                  </a:cubicBezTo>
                  <a:cubicBezTo>
                    <a:pt x="98" y="73"/>
                    <a:pt x="129" y="86"/>
                    <a:pt x="127" y="119"/>
                  </a:cubicBezTo>
                  <a:cubicBezTo>
                    <a:pt x="127" y="158"/>
                    <a:pt x="98" y="169"/>
                    <a:pt x="72" y="178"/>
                  </a:cubicBezTo>
                  <a:cubicBezTo>
                    <a:pt x="45" y="188"/>
                    <a:pt x="19" y="198"/>
                    <a:pt x="16" y="237"/>
                  </a:cubicBezTo>
                  <a:cubicBezTo>
                    <a:pt x="16" y="241"/>
                    <a:pt x="12" y="244"/>
                    <a:pt x="8" y="244"/>
                  </a:cubicBezTo>
                  <a:close/>
                </a:path>
              </a:pathLst>
            </a:custGeom>
            <a:solidFill>
              <a:srgbClr val="F8E9B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45" name="Freeform 81"/>
            <p:cNvSpPr/>
            <p:nvPr/>
          </p:nvSpPr>
          <p:spPr bwMode="auto">
            <a:xfrm>
              <a:off x="5359459" y="4274720"/>
              <a:ext cx="205343" cy="388468"/>
            </a:xfrm>
            <a:custGeom>
              <a:gdLst>
                <a:gd fmla="*/ 121 w 129" name="T0"/>
                <a:gd fmla="*/ 244 h 244" name="T1"/>
                <a:gd fmla="*/ 113 w 129" name="T2"/>
                <a:gd fmla="*/ 237 h 244" name="T3"/>
                <a:gd fmla="*/ 57 w 129" name="T4"/>
                <a:gd fmla="*/ 178 h 244" name="T5"/>
                <a:gd fmla="*/ 1 w 129" name="T6"/>
                <a:gd fmla="*/ 119 h 244" name="T7"/>
                <a:gd fmla="*/ 58 w 129" name="T8"/>
                <a:gd fmla="*/ 61 h 244" name="T9"/>
                <a:gd fmla="*/ 110 w 129" name="T10"/>
                <a:gd fmla="*/ 9 h 244" name="T11"/>
                <a:gd fmla="*/ 117 w 129" name="T12"/>
                <a:gd fmla="*/ 0 h 244" name="T13"/>
                <a:gd fmla="*/ 126 w 129" name="T14"/>
                <a:gd fmla="*/ 7 h 244" name="T15"/>
                <a:gd fmla="*/ 64 w 129" name="T16"/>
                <a:gd fmla="*/ 75 h 244" name="T17"/>
                <a:gd fmla="*/ 17 w 129" name="T18"/>
                <a:gd fmla="*/ 119 h 244" name="T19"/>
                <a:gd fmla="*/ 62 w 129" name="T20"/>
                <a:gd fmla="*/ 163 h 244" name="T21"/>
                <a:gd fmla="*/ 129 w 129" name="T22"/>
                <a:gd fmla="*/ 236 h 244" name="T23"/>
                <a:gd fmla="*/ 121 w 129" name="T24"/>
                <a:gd fmla="*/ 244 h 24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4" w="129">
                  <a:moveTo>
                    <a:pt x="121" y="244"/>
                  </a:moveTo>
                  <a:cubicBezTo>
                    <a:pt x="116" y="244"/>
                    <a:pt x="113" y="241"/>
                    <a:pt x="113" y="237"/>
                  </a:cubicBezTo>
                  <a:cubicBezTo>
                    <a:pt x="110" y="198"/>
                    <a:pt x="84" y="188"/>
                    <a:pt x="57" y="178"/>
                  </a:cubicBezTo>
                  <a:cubicBezTo>
                    <a:pt x="31" y="169"/>
                    <a:pt x="1" y="158"/>
                    <a:pt x="1" y="119"/>
                  </a:cubicBezTo>
                  <a:cubicBezTo>
                    <a:pt x="0" y="86"/>
                    <a:pt x="31" y="73"/>
                    <a:pt x="58" y="61"/>
                  </a:cubicBezTo>
                  <a:cubicBezTo>
                    <a:pt x="92" y="46"/>
                    <a:pt x="112" y="36"/>
                    <a:pt x="110" y="9"/>
                  </a:cubicBezTo>
                  <a:cubicBezTo>
                    <a:pt x="109" y="4"/>
                    <a:pt x="113" y="0"/>
                    <a:pt x="117" y="0"/>
                  </a:cubicBezTo>
                  <a:cubicBezTo>
                    <a:pt x="121" y="0"/>
                    <a:pt x="125" y="3"/>
                    <a:pt x="126" y="7"/>
                  </a:cubicBezTo>
                  <a:cubicBezTo>
                    <a:pt x="129" y="48"/>
                    <a:pt x="95" y="63"/>
                    <a:pt x="64" y="75"/>
                  </a:cubicBezTo>
                  <a:cubicBezTo>
                    <a:pt x="34" y="88"/>
                    <a:pt x="16" y="98"/>
                    <a:pt x="17" y="119"/>
                  </a:cubicBezTo>
                  <a:cubicBezTo>
                    <a:pt x="17" y="146"/>
                    <a:pt x="34" y="153"/>
                    <a:pt x="62" y="163"/>
                  </a:cubicBezTo>
                  <a:cubicBezTo>
                    <a:pt x="90" y="174"/>
                    <a:pt x="125" y="186"/>
                    <a:pt x="129" y="236"/>
                  </a:cubicBezTo>
                  <a:cubicBezTo>
                    <a:pt x="129" y="240"/>
                    <a:pt x="126" y="244"/>
                    <a:pt x="121" y="244"/>
                  </a:cubicBezTo>
                  <a:close/>
                </a:path>
              </a:pathLst>
            </a:custGeom>
            <a:solidFill>
              <a:srgbClr val="F8E9B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46" name="Freeform 82"/>
            <p:cNvSpPr/>
            <p:nvPr/>
          </p:nvSpPr>
          <p:spPr bwMode="auto">
            <a:xfrm>
              <a:off x="5407260" y="4301650"/>
              <a:ext cx="116473" cy="19524"/>
            </a:xfrm>
            <a:custGeom>
              <a:gdLst>
                <a:gd fmla="*/ 68 w 73" name="T0"/>
                <a:gd fmla="*/ 12 h 12" name="T1"/>
                <a:gd fmla="*/ 5 w 73" name="T2"/>
                <a:gd fmla="*/ 12 h 12" name="T3"/>
                <a:gd fmla="*/ 0 w 73" name="T4"/>
                <a:gd fmla="*/ 6 h 12" name="T5"/>
                <a:gd fmla="*/ 5 w 73" name="T6"/>
                <a:gd fmla="*/ 0 h 12" name="T7"/>
                <a:gd fmla="*/ 68 w 73" name="T8"/>
                <a:gd fmla="*/ 0 h 12" name="T9"/>
                <a:gd fmla="*/ 73 w 73" name="T10"/>
                <a:gd fmla="*/ 6 h 12" name="T11"/>
                <a:gd fmla="*/ 68 w 73" name="T12"/>
                <a:gd fmla="*/ 12 h 12" name="T13"/>
              </a:gdLst>
              <a:cxnLst>
                <a:cxn ang="0">
                  <a:pos x="T0" y="T1"/>
                </a:cxn>
                <a:cxn ang="0">
                  <a:pos x="T2" y="T3"/>
                </a:cxn>
                <a:cxn ang="0">
                  <a:pos x="T4" y="T5"/>
                </a:cxn>
                <a:cxn ang="0">
                  <a:pos x="T6" y="T7"/>
                </a:cxn>
                <a:cxn ang="0">
                  <a:pos x="T8" y="T9"/>
                </a:cxn>
                <a:cxn ang="0">
                  <a:pos x="T10" y="T11"/>
                </a:cxn>
                <a:cxn ang="0">
                  <a:pos x="T12" y="T13"/>
                </a:cxn>
              </a:cxnLst>
              <a:rect b="b" l="0" r="r" t="0"/>
              <a:pathLst>
                <a:path h="12" w="73">
                  <a:moveTo>
                    <a:pt x="68" y="12"/>
                  </a:moveTo>
                  <a:cubicBezTo>
                    <a:pt x="5" y="12"/>
                    <a:pt x="5" y="12"/>
                    <a:pt x="5" y="12"/>
                  </a:cubicBezTo>
                  <a:cubicBezTo>
                    <a:pt x="2" y="12"/>
                    <a:pt x="0" y="9"/>
                    <a:pt x="0" y="6"/>
                  </a:cubicBezTo>
                  <a:cubicBezTo>
                    <a:pt x="0" y="3"/>
                    <a:pt x="2" y="0"/>
                    <a:pt x="5" y="0"/>
                  </a:cubicBezTo>
                  <a:cubicBezTo>
                    <a:pt x="68" y="0"/>
                    <a:pt x="68" y="0"/>
                    <a:pt x="68" y="0"/>
                  </a:cubicBezTo>
                  <a:cubicBezTo>
                    <a:pt x="71" y="0"/>
                    <a:pt x="73" y="3"/>
                    <a:pt x="73" y="6"/>
                  </a:cubicBezTo>
                  <a:cubicBezTo>
                    <a:pt x="73" y="9"/>
                    <a:pt x="71" y="12"/>
                    <a:pt x="68" y="12"/>
                  </a:cubicBezTo>
                  <a:close/>
                </a:path>
              </a:pathLst>
            </a:custGeom>
            <a:solidFill>
              <a:srgbClr val="F8E9B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47" name="Freeform 83"/>
            <p:cNvSpPr/>
            <p:nvPr/>
          </p:nvSpPr>
          <p:spPr bwMode="auto">
            <a:xfrm>
              <a:off x="5407260" y="4614041"/>
              <a:ext cx="116473" cy="12792"/>
            </a:xfrm>
            <a:custGeom>
              <a:gdLst>
                <a:gd fmla="*/ 68 w 73" name="T0"/>
                <a:gd fmla="*/ 8 h 8" name="T1"/>
                <a:gd fmla="*/ 5 w 73" name="T2"/>
                <a:gd fmla="*/ 8 h 8" name="T3"/>
                <a:gd fmla="*/ 0 w 73" name="T4"/>
                <a:gd fmla="*/ 4 h 8" name="T5"/>
                <a:gd fmla="*/ 5 w 73" name="T6"/>
                <a:gd fmla="*/ 0 h 8" name="T7"/>
                <a:gd fmla="*/ 68 w 73" name="T8"/>
                <a:gd fmla="*/ 0 h 8" name="T9"/>
                <a:gd fmla="*/ 73 w 73" name="T10"/>
                <a:gd fmla="*/ 4 h 8" name="T11"/>
                <a:gd fmla="*/ 68 w 73" name="T12"/>
                <a:gd fmla="*/ 8 h 8" name="T13"/>
              </a:gdLst>
              <a:cxnLst>
                <a:cxn ang="0">
                  <a:pos x="T0" y="T1"/>
                </a:cxn>
                <a:cxn ang="0">
                  <a:pos x="T2" y="T3"/>
                </a:cxn>
                <a:cxn ang="0">
                  <a:pos x="T4" y="T5"/>
                </a:cxn>
                <a:cxn ang="0">
                  <a:pos x="T6" y="T7"/>
                </a:cxn>
                <a:cxn ang="0">
                  <a:pos x="T8" y="T9"/>
                </a:cxn>
                <a:cxn ang="0">
                  <a:pos x="T10" y="T11"/>
                </a:cxn>
                <a:cxn ang="0">
                  <a:pos x="T12" y="T13"/>
                </a:cxn>
              </a:cxnLst>
              <a:rect b="b" l="0" r="r" t="0"/>
              <a:pathLst>
                <a:path h="8" w="73">
                  <a:moveTo>
                    <a:pt x="68" y="8"/>
                  </a:moveTo>
                  <a:cubicBezTo>
                    <a:pt x="5" y="8"/>
                    <a:pt x="5" y="8"/>
                    <a:pt x="5" y="8"/>
                  </a:cubicBezTo>
                  <a:cubicBezTo>
                    <a:pt x="2" y="8"/>
                    <a:pt x="0" y="7"/>
                    <a:pt x="0" y="4"/>
                  </a:cubicBezTo>
                  <a:cubicBezTo>
                    <a:pt x="0" y="1"/>
                    <a:pt x="2" y="0"/>
                    <a:pt x="5" y="0"/>
                  </a:cubicBezTo>
                  <a:cubicBezTo>
                    <a:pt x="68" y="0"/>
                    <a:pt x="68" y="0"/>
                    <a:pt x="68" y="0"/>
                  </a:cubicBezTo>
                  <a:cubicBezTo>
                    <a:pt x="71" y="0"/>
                    <a:pt x="73" y="1"/>
                    <a:pt x="73" y="4"/>
                  </a:cubicBezTo>
                  <a:cubicBezTo>
                    <a:pt x="73" y="7"/>
                    <a:pt x="71" y="8"/>
                    <a:pt x="68" y="8"/>
                  </a:cubicBezTo>
                  <a:close/>
                </a:path>
              </a:pathLst>
            </a:custGeom>
            <a:solidFill>
              <a:srgbClr val="F8E9B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48" name="Freeform 84"/>
            <p:cNvSpPr/>
            <p:nvPr/>
          </p:nvSpPr>
          <p:spPr bwMode="auto">
            <a:xfrm>
              <a:off x="5407260" y="4429569"/>
              <a:ext cx="116473" cy="18851"/>
            </a:xfrm>
            <a:custGeom>
              <a:gdLst>
                <a:gd fmla="*/ 68 w 73" name="T0"/>
                <a:gd fmla="*/ 12 h 12" name="T1"/>
                <a:gd fmla="*/ 5 w 73" name="T2"/>
                <a:gd fmla="*/ 12 h 12" name="T3"/>
                <a:gd fmla="*/ 0 w 73" name="T4"/>
                <a:gd fmla="*/ 6 h 12" name="T5"/>
                <a:gd fmla="*/ 5 w 73" name="T6"/>
                <a:gd fmla="*/ 0 h 12" name="T7"/>
                <a:gd fmla="*/ 68 w 73" name="T8"/>
                <a:gd fmla="*/ 0 h 12" name="T9"/>
                <a:gd fmla="*/ 73 w 73" name="T10"/>
                <a:gd fmla="*/ 6 h 12" name="T11"/>
                <a:gd fmla="*/ 68 w 73" name="T12"/>
                <a:gd fmla="*/ 12 h 12" name="T13"/>
              </a:gdLst>
              <a:cxnLst>
                <a:cxn ang="0">
                  <a:pos x="T0" y="T1"/>
                </a:cxn>
                <a:cxn ang="0">
                  <a:pos x="T2" y="T3"/>
                </a:cxn>
                <a:cxn ang="0">
                  <a:pos x="T4" y="T5"/>
                </a:cxn>
                <a:cxn ang="0">
                  <a:pos x="T6" y="T7"/>
                </a:cxn>
                <a:cxn ang="0">
                  <a:pos x="T8" y="T9"/>
                </a:cxn>
                <a:cxn ang="0">
                  <a:pos x="T10" y="T11"/>
                </a:cxn>
                <a:cxn ang="0">
                  <a:pos x="T12" y="T13"/>
                </a:cxn>
              </a:cxnLst>
              <a:rect b="b" l="0" r="r" t="0"/>
              <a:pathLst>
                <a:path h="12" w="73">
                  <a:moveTo>
                    <a:pt x="68" y="12"/>
                  </a:moveTo>
                  <a:cubicBezTo>
                    <a:pt x="5" y="12"/>
                    <a:pt x="5" y="12"/>
                    <a:pt x="5" y="12"/>
                  </a:cubicBezTo>
                  <a:cubicBezTo>
                    <a:pt x="2" y="12"/>
                    <a:pt x="0" y="9"/>
                    <a:pt x="0" y="6"/>
                  </a:cubicBezTo>
                  <a:cubicBezTo>
                    <a:pt x="0" y="3"/>
                    <a:pt x="2" y="0"/>
                    <a:pt x="5" y="0"/>
                  </a:cubicBezTo>
                  <a:cubicBezTo>
                    <a:pt x="68" y="0"/>
                    <a:pt x="68" y="0"/>
                    <a:pt x="68" y="0"/>
                  </a:cubicBezTo>
                  <a:cubicBezTo>
                    <a:pt x="71" y="0"/>
                    <a:pt x="73" y="3"/>
                    <a:pt x="73" y="6"/>
                  </a:cubicBezTo>
                  <a:cubicBezTo>
                    <a:pt x="73" y="9"/>
                    <a:pt x="71" y="12"/>
                    <a:pt x="68" y="12"/>
                  </a:cubicBezTo>
                  <a:close/>
                </a:path>
              </a:pathLst>
            </a:custGeom>
            <a:solidFill>
              <a:srgbClr val="F8E9B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49" name="Freeform 85"/>
            <p:cNvSpPr/>
            <p:nvPr/>
          </p:nvSpPr>
          <p:spPr bwMode="auto">
            <a:xfrm>
              <a:off x="5407260" y="4474003"/>
              <a:ext cx="116473" cy="18851"/>
            </a:xfrm>
            <a:custGeom>
              <a:gdLst>
                <a:gd fmla="*/ 68 w 73" name="T0"/>
                <a:gd fmla="*/ 12 h 12" name="T1"/>
                <a:gd fmla="*/ 5 w 73" name="T2"/>
                <a:gd fmla="*/ 12 h 12" name="T3"/>
                <a:gd fmla="*/ 0 w 73" name="T4"/>
                <a:gd fmla="*/ 6 h 12" name="T5"/>
                <a:gd fmla="*/ 5 w 73" name="T6"/>
                <a:gd fmla="*/ 0 h 12" name="T7"/>
                <a:gd fmla="*/ 68 w 73" name="T8"/>
                <a:gd fmla="*/ 0 h 12" name="T9"/>
                <a:gd fmla="*/ 73 w 73" name="T10"/>
                <a:gd fmla="*/ 6 h 12" name="T11"/>
                <a:gd fmla="*/ 68 w 73" name="T12"/>
                <a:gd fmla="*/ 12 h 12" name="T13"/>
              </a:gdLst>
              <a:cxnLst>
                <a:cxn ang="0">
                  <a:pos x="T0" y="T1"/>
                </a:cxn>
                <a:cxn ang="0">
                  <a:pos x="T2" y="T3"/>
                </a:cxn>
                <a:cxn ang="0">
                  <a:pos x="T4" y="T5"/>
                </a:cxn>
                <a:cxn ang="0">
                  <a:pos x="T6" y="T7"/>
                </a:cxn>
                <a:cxn ang="0">
                  <a:pos x="T8" y="T9"/>
                </a:cxn>
                <a:cxn ang="0">
                  <a:pos x="T10" y="T11"/>
                </a:cxn>
                <a:cxn ang="0">
                  <a:pos x="T12" y="T13"/>
                </a:cxn>
              </a:cxnLst>
              <a:rect b="b" l="0" r="r" t="0"/>
              <a:pathLst>
                <a:path h="12" w="73">
                  <a:moveTo>
                    <a:pt x="68" y="12"/>
                  </a:moveTo>
                  <a:cubicBezTo>
                    <a:pt x="5" y="12"/>
                    <a:pt x="5" y="12"/>
                    <a:pt x="5" y="12"/>
                  </a:cubicBezTo>
                  <a:cubicBezTo>
                    <a:pt x="2" y="12"/>
                    <a:pt x="0" y="9"/>
                    <a:pt x="0" y="6"/>
                  </a:cubicBezTo>
                  <a:cubicBezTo>
                    <a:pt x="0" y="3"/>
                    <a:pt x="2" y="0"/>
                    <a:pt x="5" y="0"/>
                  </a:cubicBezTo>
                  <a:cubicBezTo>
                    <a:pt x="68" y="0"/>
                    <a:pt x="68" y="0"/>
                    <a:pt x="68" y="0"/>
                  </a:cubicBezTo>
                  <a:cubicBezTo>
                    <a:pt x="71" y="0"/>
                    <a:pt x="73" y="3"/>
                    <a:pt x="73" y="6"/>
                  </a:cubicBezTo>
                  <a:cubicBezTo>
                    <a:pt x="73" y="9"/>
                    <a:pt x="71" y="12"/>
                    <a:pt x="68" y="12"/>
                  </a:cubicBezTo>
                  <a:close/>
                </a:path>
              </a:pathLst>
            </a:custGeom>
            <a:solidFill>
              <a:srgbClr val="F8E9B2"/>
            </a:solid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6" name="Group 15"/>
          <p:cNvGrpSpPr/>
          <p:nvPr/>
        </p:nvGrpSpPr>
        <p:grpSpPr>
          <a:xfrm>
            <a:off x="7213054" y="2630944"/>
            <a:ext cx="1210354" cy="1294210"/>
            <a:chOff x="6951707" y="2428654"/>
            <a:chExt cx="1321600" cy="1413163"/>
          </a:xfrm>
        </p:grpSpPr>
        <p:sp>
          <p:nvSpPr>
            <p:cNvPr id="241" name="Freeform 77"/>
            <p:cNvSpPr/>
            <p:nvPr/>
          </p:nvSpPr>
          <p:spPr bwMode="auto">
            <a:xfrm>
              <a:off x="6951707" y="2428654"/>
              <a:ext cx="1321600" cy="1413163"/>
            </a:xfrm>
            <a:custGeom>
              <a:gdLst>
                <a:gd fmla="*/ 492 w 830" name="T0"/>
                <a:gd fmla="*/ 46 h 888" name="T1"/>
                <a:gd fmla="*/ 32 w 830" name="T2"/>
                <a:gd fmla="*/ 338 h 888" name="T3"/>
                <a:gd fmla="*/ 149 w 830" name="T4"/>
                <a:gd fmla="*/ 708 h 888" name="T5"/>
                <a:gd fmla="*/ 126 w 830" name="T6"/>
                <a:gd fmla="*/ 888 h 888" name="T7"/>
                <a:gd fmla="*/ 306 w 830" name="T8"/>
                <a:gd fmla="*/ 793 h 888" name="T9"/>
                <a:gd fmla="*/ 323 w 830" name="T10"/>
                <a:gd fmla="*/ 798 h 888" name="T11"/>
                <a:gd fmla="*/ 783 w 830" name="T12"/>
                <a:gd fmla="*/ 506 h 888" name="T13"/>
                <a:gd fmla="*/ 492 w 830" name="T14"/>
                <a:gd fmla="*/ 46 h 8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87" w="830">
                  <a:moveTo>
                    <a:pt x="492" y="46"/>
                  </a:moveTo>
                  <a:cubicBezTo>
                    <a:pt x="284" y="0"/>
                    <a:pt x="78" y="130"/>
                    <a:pt x="32" y="338"/>
                  </a:cubicBezTo>
                  <a:cubicBezTo>
                    <a:pt x="0" y="478"/>
                    <a:pt x="50" y="618"/>
                    <a:pt x="149" y="708"/>
                  </a:cubicBezTo>
                  <a:cubicBezTo>
                    <a:pt x="126" y="888"/>
                    <a:pt x="126" y="888"/>
                    <a:pt x="126" y="888"/>
                  </a:cubicBezTo>
                  <a:cubicBezTo>
                    <a:pt x="306" y="793"/>
                    <a:pt x="306" y="793"/>
                    <a:pt x="306" y="793"/>
                  </a:cubicBezTo>
                  <a:cubicBezTo>
                    <a:pt x="312" y="795"/>
                    <a:pt x="317" y="796"/>
                    <a:pt x="323" y="798"/>
                  </a:cubicBezTo>
                  <a:cubicBezTo>
                    <a:pt x="531" y="844"/>
                    <a:pt x="737" y="714"/>
                    <a:pt x="783" y="506"/>
                  </a:cubicBezTo>
                  <a:cubicBezTo>
                    <a:pt x="830" y="299"/>
                    <a:pt x="699" y="93"/>
                    <a:pt x="492" y="46"/>
                  </a:cubicBezTo>
                  <a:close/>
                </a:path>
              </a:pathLst>
            </a:custGeom>
            <a:solidFill>
              <a:schemeClr val="accent4"/>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0" name="Freeform 86"/>
            <p:cNvSpPr/>
            <p:nvPr/>
          </p:nvSpPr>
          <p:spPr bwMode="auto">
            <a:xfrm>
              <a:off x="7359700" y="2754510"/>
              <a:ext cx="493496" cy="681334"/>
            </a:xfrm>
            <a:custGeom>
              <a:gdLst>
                <a:gd fmla="*/ 200 w 310" name="T0"/>
                <a:gd fmla="*/ 39 h 428" name="T1"/>
                <a:gd fmla="*/ 205 w 310" name="T2"/>
                <a:gd fmla="*/ 40 h 428" name="T3"/>
                <a:gd fmla="*/ 215 w 310" name="T4"/>
                <a:gd fmla="*/ 23 h 428" name="T5"/>
                <a:gd fmla="*/ 206 w 310" name="T6"/>
                <a:gd fmla="*/ 5 h 428" name="T7"/>
                <a:gd fmla="*/ 196 w 310" name="T8"/>
                <a:gd fmla="*/ 9 h 428" name="T9"/>
                <a:gd fmla="*/ 123 w 310" name="T10"/>
                <a:gd fmla="*/ 0 h 428" name="T11"/>
                <a:gd fmla="*/ 97 w 310" name="T12"/>
                <a:gd fmla="*/ 11 h 428" name="T13"/>
                <a:gd fmla="*/ 104 w 310" name="T14"/>
                <a:gd fmla="*/ 17 h 428" name="T15"/>
                <a:gd fmla="*/ 99 w 310" name="T16"/>
                <a:gd fmla="*/ 35 h 428" name="T17"/>
                <a:gd fmla="*/ 120 w 310" name="T18"/>
                <a:gd fmla="*/ 38 h 428" name="T19"/>
                <a:gd fmla="*/ 120 w 310" name="T20"/>
                <a:gd fmla="*/ 182 h 428" name="T21"/>
                <a:gd fmla="*/ 13 w 310" name="T22"/>
                <a:gd fmla="*/ 347 h 428" name="T23"/>
                <a:gd fmla="*/ 3 w 310" name="T24"/>
                <a:gd fmla="*/ 399 h 428" name="T25"/>
                <a:gd fmla="*/ 89 w 310" name="T26"/>
                <a:gd fmla="*/ 426 h 428" name="T27"/>
                <a:gd fmla="*/ 286 w 310" name="T28"/>
                <a:gd fmla="*/ 414 h 428" name="T29"/>
                <a:gd fmla="*/ 310 w 310" name="T30"/>
                <a:gd fmla="*/ 388 h 428" name="T31"/>
                <a:gd fmla="*/ 199 w 310" name="T32"/>
                <a:gd fmla="*/ 178 h 428" name="T33"/>
                <a:gd fmla="*/ 192 w 310" name="T34"/>
                <a:gd fmla="*/ 182 h 428" name="T35"/>
                <a:gd fmla="*/ 284 w 310" name="T36"/>
                <a:gd fmla="*/ 354 h 428" name="T37"/>
                <a:gd fmla="*/ 293 w 310" name="T38"/>
                <a:gd fmla="*/ 391 h 428" name="T39"/>
                <a:gd fmla="*/ 219 w 310" name="T40"/>
                <a:gd fmla="*/ 410 h 428" name="T41"/>
                <a:gd fmla="*/ 29 w 310" name="T42"/>
                <a:gd fmla="*/ 399 h 428" name="T43"/>
                <a:gd fmla="*/ 16 w 310" name="T44"/>
                <a:gd fmla="*/ 388 h 428" name="T45"/>
                <a:gd fmla="*/ 81 w 310" name="T46"/>
                <a:gd fmla="*/ 260 h 428" name="T47"/>
                <a:gd fmla="*/ 128 w 310" name="T48"/>
                <a:gd fmla="*/ 38 h 428" name="T49"/>
                <a:gd fmla="*/ 121 w 310" name="T50"/>
                <a:gd fmla="*/ 30 h 428" name="T51"/>
                <a:gd fmla="*/ 121 w 310" name="T52"/>
                <a:gd fmla="*/ 30 h 428" name="T53"/>
                <a:gd fmla="*/ 112 w 310" name="T54"/>
                <a:gd fmla="*/ 25 h 428" name="T55"/>
                <a:gd fmla="*/ 112 w 310" name="T56"/>
                <a:gd fmla="*/ 17 h 428" name="T57"/>
                <a:gd fmla="*/ 112 w 310" name="T58"/>
                <a:gd fmla="*/ 18 h 428" name="T59"/>
                <a:gd fmla="*/ 112 w 310" name="T60"/>
                <a:gd fmla="*/ 18 h 428" name="T61"/>
                <a:gd fmla="*/ 112 w 310" name="T62"/>
                <a:gd fmla="*/ 18 h 428" name="T63"/>
                <a:gd fmla="*/ 111 w 310" name="T64"/>
                <a:gd fmla="*/ 18 h 428" name="T65"/>
                <a:gd fmla="*/ 111 w 310" name="T66"/>
                <a:gd fmla="*/ 18 h 428" name="T67"/>
                <a:gd fmla="*/ 117 w 310" name="T68"/>
                <a:gd fmla="*/ 16 h 428" name="T69"/>
                <a:gd fmla="*/ 122 w 310" name="T70"/>
                <a:gd fmla="*/ 16 h 428" name="T71"/>
                <a:gd fmla="*/ 196 w 310" name="T72"/>
                <a:gd fmla="*/ 14 h 428" name="T73"/>
                <a:gd fmla="*/ 196 w 310" name="T74"/>
                <a:gd fmla="*/ 14 h 428" name="T75"/>
                <a:gd fmla="*/ 195 w 310" name="T76"/>
                <a:gd fmla="*/ 17 h 428" name="T77"/>
                <a:gd fmla="*/ 195 w 310" name="T78"/>
                <a:gd fmla="*/ 17 h 428" name="T79"/>
                <a:gd fmla="*/ 199 w 310" name="T80"/>
                <a:gd fmla="*/ 23 h 428" name="T81"/>
                <a:gd fmla="*/ 200 w 310" name="T82"/>
                <a:gd fmla="*/ 25 h 428" name="T83"/>
                <a:gd fmla="*/ 200 w 310" name="T84"/>
                <a:gd fmla="*/ 25 h 428" name="T85"/>
                <a:gd fmla="*/ 207 w 310" name="T86"/>
                <a:gd fmla="*/ 23 h 428" name="T87"/>
                <a:gd fmla="*/ 200 w 310" name="T88"/>
                <a:gd fmla="*/ 22 h 428" name="T89"/>
                <a:gd fmla="*/ 200 w 310" name="T90"/>
                <a:gd fmla="*/ 22 h 428" name="T91"/>
                <a:gd fmla="*/ 200 w 310" name="T92"/>
                <a:gd fmla="*/ 22 h 428" name="T93"/>
                <a:gd fmla="*/ 200 w 310" name="T94"/>
                <a:gd fmla="*/ 22 h 428" name="T95"/>
                <a:gd fmla="*/ 200 w 310" name="T96"/>
                <a:gd fmla="*/ 22 h 428" name="T97"/>
                <a:gd fmla="*/ 192 w 310" name="T98"/>
                <a:gd fmla="*/ 29 h 428" name="T99"/>
                <a:gd fmla="*/ 188 w 310" name="T100"/>
                <a:gd fmla="*/ 32 h 428" name="T101"/>
                <a:gd fmla="*/ 188 w 310" name="T102"/>
                <a:gd fmla="*/ 32 h 428" name="T103"/>
                <a:gd fmla="*/ 188 w 310" name="T104"/>
                <a:gd fmla="*/ 32 h 428" name="T105"/>
                <a:gd fmla="*/ 185 w 310" name="T106"/>
                <a:gd fmla="*/ 187 h 428"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428" w="310">
                  <a:moveTo>
                    <a:pt x="192" y="182"/>
                  </a:moveTo>
                  <a:cubicBezTo>
                    <a:pt x="200" y="182"/>
                    <a:pt x="200" y="182"/>
                    <a:pt x="200" y="182"/>
                  </a:cubicBezTo>
                  <a:cubicBezTo>
                    <a:pt x="200" y="39"/>
                    <a:pt x="200" y="39"/>
                    <a:pt x="200" y="39"/>
                  </a:cubicBezTo>
                  <a:cubicBezTo>
                    <a:pt x="192" y="39"/>
                    <a:pt x="192" y="39"/>
                    <a:pt x="192" y="39"/>
                  </a:cubicBezTo>
                  <a:cubicBezTo>
                    <a:pt x="196" y="46"/>
                    <a:pt x="196" y="46"/>
                    <a:pt x="196" y="46"/>
                  </a:cubicBezTo>
                  <a:cubicBezTo>
                    <a:pt x="196" y="45"/>
                    <a:pt x="200" y="43"/>
                    <a:pt x="205" y="40"/>
                  </a:cubicBezTo>
                  <a:cubicBezTo>
                    <a:pt x="207" y="38"/>
                    <a:pt x="209" y="36"/>
                    <a:pt x="211" y="34"/>
                  </a:cubicBezTo>
                  <a:cubicBezTo>
                    <a:pt x="212" y="32"/>
                    <a:pt x="213" y="31"/>
                    <a:pt x="214" y="29"/>
                  </a:cubicBezTo>
                  <a:cubicBezTo>
                    <a:pt x="215" y="28"/>
                    <a:pt x="215" y="25"/>
                    <a:pt x="215" y="23"/>
                  </a:cubicBezTo>
                  <a:cubicBezTo>
                    <a:pt x="215" y="22"/>
                    <a:pt x="215" y="22"/>
                    <a:pt x="215" y="21"/>
                  </a:cubicBezTo>
                  <a:cubicBezTo>
                    <a:pt x="215" y="21"/>
                    <a:pt x="214" y="17"/>
                    <a:pt x="211" y="12"/>
                  </a:cubicBezTo>
                  <a:cubicBezTo>
                    <a:pt x="210" y="10"/>
                    <a:pt x="209" y="7"/>
                    <a:pt x="206" y="5"/>
                  </a:cubicBezTo>
                  <a:cubicBezTo>
                    <a:pt x="205" y="4"/>
                    <a:pt x="204" y="3"/>
                    <a:pt x="202" y="2"/>
                  </a:cubicBezTo>
                  <a:cubicBezTo>
                    <a:pt x="200" y="1"/>
                    <a:pt x="198" y="1"/>
                    <a:pt x="196" y="1"/>
                  </a:cubicBezTo>
                  <a:cubicBezTo>
                    <a:pt x="196" y="9"/>
                    <a:pt x="196" y="9"/>
                    <a:pt x="196" y="9"/>
                  </a:cubicBezTo>
                  <a:cubicBezTo>
                    <a:pt x="196" y="1"/>
                    <a:pt x="196" y="1"/>
                    <a:pt x="196" y="1"/>
                  </a:cubicBezTo>
                  <a:cubicBezTo>
                    <a:pt x="123" y="0"/>
                    <a:pt x="123" y="0"/>
                    <a:pt x="123" y="0"/>
                  </a:cubicBezTo>
                  <a:cubicBezTo>
                    <a:pt x="123" y="0"/>
                    <a:pt x="123" y="0"/>
                    <a:pt x="123" y="0"/>
                  </a:cubicBezTo>
                  <a:cubicBezTo>
                    <a:pt x="118" y="0"/>
                    <a:pt x="113" y="0"/>
                    <a:pt x="108" y="2"/>
                  </a:cubicBezTo>
                  <a:cubicBezTo>
                    <a:pt x="105" y="3"/>
                    <a:pt x="103" y="4"/>
                    <a:pt x="100" y="7"/>
                  </a:cubicBezTo>
                  <a:cubicBezTo>
                    <a:pt x="99" y="8"/>
                    <a:pt x="98" y="9"/>
                    <a:pt x="97" y="11"/>
                  </a:cubicBezTo>
                  <a:cubicBezTo>
                    <a:pt x="96" y="13"/>
                    <a:pt x="96" y="15"/>
                    <a:pt x="96" y="17"/>
                  </a:cubicBezTo>
                  <a:cubicBezTo>
                    <a:pt x="96" y="17"/>
                    <a:pt x="96" y="17"/>
                    <a:pt x="96" y="17"/>
                  </a:cubicBezTo>
                  <a:cubicBezTo>
                    <a:pt x="104" y="17"/>
                    <a:pt x="104" y="17"/>
                    <a:pt x="104" y="17"/>
                  </a:cubicBezTo>
                  <a:cubicBezTo>
                    <a:pt x="96" y="15"/>
                    <a:pt x="96" y="15"/>
                    <a:pt x="96" y="15"/>
                  </a:cubicBezTo>
                  <a:cubicBezTo>
                    <a:pt x="96" y="17"/>
                    <a:pt x="95" y="20"/>
                    <a:pt x="95" y="22"/>
                  </a:cubicBezTo>
                  <a:cubicBezTo>
                    <a:pt x="95" y="27"/>
                    <a:pt x="97" y="31"/>
                    <a:pt x="99" y="35"/>
                  </a:cubicBezTo>
                  <a:cubicBezTo>
                    <a:pt x="103" y="40"/>
                    <a:pt x="108" y="43"/>
                    <a:pt x="112" y="44"/>
                  </a:cubicBezTo>
                  <a:cubicBezTo>
                    <a:pt x="116" y="46"/>
                    <a:pt x="118" y="46"/>
                    <a:pt x="119" y="46"/>
                  </a:cubicBezTo>
                  <a:cubicBezTo>
                    <a:pt x="120" y="38"/>
                    <a:pt x="120" y="38"/>
                    <a:pt x="120" y="38"/>
                  </a:cubicBezTo>
                  <a:cubicBezTo>
                    <a:pt x="112" y="38"/>
                    <a:pt x="112" y="38"/>
                    <a:pt x="112" y="38"/>
                  </a:cubicBezTo>
                  <a:cubicBezTo>
                    <a:pt x="112" y="182"/>
                    <a:pt x="112" y="182"/>
                    <a:pt x="112" y="182"/>
                  </a:cubicBezTo>
                  <a:cubicBezTo>
                    <a:pt x="120" y="182"/>
                    <a:pt x="120" y="182"/>
                    <a:pt x="120" y="182"/>
                  </a:cubicBezTo>
                  <a:cubicBezTo>
                    <a:pt x="113" y="178"/>
                    <a:pt x="113" y="178"/>
                    <a:pt x="113" y="178"/>
                  </a:cubicBezTo>
                  <a:cubicBezTo>
                    <a:pt x="93" y="210"/>
                    <a:pt x="65" y="253"/>
                    <a:pt x="42" y="292"/>
                  </a:cubicBezTo>
                  <a:cubicBezTo>
                    <a:pt x="30" y="312"/>
                    <a:pt x="20" y="331"/>
                    <a:pt x="13" y="347"/>
                  </a:cubicBezTo>
                  <a:cubicBezTo>
                    <a:pt x="9" y="355"/>
                    <a:pt x="6" y="363"/>
                    <a:pt x="4" y="370"/>
                  </a:cubicBezTo>
                  <a:cubicBezTo>
                    <a:pt x="2" y="376"/>
                    <a:pt x="0" y="382"/>
                    <a:pt x="0" y="388"/>
                  </a:cubicBezTo>
                  <a:cubicBezTo>
                    <a:pt x="0" y="392"/>
                    <a:pt x="1" y="396"/>
                    <a:pt x="3" y="399"/>
                  </a:cubicBezTo>
                  <a:cubicBezTo>
                    <a:pt x="5" y="403"/>
                    <a:pt x="8" y="406"/>
                    <a:pt x="11" y="408"/>
                  </a:cubicBezTo>
                  <a:cubicBezTo>
                    <a:pt x="18" y="412"/>
                    <a:pt x="26" y="415"/>
                    <a:pt x="36" y="417"/>
                  </a:cubicBezTo>
                  <a:cubicBezTo>
                    <a:pt x="50" y="421"/>
                    <a:pt x="69" y="424"/>
                    <a:pt x="89" y="426"/>
                  </a:cubicBezTo>
                  <a:cubicBezTo>
                    <a:pt x="110" y="427"/>
                    <a:pt x="132" y="428"/>
                    <a:pt x="155" y="428"/>
                  </a:cubicBezTo>
                  <a:cubicBezTo>
                    <a:pt x="189" y="428"/>
                    <a:pt x="224" y="426"/>
                    <a:pt x="251" y="422"/>
                  </a:cubicBezTo>
                  <a:cubicBezTo>
                    <a:pt x="265" y="420"/>
                    <a:pt x="277" y="417"/>
                    <a:pt x="286" y="414"/>
                  </a:cubicBezTo>
                  <a:cubicBezTo>
                    <a:pt x="291" y="412"/>
                    <a:pt x="295" y="410"/>
                    <a:pt x="299" y="408"/>
                  </a:cubicBezTo>
                  <a:cubicBezTo>
                    <a:pt x="302" y="406"/>
                    <a:pt x="305" y="403"/>
                    <a:pt x="307" y="399"/>
                  </a:cubicBezTo>
                  <a:cubicBezTo>
                    <a:pt x="309" y="396"/>
                    <a:pt x="310" y="392"/>
                    <a:pt x="310" y="388"/>
                  </a:cubicBezTo>
                  <a:cubicBezTo>
                    <a:pt x="310" y="383"/>
                    <a:pt x="309" y="377"/>
                    <a:pt x="307" y="370"/>
                  </a:cubicBezTo>
                  <a:cubicBezTo>
                    <a:pt x="303" y="358"/>
                    <a:pt x="297" y="344"/>
                    <a:pt x="289" y="329"/>
                  </a:cubicBezTo>
                  <a:cubicBezTo>
                    <a:pt x="266" y="282"/>
                    <a:pt x="228" y="222"/>
                    <a:pt x="199" y="178"/>
                  </a:cubicBezTo>
                  <a:cubicBezTo>
                    <a:pt x="192" y="182"/>
                    <a:pt x="192" y="182"/>
                    <a:pt x="192" y="182"/>
                  </a:cubicBezTo>
                  <a:cubicBezTo>
                    <a:pt x="200" y="182"/>
                    <a:pt x="200" y="182"/>
                    <a:pt x="200" y="182"/>
                  </a:cubicBezTo>
                  <a:cubicBezTo>
                    <a:pt x="192" y="182"/>
                    <a:pt x="192" y="182"/>
                    <a:pt x="192" y="182"/>
                  </a:cubicBezTo>
                  <a:cubicBezTo>
                    <a:pt x="185" y="187"/>
                    <a:pt x="185" y="187"/>
                    <a:pt x="185" y="187"/>
                  </a:cubicBezTo>
                  <a:cubicBezTo>
                    <a:pt x="207" y="220"/>
                    <a:pt x="235" y="263"/>
                    <a:pt x="257" y="301"/>
                  </a:cubicBezTo>
                  <a:cubicBezTo>
                    <a:pt x="267" y="321"/>
                    <a:pt x="277" y="339"/>
                    <a:pt x="284" y="354"/>
                  </a:cubicBezTo>
                  <a:cubicBezTo>
                    <a:pt x="287" y="362"/>
                    <a:pt x="290" y="369"/>
                    <a:pt x="291" y="375"/>
                  </a:cubicBezTo>
                  <a:cubicBezTo>
                    <a:pt x="293" y="381"/>
                    <a:pt x="294" y="385"/>
                    <a:pt x="294" y="388"/>
                  </a:cubicBezTo>
                  <a:cubicBezTo>
                    <a:pt x="294" y="390"/>
                    <a:pt x="293" y="391"/>
                    <a:pt x="293" y="391"/>
                  </a:cubicBezTo>
                  <a:cubicBezTo>
                    <a:pt x="293" y="392"/>
                    <a:pt x="292" y="393"/>
                    <a:pt x="290" y="394"/>
                  </a:cubicBezTo>
                  <a:cubicBezTo>
                    <a:pt x="286" y="397"/>
                    <a:pt x="279" y="400"/>
                    <a:pt x="270" y="402"/>
                  </a:cubicBezTo>
                  <a:cubicBezTo>
                    <a:pt x="257" y="405"/>
                    <a:pt x="239" y="408"/>
                    <a:pt x="219" y="410"/>
                  </a:cubicBezTo>
                  <a:cubicBezTo>
                    <a:pt x="199" y="411"/>
                    <a:pt x="177" y="412"/>
                    <a:pt x="155" y="412"/>
                  </a:cubicBezTo>
                  <a:cubicBezTo>
                    <a:pt x="121" y="412"/>
                    <a:pt x="88" y="410"/>
                    <a:pt x="62" y="406"/>
                  </a:cubicBezTo>
                  <a:cubicBezTo>
                    <a:pt x="48" y="404"/>
                    <a:pt x="37" y="402"/>
                    <a:pt x="29" y="399"/>
                  </a:cubicBezTo>
                  <a:cubicBezTo>
                    <a:pt x="25" y="397"/>
                    <a:pt x="22" y="396"/>
                    <a:pt x="20" y="394"/>
                  </a:cubicBezTo>
                  <a:cubicBezTo>
                    <a:pt x="18" y="393"/>
                    <a:pt x="17" y="392"/>
                    <a:pt x="17" y="391"/>
                  </a:cubicBezTo>
                  <a:cubicBezTo>
                    <a:pt x="17" y="391"/>
                    <a:pt x="16" y="390"/>
                    <a:pt x="16" y="388"/>
                  </a:cubicBezTo>
                  <a:cubicBezTo>
                    <a:pt x="16" y="385"/>
                    <a:pt x="17" y="380"/>
                    <a:pt x="19" y="374"/>
                  </a:cubicBezTo>
                  <a:cubicBezTo>
                    <a:pt x="22" y="364"/>
                    <a:pt x="28" y="350"/>
                    <a:pt x="36" y="335"/>
                  </a:cubicBezTo>
                  <a:cubicBezTo>
                    <a:pt x="48" y="312"/>
                    <a:pt x="64" y="286"/>
                    <a:pt x="81" y="260"/>
                  </a:cubicBezTo>
                  <a:cubicBezTo>
                    <a:pt x="97" y="233"/>
                    <a:pt x="113" y="208"/>
                    <a:pt x="127" y="186"/>
                  </a:cubicBezTo>
                  <a:cubicBezTo>
                    <a:pt x="128" y="185"/>
                    <a:pt x="128" y="184"/>
                    <a:pt x="128" y="182"/>
                  </a:cubicBezTo>
                  <a:cubicBezTo>
                    <a:pt x="128" y="38"/>
                    <a:pt x="128" y="38"/>
                    <a:pt x="128" y="38"/>
                  </a:cubicBezTo>
                  <a:cubicBezTo>
                    <a:pt x="128" y="34"/>
                    <a:pt x="125" y="31"/>
                    <a:pt x="121" y="30"/>
                  </a:cubicBezTo>
                  <a:cubicBezTo>
                    <a:pt x="121" y="35"/>
                    <a:pt x="121" y="35"/>
                    <a:pt x="121" y="35"/>
                  </a:cubicBezTo>
                  <a:cubicBezTo>
                    <a:pt x="121" y="30"/>
                    <a:pt x="121" y="30"/>
                    <a:pt x="121" y="30"/>
                  </a:cubicBezTo>
                  <a:cubicBezTo>
                    <a:pt x="121" y="30"/>
                    <a:pt x="121" y="30"/>
                    <a:pt x="121" y="30"/>
                  </a:cubicBezTo>
                  <a:cubicBezTo>
                    <a:pt x="121" y="35"/>
                    <a:pt x="121" y="35"/>
                    <a:pt x="121" y="35"/>
                  </a:cubicBezTo>
                  <a:cubicBezTo>
                    <a:pt x="121" y="30"/>
                    <a:pt x="121" y="30"/>
                    <a:pt x="121" y="30"/>
                  </a:cubicBezTo>
                  <a:cubicBezTo>
                    <a:pt x="121" y="30"/>
                    <a:pt x="121" y="30"/>
                    <a:pt x="121" y="30"/>
                  </a:cubicBezTo>
                  <a:cubicBezTo>
                    <a:pt x="120" y="30"/>
                    <a:pt x="117" y="29"/>
                    <a:pt x="115" y="28"/>
                  </a:cubicBezTo>
                  <a:cubicBezTo>
                    <a:pt x="114" y="27"/>
                    <a:pt x="113" y="26"/>
                    <a:pt x="112" y="25"/>
                  </a:cubicBezTo>
                  <a:cubicBezTo>
                    <a:pt x="112" y="24"/>
                    <a:pt x="111" y="23"/>
                    <a:pt x="111" y="22"/>
                  </a:cubicBezTo>
                  <a:cubicBezTo>
                    <a:pt x="111" y="21"/>
                    <a:pt x="112" y="20"/>
                    <a:pt x="112" y="19"/>
                  </a:cubicBezTo>
                  <a:cubicBezTo>
                    <a:pt x="112" y="18"/>
                    <a:pt x="112" y="18"/>
                    <a:pt x="112" y="17"/>
                  </a:cubicBezTo>
                  <a:cubicBezTo>
                    <a:pt x="112" y="17"/>
                    <a:pt x="112" y="17"/>
                    <a:pt x="112" y="17"/>
                  </a:cubicBezTo>
                  <a:cubicBezTo>
                    <a:pt x="110" y="17"/>
                    <a:pt x="110" y="17"/>
                    <a:pt x="110" y="17"/>
                  </a:cubicBezTo>
                  <a:cubicBezTo>
                    <a:pt x="112" y="18"/>
                    <a:pt x="112" y="18"/>
                    <a:pt x="112" y="18"/>
                  </a:cubicBezTo>
                  <a:cubicBezTo>
                    <a:pt x="112" y="17"/>
                    <a:pt x="112" y="17"/>
                    <a:pt x="112" y="17"/>
                  </a:cubicBezTo>
                  <a:cubicBezTo>
                    <a:pt x="110" y="17"/>
                    <a:pt x="110" y="17"/>
                    <a:pt x="110" y="17"/>
                  </a:cubicBezTo>
                  <a:cubicBezTo>
                    <a:pt x="112" y="18"/>
                    <a:pt x="112" y="18"/>
                    <a:pt x="112" y="18"/>
                  </a:cubicBezTo>
                  <a:cubicBezTo>
                    <a:pt x="110" y="17"/>
                    <a:pt x="110" y="17"/>
                    <a:pt x="110" y="17"/>
                  </a:cubicBezTo>
                  <a:cubicBezTo>
                    <a:pt x="112" y="18"/>
                    <a:pt x="112" y="18"/>
                    <a:pt x="112" y="18"/>
                  </a:cubicBezTo>
                  <a:cubicBezTo>
                    <a:pt x="112" y="18"/>
                    <a:pt x="112" y="18"/>
                    <a:pt x="112" y="18"/>
                  </a:cubicBezTo>
                  <a:cubicBezTo>
                    <a:pt x="110" y="17"/>
                    <a:pt x="110" y="17"/>
                    <a:pt x="110" y="17"/>
                  </a:cubicBezTo>
                  <a:cubicBezTo>
                    <a:pt x="112" y="18"/>
                    <a:pt x="112" y="18"/>
                    <a:pt x="112" y="18"/>
                  </a:cubicBezTo>
                  <a:cubicBezTo>
                    <a:pt x="111" y="18"/>
                    <a:pt x="111" y="18"/>
                    <a:pt x="111" y="18"/>
                  </a:cubicBezTo>
                  <a:cubicBezTo>
                    <a:pt x="112" y="18"/>
                    <a:pt x="112" y="18"/>
                    <a:pt x="112" y="18"/>
                  </a:cubicBezTo>
                  <a:cubicBezTo>
                    <a:pt x="112" y="18"/>
                    <a:pt x="112" y="18"/>
                    <a:pt x="112" y="18"/>
                  </a:cubicBezTo>
                  <a:cubicBezTo>
                    <a:pt x="111" y="18"/>
                    <a:pt x="111" y="18"/>
                    <a:pt x="111" y="18"/>
                  </a:cubicBezTo>
                  <a:cubicBezTo>
                    <a:pt x="112" y="18"/>
                    <a:pt x="112" y="18"/>
                    <a:pt x="112" y="18"/>
                  </a:cubicBezTo>
                  <a:cubicBezTo>
                    <a:pt x="112" y="18"/>
                    <a:pt x="112" y="18"/>
                    <a:pt x="113" y="17"/>
                  </a:cubicBezTo>
                  <a:cubicBezTo>
                    <a:pt x="114" y="17"/>
                    <a:pt x="115" y="16"/>
                    <a:pt x="117" y="16"/>
                  </a:cubicBezTo>
                  <a:cubicBezTo>
                    <a:pt x="119" y="16"/>
                    <a:pt x="121" y="16"/>
                    <a:pt x="123" y="16"/>
                  </a:cubicBezTo>
                  <a:cubicBezTo>
                    <a:pt x="123" y="8"/>
                    <a:pt x="123" y="8"/>
                    <a:pt x="123" y="8"/>
                  </a:cubicBezTo>
                  <a:cubicBezTo>
                    <a:pt x="122" y="16"/>
                    <a:pt x="122" y="16"/>
                    <a:pt x="122" y="16"/>
                  </a:cubicBezTo>
                  <a:cubicBezTo>
                    <a:pt x="196" y="17"/>
                    <a:pt x="196" y="17"/>
                    <a:pt x="196" y="17"/>
                  </a:cubicBezTo>
                  <a:cubicBezTo>
                    <a:pt x="196" y="17"/>
                    <a:pt x="196" y="17"/>
                    <a:pt x="196" y="17"/>
                  </a:cubicBezTo>
                  <a:cubicBezTo>
                    <a:pt x="196" y="14"/>
                    <a:pt x="196" y="14"/>
                    <a:pt x="196" y="14"/>
                  </a:cubicBezTo>
                  <a:cubicBezTo>
                    <a:pt x="195" y="17"/>
                    <a:pt x="195" y="17"/>
                    <a:pt x="195" y="17"/>
                  </a:cubicBezTo>
                  <a:cubicBezTo>
                    <a:pt x="195" y="17"/>
                    <a:pt x="196" y="17"/>
                    <a:pt x="196" y="17"/>
                  </a:cubicBezTo>
                  <a:cubicBezTo>
                    <a:pt x="196" y="14"/>
                    <a:pt x="196" y="14"/>
                    <a:pt x="196" y="14"/>
                  </a:cubicBezTo>
                  <a:cubicBezTo>
                    <a:pt x="195" y="17"/>
                    <a:pt x="195" y="17"/>
                    <a:pt x="195" y="17"/>
                  </a:cubicBezTo>
                  <a:cubicBezTo>
                    <a:pt x="195" y="16"/>
                    <a:pt x="195" y="16"/>
                    <a:pt x="195" y="16"/>
                  </a:cubicBezTo>
                  <a:cubicBezTo>
                    <a:pt x="195" y="17"/>
                    <a:pt x="195" y="17"/>
                    <a:pt x="195" y="17"/>
                  </a:cubicBezTo>
                  <a:cubicBezTo>
                    <a:pt x="195" y="17"/>
                    <a:pt x="195" y="17"/>
                    <a:pt x="195" y="17"/>
                  </a:cubicBezTo>
                  <a:cubicBezTo>
                    <a:pt x="195" y="16"/>
                    <a:pt x="195" y="16"/>
                    <a:pt x="195" y="16"/>
                  </a:cubicBezTo>
                  <a:cubicBezTo>
                    <a:pt x="195" y="17"/>
                    <a:pt x="195" y="17"/>
                    <a:pt x="195" y="17"/>
                  </a:cubicBezTo>
                  <a:cubicBezTo>
                    <a:pt x="195" y="17"/>
                    <a:pt x="195" y="17"/>
                    <a:pt x="195" y="17"/>
                  </a:cubicBezTo>
                  <a:cubicBezTo>
                    <a:pt x="195" y="17"/>
                    <a:pt x="196" y="17"/>
                    <a:pt x="197" y="18"/>
                  </a:cubicBezTo>
                  <a:cubicBezTo>
                    <a:pt x="197" y="20"/>
                    <a:pt x="198" y="22"/>
                    <a:pt x="199" y="23"/>
                  </a:cubicBezTo>
                  <a:cubicBezTo>
                    <a:pt x="199" y="24"/>
                    <a:pt x="199" y="24"/>
                    <a:pt x="200" y="25"/>
                  </a:cubicBezTo>
                  <a:cubicBezTo>
                    <a:pt x="200" y="25"/>
                    <a:pt x="200" y="25"/>
                    <a:pt x="200" y="25"/>
                  </a:cubicBezTo>
                  <a:cubicBezTo>
                    <a:pt x="200" y="25"/>
                    <a:pt x="200" y="25"/>
                    <a:pt x="200" y="25"/>
                  </a:cubicBezTo>
                  <a:cubicBezTo>
                    <a:pt x="201" y="25"/>
                    <a:pt x="201" y="25"/>
                    <a:pt x="201" y="25"/>
                  </a:cubicBezTo>
                  <a:cubicBezTo>
                    <a:pt x="200" y="25"/>
                    <a:pt x="200" y="25"/>
                    <a:pt x="200" y="25"/>
                  </a:cubicBezTo>
                  <a:cubicBezTo>
                    <a:pt x="200" y="25"/>
                    <a:pt x="200" y="25"/>
                    <a:pt x="200" y="25"/>
                  </a:cubicBezTo>
                  <a:cubicBezTo>
                    <a:pt x="201" y="25"/>
                    <a:pt x="201" y="25"/>
                    <a:pt x="201" y="25"/>
                  </a:cubicBezTo>
                  <a:cubicBezTo>
                    <a:pt x="200" y="25"/>
                    <a:pt x="200" y="25"/>
                    <a:pt x="200" y="25"/>
                  </a:cubicBezTo>
                  <a:cubicBezTo>
                    <a:pt x="207" y="23"/>
                    <a:pt x="207" y="23"/>
                    <a:pt x="207" y="23"/>
                  </a:cubicBezTo>
                  <a:cubicBezTo>
                    <a:pt x="199" y="23"/>
                    <a:pt x="199" y="23"/>
                    <a:pt x="199" y="23"/>
                  </a:cubicBezTo>
                  <a:cubicBezTo>
                    <a:pt x="202" y="23"/>
                    <a:pt x="202" y="23"/>
                    <a:pt x="202" y="23"/>
                  </a:cubicBezTo>
                  <a:cubicBezTo>
                    <a:pt x="200" y="22"/>
                    <a:pt x="200" y="22"/>
                    <a:pt x="200" y="22"/>
                  </a:cubicBezTo>
                  <a:cubicBezTo>
                    <a:pt x="199" y="23"/>
                    <a:pt x="199" y="23"/>
                    <a:pt x="199" y="23"/>
                  </a:cubicBezTo>
                  <a:cubicBezTo>
                    <a:pt x="202" y="23"/>
                    <a:pt x="202" y="23"/>
                    <a:pt x="202" y="23"/>
                  </a:cubicBezTo>
                  <a:cubicBezTo>
                    <a:pt x="200" y="22"/>
                    <a:pt x="200" y="22"/>
                    <a:pt x="200" y="22"/>
                  </a:cubicBezTo>
                  <a:cubicBezTo>
                    <a:pt x="201" y="23"/>
                    <a:pt x="201" y="23"/>
                    <a:pt x="201" y="23"/>
                  </a:cubicBezTo>
                  <a:cubicBezTo>
                    <a:pt x="200" y="22"/>
                    <a:pt x="200" y="22"/>
                    <a:pt x="200" y="22"/>
                  </a:cubicBezTo>
                  <a:cubicBezTo>
                    <a:pt x="200" y="22"/>
                    <a:pt x="200" y="22"/>
                    <a:pt x="200" y="22"/>
                  </a:cubicBezTo>
                  <a:cubicBezTo>
                    <a:pt x="201" y="23"/>
                    <a:pt x="201" y="23"/>
                    <a:pt x="201" y="23"/>
                  </a:cubicBezTo>
                  <a:cubicBezTo>
                    <a:pt x="200" y="22"/>
                    <a:pt x="200" y="22"/>
                    <a:pt x="200" y="22"/>
                  </a:cubicBezTo>
                  <a:cubicBezTo>
                    <a:pt x="200" y="22"/>
                    <a:pt x="200" y="22"/>
                    <a:pt x="200" y="22"/>
                  </a:cubicBezTo>
                  <a:cubicBezTo>
                    <a:pt x="200" y="22"/>
                    <a:pt x="200" y="22"/>
                    <a:pt x="200" y="22"/>
                  </a:cubicBezTo>
                  <a:cubicBezTo>
                    <a:pt x="200" y="22"/>
                    <a:pt x="200" y="22"/>
                    <a:pt x="200" y="22"/>
                  </a:cubicBezTo>
                  <a:cubicBezTo>
                    <a:pt x="200" y="22"/>
                    <a:pt x="200" y="22"/>
                    <a:pt x="200" y="22"/>
                  </a:cubicBezTo>
                  <a:cubicBezTo>
                    <a:pt x="200" y="22"/>
                    <a:pt x="200" y="22"/>
                    <a:pt x="200" y="22"/>
                  </a:cubicBezTo>
                  <a:cubicBezTo>
                    <a:pt x="200" y="22"/>
                    <a:pt x="199" y="23"/>
                    <a:pt x="198" y="25"/>
                  </a:cubicBezTo>
                  <a:cubicBezTo>
                    <a:pt x="196" y="26"/>
                    <a:pt x="194" y="28"/>
                    <a:pt x="192" y="29"/>
                  </a:cubicBezTo>
                  <a:cubicBezTo>
                    <a:pt x="191" y="30"/>
                    <a:pt x="190" y="31"/>
                    <a:pt x="189" y="31"/>
                  </a:cubicBezTo>
                  <a:cubicBezTo>
                    <a:pt x="188" y="31"/>
                    <a:pt x="188" y="31"/>
                    <a:pt x="188" y="31"/>
                  </a:cubicBezTo>
                  <a:cubicBezTo>
                    <a:pt x="188" y="32"/>
                    <a:pt x="188" y="32"/>
                    <a:pt x="188" y="32"/>
                  </a:cubicBezTo>
                  <a:cubicBezTo>
                    <a:pt x="188" y="32"/>
                    <a:pt x="188" y="32"/>
                    <a:pt x="188" y="32"/>
                  </a:cubicBezTo>
                  <a:cubicBezTo>
                    <a:pt x="189" y="33"/>
                    <a:pt x="189" y="33"/>
                    <a:pt x="189" y="33"/>
                  </a:cubicBezTo>
                  <a:cubicBezTo>
                    <a:pt x="188" y="32"/>
                    <a:pt x="188" y="32"/>
                    <a:pt x="188" y="32"/>
                  </a:cubicBezTo>
                  <a:cubicBezTo>
                    <a:pt x="188" y="32"/>
                    <a:pt x="188" y="32"/>
                    <a:pt x="188" y="32"/>
                  </a:cubicBezTo>
                  <a:cubicBezTo>
                    <a:pt x="189" y="33"/>
                    <a:pt x="189" y="33"/>
                    <a:pt x="189" y="33"/>
                  </a:cubicBezTo>
                  <a:cubicBezTo>
                    <a:pt x="188" y="32"/>
                    <a:pt x="188" y="32"/>
                    <a:pt x="188" y="32"/>
                  </a:cubicBezTo>
                  <a:cubicBezTo>
                    <a:pt x="186" y="33"/>
                    <a:pt x="184" y="36"/>
                    <a:pt x="184" y="39"/>
                  </a:cubicBezTo>
                  <a:cubicBezTo>
                    <a:pt x="184" y="182"/>
                    <a:pt x="184" y="182"/>
                    <a:pt x="184" y="182"/>
                  </a:cubicBezTo>
                  <a:cubicBezTo>
                    <a:pt x="184" y="184"/>
                    <a:pt x="184" y="185"/>
                    <a:pt x="185" y="187"/>
                  </a:cubicBezTo>
                  <a:lnTo>
                    <a:pt x="192" y="182"/>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1" name="Oval 87"/>
            <p:cNvSpPr>
              <a:spLocks noChangeArrowheads="1"/>
            </p:cNvSpPr>
            <p:nvPr/>
          </p:nvSpPr>
          <p:spPr bwMode="auto">
            <a:xfrm>
              <a:off x="7588607" y="3060168"/>
              <a:ext cx="66652" cy="67326"/>
            </a:xfrm>
            <a:prstGeom prst="ellipse">
              <a:avLst/>
            </a:pr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2" name="Freeform 88"/>
            <p:cNvSpPr>
              <a:spLocks noEditPoints="1"/>
            </p:cNvSpPr>
            <p:nvPr/>
          </p:nvSpPr>
          <p:spPr bwMode="auto">
            <a:xfrm>
              <a:off x="7429718" y="3157116"/>
              <a:ext cx="350093" cy="229580"/>
            </a:xfrm>
            <a:custGeom>
              <a:gdLst>
                <a:gd fmla="*/ 161 w 220" name="T0"/>
                <a:gd fmla="*/ 0 h 144" name="T1"/>
                <a:gd fmla="*/ 65 w 220" name="T2"/>
                <a:gd fmla="*/ 3 h 144" name="T3"/>
                <a:gd fmla="*/ 0 w 220" name="T4"/>
                <a:gd fmla="*/ 118 h 144" name="T5"/>
                <a:gd fmla="*/ 220 w 220" name="T6"/>
                <a:gd fmla="*/ 119 h 144" name="T7"/>
                <a:gd fmla="*/ 161 w 220" name="T8"/>
                <a:gd fmla="*/ 0 h 144" name="T9"/>
                <a:gd fmla="*/ 87 w 220" name="T10"/>
                <a:gd fmla="*/ 87 h 144" name="T11"/>
                <a:gd fmla="*/ 62 w 220" name="T12"/>
                <a:gd fmla="*/ 63 h 144" name="T13"/>
                <a:gd fmla="*/ 87 w 220" name="T14"/>
                <a:gd fmla="*/ 39 h 144" name="T15"/>
                <a:gd fmla="*/ 111 w 220" name="T16"/>
                <a:gd fmla="*/ 63 h 144" name="T17"/>
                <a:gd fmla="*/ 87 w 220" name="T18"/>
                <a:gd fmla="*/ 87 h 144" name="T19"/>
                <a:gd fmla="*/ 147 w 220" name="T20"/>
                <a:gd fmla="*/ 103 h 144" name="T21"/>
                <a:gd fmla="*/ 132 w 220" name="T22"/>
                <a:gd fmla="*/ 88 h 144" name="T23"/>
                <a:gd fmla="*/ 147 w 220" name="T24"/>
                <a:gd fmla="*/ 74 h 144" name="T25"/>
                <a:gd fmla="*/ 161 w 220" name="T26"/>
                <a:gd fmla="*/ 88 h 144" name="T27"/>
                <a:gd fmla="*/ 147 w 220" name="T28"/>
                <a:gd fmla="*/ 103 h 14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44" w="220">
                  <a:moveTo>
                    <a:pt x="161" y="0"/>
                  </a:moveTo>
                  <a:cubicBezTo>
                    <a:pt x="65" y="3"/>
                    <a:pt x="65" y="3"/>
                    <a:pt x="65" y="3"/>
                  </a:cubicBezTo>
                  <a:cubicBezTo>
                    <a:pt x="0" y="118"/>
                    <a:pt x="0" y="118"/>
                    <a:pt x="0" y="118"/>
                  </a:cubicBezTo>
                  <a:cubicBezTo>
                    <a:pt x="39" y="134"/>
                    <a:pt x="147" y="144"/>
                    <a:pt x="220" y="119"/>
                  </a:cubicBezTo>
                  <a:lnTo>
                    <a:pt x="161" y="0"/>
                  </a:lnTo>
                  <a:close/>
                  <a:moveTo>
                    <a:pt x="87" y="87"/>
                  </a:moveTo>
                  <a:cubicBezTo>
                    <a:pt x="73" y="87"/>
                    <a:pt x="62" y="76"/>
                    <a:pt x="62" y="63"/>
                  </a:cubicBezTo>
                  <a:cubicBezTo>
                    <a:pt x="62" y="49"/>
                    <a:pt x="73" y="39"/>
                    <a:pt x="87" y="39"/>
                  </a:cubicBezTo>
                  <a:cubicBezTo>
                    <a:pt x="100" y="39"/>
                    <a:pt x="111" y="49"/>
                    <a:pt x="111" y="63"/>
                  </a:cubicBezTo>
                  <a:cubicBezTo>
                    <a:pt x="111" y="76"/>
                    <a:pt x="100" y="87"/>
                    <a:pt x="87" y="87"/>
                  </a:cubicBezTo>
                  <a:close/>
                  <a:moveTo>
                    <a:pt x="147" y="103"/>
                  </a:moveTo>
                  <a:cubicBezTo>
                    <a:pt x="139" y="103"/>
                    <a:pt x="132" y="96"/>
                    <a:pt x="132" y="88"/>
                  </a:cubicBezTo>
                  <a:cubicBezTo>
                    <a:pt x="132" y="81"/>
                    <a:pt x="139" y="74"/>
                    <a:pt x="147" y="74"/>
                  </a:cubicBezTo>
                  <a:cubicBezTo>
                    <a:pt x="155" y="74"/>
                    <a:pt x="161" y="81"/>
                    <a:pt x="161" y="88"/>
                  </a:cubicBezTo>
                  <a:cubicBezTo>
                    <a:pt x="161" y="96"/>
                    <a:pt x="155" y="103"/>
                    <a:pt x="147" y="103"/>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5" name="Group 14"/>
          <p:cNvGrpSpPr/>
          <p:nvPr/>
        </p:nvGrpSpPr>
        <p:grpSpPr>
          <a:xfrm>
            <a:off x="7261144" y="4196452"/>
            <a:ext cx="749765" cy="877400"/>
            <a:chOff x="7004221" y="4138049"/>
            <a:chExt cx="818678" cy="958042"/>
          </a:xfrm>
        </p:grpSpPr>
        <p:sp>
          <p:nvSpPr>
            <p:cNvPr id="232" name="Freeform 68"/>
            <p:cNvSpPr/>
            <p:nvPr/>
          </p:nvSpPr>
          <p:spPr bwMode="auto">
            <a:xfrm>
              <a:off x="7004221" y="4138049"/>
              <a:ext cx="818678" cy="958042"/>
            </a:xfrm>
            <a:custGeom>
              <a:gdLst>
                <a:gd fmla="*/ 257 w 514" name="T0"/>
                <a:gd fmla="*/ 0 h 602" name="T1"/>
                <a:gd fmla="*/ 0 w 514" name="T2"/>
                <a:gd fmla="*/ 257 h 602" name="T3"/>
                <a:gd fmla="*/ 131 w 514" name="T4"/>
                <a:gd fmla="*/ 481 h 602" name="T5"/>
                <a:gd fmla="*/ 142 w 514" name="T6"/>
                <a:gd fmla="*/ 602 h 602" name="T7"/>
                <a:gd fmla="*/ 246 w 514" name="T8"/>
                <a:gd fmla="*/ 514 h 602" name="T9"/>
                <a:gd fmla="*/ 257 w 514" name="T10"/>
                <a:gd fmla="*/ 514 h 602" name="T11"/>
                <a:gd fmla="*/ 514 w 514" name="T12"/>
                <a:gd fmla="*/ 257 h 602" name="T13"/>
                <a:gd fmla="*/ 257 w 514" name="T14"/>
                <a:gd fmla="*/ 0 h 60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02" w="514">
                  <a:moveTo>
                    <a:pt x="257" y="0"/>
                  </a:moveTo>
                  <a:cubicBezTo>
                    <a:pt x="115" y="0"/>
                    <a:pt x="0" y="115"/>
                    <a:pt x="0" y="257"/>
                  </a:cubicBezTo>
                  <a:cubicBezTo>
                    <a:pt x="0" y="353"/>
                    <a:pt x="53" y="437"/>
                    <a:pt x="131" y="481"/>
                  </a:cubicBezTo>
                  <a:cubicBezTo>
                    <a:pt x="142" y="602"/>
                    <a:pt x="142" y="602"/>
                    <a:pt x="142" y="602"/>
                  </a:cubicBezTo>
                  <a:cubicBezTo>
                    <a:pt x="246" y="514"/>
                    <a:pt x="246" y="514"/>
                    <a:pt x="246" y="514"/>
                  </a:cubicBezTo>
                  <a:cubicBezTo>
                    <a:pt x="249" y="514"/>
                    <a:pt x="253" y="514"/>
                    <a:pt x="257" y="514"/>
                  </a:cubicBezTo>
                  <a:cubicBezTo>
                    <a:pt x="399" y="514"/>
                    <a:pt x="514" y="399"/>
                    <a:pt x="514" y="257"/>
                  </a:cubicBezTo>
                  <a:cubicBezTo>
                    <a:pt x="514" y="115"/>
                    <a:pt x="399" y="0"/>
                    <a:pt x="257" y="0"/>
                  </a:cubicBezTo>
                  <a:close/>
                </a:path>
              </a:pathLst>
            </a:custGeom>
            <a:solidFill>
              <a:schemeClr val="tx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3" name="Freeform 89"/>
            <p:cNvSpPr/>
            <p:nvPr/>
          </p:nvSpPr>
          <p:spPr bwMode="auto">
            <a:xfrm>
              <a:off x="7138199" y="4430915"/>
              <a:ext cx="154175" cy="216115"/>
            </a:xfrm>
            <a:custGeom>
              <a:gdLst>
                <a:gd fmla="*/ 3 w 97" name="T0"/>
                <a:gd fmla="*/ 54 h 136" name="T1"/>
                <a:gd fmla="*/ 51 w 97" name="T2"/>
                <a:gd fmla="*/ 0 h 136" name="T3"/>
                <a:gd fmla="*/ 97 w 97" name="T4"/>
                <a:gd fmla="*/ 42 h 136" name="T5"/>
                <a:gd fmla="*/ 73 w 97" name="T6"/>
                <a:gd fmla="*/ 82 h 136" name="T7"/>
                <a:gd fmla="*/ 34 w 97" name="T8"/>
                <a:gd fmla="*/ 113 h 136" name="T9"/>
                <a:gd fmla="*/ 97 w 97" name="T10"/>
                <a:gd fmla="*/ 113 h 136" name="T11"/>
                <a:gd fmla="*/ 97 w 97" name="T12"/>
                <a:gd fmla="*/ 136 h 136" name="T13"/>
                <a:gd fmla="*/ 0 w 97" name="T14"/>
                <a:gd fmla="*/ 136 h 136" name="T15"/>
                <a:gd fmla="*/ 42 w 97" name="T16"/>
                <a:gd fmla="*/ 76 h 136" name="T17"/>
                <a:gd fmla="*/ 70 w 97" name="T18"/>
                <a:gd fmla="*/ 43 h 136" name="T19"/>
                <a:gd fmla="*/ 51 w 97" name="T20"/>
                <a:gd fmla="*/ 23 h 136" name="T21"/>
                <a:gd fmla="*/ 28 w 97" name="T22"/>
                <a:gd fmla="*/ 54 h 136" name="T23"/>
                <a:gd fmla="*/ 3 w 97" name="T24"/>
                <a:gd fmla="*/ 54 h 13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36" w="97">
                  <a:moveTo>
                    <a:pt x="3" y="54"/>
                  </a:moveTo>
                  <a:cubicBezTo>
                    <a:pt x="2" y="23"/>
                    <a:pt x="19" y="0"/>
                    <a:pt x="51" y="0"/>
                  </a:cubicBezTo>
                  <a:cubicBezTo>
                    <a:pt x="75" y="0"/>
                    <a:pt x="97" y="16"/>
                    <a:pt x="97" y="42"/>
                  </a:cubicBezTo>
                  <a:cubicBezTo>
                    <a:pt x="97" y="62"/>
                    <a:pt x="86" y="73"/>
                    <a:pt x="73" y="82"/>
                  </a:cubicBezTo>
                  <a:cubicBezTo>
                    <a:pt x="60" y="91"/>
                    <a:pt x="44" y="99"/>
                    <a:pt x="34" y="113"/>
                  </a:cubicBezTo>
                  <a:cubicBezTo>
                    <a:pt x="97" y="113"/>
                    <a:pt x="97" y="113"/>
                    <a:pt x="97" y="113"/>
                  </a:cubicBezTo>
                  <a:cubicBezTo>
                    <a:pt x="97" y="136"/>
                    <a:pt x="97" y="136"/>
                    <a:pt x="97" y="136"/>
                  </a:cubicBezTo>
                  <a:cubicBezTo>
                    <a:pt x="0" y="136"/>
                    <a:pt x="0" y="136"/>
                    <a:pt x="0" y="136"/>
                  </a:cubicBezTo>
                  <a:cubicBezTo>
                    <a:pt x="0" y="105"/>
                    <a:pt x="19" y="92"/>
                    <a:pt x="42" y="76"/>
                  </a:cubicBezTo>
                  <a:cubicBezTo>
                    <a:pt x="60" y="64"/>
                    <a:pt x="70" y="57"/>
                    <a:pt x="70" y="43"/>
                  </a:cubicBezTo>
                  <a:cubicBezTo>
                    <a:pt x="70" y="32"/>
                    <a:pt x="61" y="23"/>
                    <a:pt x="51" y="23"/>
                  </a:cubicBezTo>
                  <a:cubicBezTo>
                    <a:pt x="33" y="23"/>
                    <a:pt x="28" y="40"/>
                    <a:pt x="28" y="54"/>
                  </a:cubicBezTo>
                  <a:lnTo>
                    <a:pt x="3" y="54"/>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4" name="Freeform 90"/>
            <p:cNvSpPr/>
            <p:nvPr/>
          </p:nvSpPr>
          <p:spPr bwMode="auto">
            <a:xfrm>
              <a:off x="7335463" y="4476697"/>
              <a:ext cx="159561" cy="157542"/>
            </a:xfrm>
            <a:custGeom>
              <a:gdLst>
                <a:gd fmla="*/ 0 w 237" name="T0"/>
                <a:gd fmla="*/ 102 h 234" name="T1"/>
                <a:gd fmla="*/ 104 w 237" name="T2"/>
                <a:gd fmla="*/ 102 h 234" name="T3"/>
                <a:gd fmla="*/ 104 w 237" name="T4"/>
                <a:gd fmla="*/ 0 h 234" name="T5"/>
                <a:gd fmla="*/ 132 w 237" name="T6"/>
                <a:gd fmla="*/ 0 h 234" name="T7"/>
                <a:gd fmla="*/ 132 w 237" name="T8"/>
                <a:gd fmla="*/ 102 h 234" name="T9"/>
                <a:gd fmla="*/ 237 w 237" name="T10"/>
                <a:gd fmla="*/ 102 h 234" name="T11"/>
                <a:gd fmla="*/ 237 w 237" name="T12"/>
                <a:gd fmla="*/ 130 h 234" name="T13"/>
                <a:gd fmla="*/ 132 w 237" name="T14"/>
                <a:gd fmla="*/ 130 h 234" name="T15"/>
                <a:gd fmla="*/ 132 w 237" name="T16"/>
                <a:gd fmla="*/ 234 h 234" name="T17"/>
                <a:gd fmla="*/ 104 w 237" name="T18"/>
                <a:gd fmla="*/ 234 h 234" name="T19"/>
                <a:gd fmla="*/ 104 w 237" name="T20"/>
                <a:gd fmla="*/ 130 h 234" name="T21"/>
                <a:gd fmla="*/ 0 w 237" name="T22"/>
                <a:gd fmla="*/ 130 h 234" name="T23"/>
                <a:gd fmla="*/ 0 w 237" name="T24"/>
                <a:gd fmla="*/ 102 h 23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34" w="236">
                  <a:moveTo>
                    <a:pt x="0" y="102"/>
                  </a:moveTo>
                  <a:lnTo>
                    <a:pt x="104" y="102"/>
                  </a:lnTo>
                  <a:lnTo>
                    <a:pt x="104" y="0"/>
                  </a:lnTo>
                  <a:lnTo>
                    <a:pt x="132" y="0"/>
                  </a:lnTo>
                  <a:lnTo>
                    <a:pt x="132" y="102"/>
                  </a:lnTo>
                  <a:lnTo>
                    <a:pt x="237" y="102"/>
                  </a:lnTo>
                  <a:lnTo>
                    <a:pt x="237" y="130"/>
                  </a:lnTo>
                  <a:lnTo>
                    <a:pt x="132" y="130"/>
                  </a:lnTo>
                  <a:lnTo>
                    <a:pt x="132" y="234"/>
                  </a:lnTo>
                  <a:lnTo>
                    <a:pt x="104" y="234"/>
                  </a:lnTo>
                  <a:lnTo>
                    <a:pt x="104" y="130"/>
                  </a:lnTo>
                  <a:lnTo>
                    <a:pt x="0" y="130"/>
                  </a:lnTo>
                  <a:lnTo>
                    <a:pt x="0" y="102"/>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5" name="Freeform 91"/>
            <p:cNvSpPr/>
            <p:nvPr/>
          </p:nvSpPr>
          <p:spPr bwMode="auto">
            <a:xfrm>
              <a:off x="7528014" y="4430915"/>
              <a:ext cx="156195" cy="216115"/>
            </a:xfrm>
            <a:custGeom>
              <a:gdLst>
                <a:gd fmla="*/ 3 w 98" name="T0"/>
                <a:gd fmla="*/ 54 h 136" name="T1"/>
                <a:gd fmla="*/ 51 w 98" name="T2"/>
                <a:gd fmla="*/ 0 h 136" name="T3"/>
                <a:gd fmla="*/ 97 w 98" name="T4"/>
                <a:gd fmla="*/ 42 h 136" name="T5"/>
                <a:gd fmla="*/ 73 w 98" name="T6"/>
                <a:gd fmla="*/ 82 h 136" name="T7"/>
                <a:gd fmla="*/ 35 w 98" name="T8"/>
                <a:gd fmla="*/ 113 h 136" name="T9"/>
                <a:gd fmla="*/ 98 w 98" name="T10"/>
                <a:gd fmla="*/ 113 h 136" name="T11"/>
                <a:gd fmla="*/ 98 w 98" name="T12"/>
                <a:gd fmla="*/ 136 h 136" name="T13"/>
                <a:gd fmla="*/ 0 w 98" name="T14"/>
                <a:gd fmla="*/ 136 h 136" name="T15"/>
                <a:gd fmla="*/ 42 w 98" name="T16"/>
                <a:gd fmla="*/ 76 h 136" name="T17"/>
                <a:gd fmla="*/ 70 w 98" name="T18"/>
                <a:gd fmla="*/ 43 h 136" name="T19"/>
                <a:gd fmla="*/ 51 w 98" name="T20"/>
                <a:gd fmla="*/ 23 h 136" name="T21"/>
                <a:gd fmla="*/ 29 w 98" name="T22"/>
                <a:gd fmla="*/ 54 h 136" name="T23"/>
                <a:gd fmla="*/ 3 w 98" name="T24"/>
                <a:gd fmla="*/ 54 h 13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36" w="98">
                  <a:moveTo>
                    <a:pt x="3" y="54"/>
                  </a:moveTo>
                  <a:cubicBezTo>
                    <a:pt x="2" y="23"/>
                    <a:pt x="19" y="0"/>
                    <a:pt x="51" y="0"/>
                  </a:cubicBezTo>
                  <a:cubicBezTo>
                    <a:pt x="75" y="0"/>
                    <a:pt x="97" y="16"/>
                    <a:pt x="97" y="42"/>
                  </a:cubicBezTo>
                  <a:cubicBezTo>
                    <a:pt x="97" y="62"/>
                    <a:pt x="86" y="73"/>
                    <a:pt x="73" y="82"/>
                  </a:cubicBezTo>
                  <a:cubicBezTo>
                    <a:pt x="60" y="91"/>
                    <a:pt x="44" y="99"/>
                    <a:pt x="35" y="113"/>
                  </a:cubicBezTo>
                  <a:cubicBezTo>
                    <a:pt x="98" y="113"/>
                    <a:pt x="98" y="113"/>
                    <a:pt x="98" y="113"/>
                  </a:cubicBezTo>
                  <a:cubicBezTo>
                    <a:pt x="98" y="136"/>
                    <a:pt x="98" y="136"/>
                    <a:pt x="98" y="136"/>
                  </a:cubicBezTo>
                  <a:cubicBezTo>
                    <a:pt x="0" y="136"/>
                    <a:pt x="0" y="136"/>
                    <a:pt x="0" y="136"/>
                  </a:cubicBezTo>
                  <a:cubicBezTo>
                    <a:pt x="0" y="105"/>
                    <a:pt x="19" y="92"/>
                    <a:pt x="42" y="76"/>
                  </a:cubicBezTo>
                  <a:cubicBezTo>
                    <a:pt x="60" y="64"/>
                    <a:pt x="70" y="57"/>
                    <a:pt x="70" y="43"/>
                  </a:cubicBezTo>
                  <a:cubicBezTo>
                    <a:pt x="70" y="32"/>
                    <a:pt x="62" y="23"/>
                    <a:pt x="51" y="23"/>
                  </a:cubicBezTo>
                  <a:cubicBezTo>
                    <a:pt x="33" y="23"/>
                    <a:pt x="29" y="40"/>
                    <a:pt x="29" y="54"/>
                  </a:cubicBezTo>
                  <a:lnTo>
                    <a:pt x="3" y="54"/>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3" name="Group 12"/>
          <p:cNvGrpSpPr/>
          <p:nvPr/>
        </p:nvGrpSpPr>
        <p:grpSpPr>
          <a:xfrm>
            <a:off x="6216039" y="2301072"/>
            <a:ext cx="895279" cy="1048192"/>
            <a:chOff x="5863054" y="2068463"/>
            <a:chExt cx="977566" cy="1144534"/>
          </a:xfrm>
        </p:grpSpPr>
        <p:sp>
          <p:nvSpPr>
            <p:cNvPr id="227" name="Freeform 63"/>
            <p:cNvSpPr/>
            <p:nvPr/>
          </p:nvSpPr>
          <p:spPr bwMode="auto">
            <a:xfrm>
              <a:off x="5863054" y="2068463"/>
              <a:ext cx="977566" cy="1144534"/>
            </a:xfrm>
            <a:custGeom>
              <a:gdLst>
                <a:gd fmla="*/ 614 w 614" name="T0"/>
                <a:gd fmla="*/ 307 h 719" name="T1"/>
                <a:gd fmla="*/ 307 w 614" name="T2"/>
                <a:gd fmla="*/ 0 h 719" name="T3"/>
                <a:gd fmla="*/ 0 w 614" name="T4"/>
                <a:gd fmla="*/ 307 h 719" name="T5"/>
                <a:gd fmla="*/ 307 w 614" name="T6"/>
                <a:gd fmla="*/ 614 h 719" name="T7"/>
                <a:gd fmla="*/ 321 w 614" name="T8"/>
                <a:gd fmla="*/ 614 h 719" name="T9"/>
                <a:gd fmla="*/ 445 w 614" name="T10"/>
                <a:gd fmla="*/ 719 h 719" name="T11"/>
                <a:gd fmla="*/ 458 w 614" name="T12"/>
                <a:gd fmla="*/ 575 h 719" name="T13"/>
                <a:gd fmla="*/ 614 w 614" name="T14"/>
                <a:gd fmla="*/ 307 h 71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19" w="614">
                  <a:moveTo>
                    <a:pt x="614" y="307"/>
                  </a:moveTo>
                  <a:cubicBezTo>
                    <a:pt x="614" y="138"/>
                    <a:pt x="477" y="0"/>
                    <a:pt x="307" y="0"/>
                  </a:cubicBezTo>
                  <a:cubicBezTo>
                    <a:pt x="137" y="0"/>
                    <a:pt x="0" y="138"/>
                    <a:pt x="0" y="307"/>
                  </a:cubicBezTo>
                  <a:cubicBezTo>
                    <a:pt x="0" y="477"/>
                    <a:pt x="137" y="614"/>
                    <a:pt x="307" y="614"/>
                  </a:cubicBezTo>
                  <a:cubicBezTo>
                    <a:pt x="312" y="614"/>
                    <a:pt x="316" y="614"/>
                    <a:pt x="321" y="614"/>
                  </a:cubicBezTo>
                  <a:cubicBezTo>
                    <a:pt x="445" y="719"/>
                    <a:pt x="445" y="719"/>
                    <a:pt x="445" y="719"/>
                  </a:cubicBezTo>
                  <a:cubicBezTo>
                    <a:pt x="458" y="575"/>
                    <a:pt x="458" y="575"/>
                    <a:pt x="458" y="575"/>
                  </a:cubicBezTo>
                  <a:cubicBezTo>
                    <a:pt x="551" y="522"/>
                    <a:pt x="614" y="422"/>
                    <a:pt x="614" y="307"/>
                  </a:cubicBezTo>
                  <a:close/>
                </a:path>
              </a:pathLst>
            </a:custGeom>
            <a:solidFill>
              <a:schemeClr val="accent4"/>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6" name="Freeform 92"/>
            <p:cNvSpPr>
              <a:spLocks noEditPoints="1"/>
            </p:cNvSpPr>
            <p:nvPr/>
          </p:nvSpPr>
          <p:spPr bwMode="auto">
            <a:xfrm>
              <a:off x="6063684" y="2215232"/>
              <a:ext cx="486763" cy="555436"/>
            </a:xfrm>
            <a:custGeom>
              <a:gdLst>
                <a:gd fmla="*/ 0 w 723" name="T0"/>
                <a:gd fmla="*/ 338 h 825" name="T1"/>
                <a:gd fmla="*/ 305 w 723" name="T2"/>
                <a:gd fmla="*/ 825 h 825" name="T3"/>
                <a:gd fmla="*/ 723 w 723" name="T4"/>
                <a:gd fmla="*/ 0 h 825" name="T5"/>
                <a:gd fmla="*/ 0 w 723" name="T6"/>
                <a:gd fmla="*/ 338 h 825" name="T7"/>
                <a:gd fmla="*/ 198 w 723" name="T8"/>
                <a:gd fmla="*/ 383 h 825" name="T9"/>
                <a:gd fmla="*/ 482 w 723" name="T10"/>
                <a:gd fmla="*/ 250 h 825" name="T11"/>
                <a:gd fmla="*/ 319 w 723" name="T12"/>
                <a:gd fmla="*/ 574 h 825" name="T13"/>
                <a:gd fmla="*/ 198 w 723" name="T14"/>
                <a:gd fmla="*/ 383 h 8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25" w="723">
                  <a:moveTo>
                    <a:pt x="0" y="338"/>
                  </a:moveTo>
                  <a:lnTo>
                    <a:pt x="305" y="825"/>
                  </a:lnTo>
                  <a:lnTo>
                    <a:pt x="723" y="0"/>
                  </a:lnTo>
                  <a:lnTo>
                    <a:pt x="0" y="338"/>
                  </a:lnTo>
                  <a:close/>
                  <a:moveTo>
                    <a:pt x="198" y="383"/>
                  </a:moveTo>
                  <a:lnTo>
                    <a:pt x="482" y="250"/>
                  </a:lnTo>
                  <a:lnTo>
                    <a:pt x="319" y="574"/>
                  </a:lnTo>
                  <a:lnTo>
                    <a:pt x="198" y="383"/>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7" name="Freeform 93"/>
            <p:cNvSpPr/>
            <p:nvPr/>
          </p:nvSpPr>
          <p:spPr bwMode="auto">
            <a:xfrm>
              <a:off x="6383480" y="2531662"/>
              <a:ext cx="200630" cy="207363"/>
            </a:xfrm>
            <a:custGeom>
              <a:gdLst>
                <a:gd fmla="*/ 0 w 298" name="T0"/>
                <a:gd fmla="*/ 194 h 308" name="T1"/>
                <a:gd fmla="*/ 184 w 298" name="T2"/>
                <a:gd fmla="*/ 0 h 308" name="T3"/>
                <a:gd fmla="*/ 298 w 298" name="T4"/>
                <a:gd fmla="*/ 116 h 308" name="T5"/>
                <a:gd fmla="*/ 113 w 298" name="T6"/>
                <a:gd fmla="*/ 308 h 308" name="T7"/>
                <a:gd fmla="*/ 0 w 298" name="T8"/>
                <a:gd fmla="*/ 194 h 308" name="T9"/>
              </a:gdLst>
              <a:cxnLst>
                <a:cxn ang="0">
                  <a:pos x="T0" y="T1"/>
                </a:cxn>
                <a:cxn ang="0">
                  <a:pos x="T2" y="T3"/>
                </a:cxn>
                <a:cxn ang="0">
                  <a:pos x="T4" y="T5"/>
                </a:cxn>
                <a:cxn ang="0">
                  <a:pos x="T6" y="T7"/>
                </a:cxn>
                <a:cxn ang="0">
                  <a:pos x="T8" y="T9"/>
                </a:cxn>
              </a:cxnLst>
              <a:rect b="b" l="0" r="r" t="0"/>
              <a:pathLst>
                <a:path h="308" w="298">
                  <a:moveTo>
                    <a:pt x="0" y="194"/>
                  </a:moveTo>
                  <a:lnTo>
                    <a:pt x="184" y="0"/>
                  </a:lnTo>
                  <a:lnTo>
                    <a:pt x="298" y="116"/>
                  </a:lnTo>
                  <a:lnTo>
                    <a:pt x="113" y="308"/>
                  </a:lnTo>
                  <a:lnTo>
                    <a:pt x="0" y="194"/>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8" name="Freeform 94"/>
            <p:cNvSpPr/>
            <p:nvPr/>
          </p:nvSpPr>
          <p:spPr bwMode="auto">
            <a:xfrm>
              <a:off x="6351837" y="2675066"/>
              <a:ext cx="94929" cy="87523"/>
            </a:xfrm>
            <a:custGeom>
              <a:gdLst>
                <a:gd fmla="*/ 16 w 60" name="T0"/>
                <a:gd fmla="*/ 0 h 55" name="T1"/>
                <a:gd fmla="*/ 60 w 60" name="T2"/>
                <a:gd fmla="*/ 45 h 55" name="T3"/>
                <a:gd fmla="*/ 0 w 60" name="T4"/>
                <a:gd fmla="*/ 55 h 55" name="T5"/>
                <a:gd fmla="*/ 16 w 60" name="T6"/>
                <a:gd fmla="*/ 0 h 55" name="T7"/>
              </a:gdLst>
              <a:cxnLst>
                <a:cxn ang="0">
                  <a:pos x="T0" y="T1"/>
                </a:cxn>
                <a:cxn ang="0">
                  <a:pos x="T2" y="T3"/>
                </a:cxn>
                <a:cxn ang="0">
                  <a:pos x="T4" y="T5"/>
                </a:cxn>
                <a:cxn ang="0">
                  <a:pos x="T6" y="T7"/>
                </a:cxn>
              </a:cxnLst>
              <a:rect b="b" l="0" r="r" t="0"/>
              <a:pathLst>
                <a:path h="55" w="60">
                  <a:moveTo>
                    <a:pt x="16" y="0"/>
                  </a:moveTo>
                  <a:cubicBezTo>
                    <a:pt x="17" y="1"/>
                    <a:pt x="60" y="45"/>
                    <a:pt x="60" y="45"/>
                  </a:cubicBezTo>
                  <a:cubicBezTo>
                    <a:pt x="0" y="55"/>
                    <a:pt x="0" y="55"/>
                    <a:pt x="0" y="55"/>
                  </a:cubicBezTo>
                  <a:lnTo>
                    <a:pt x="16" y="0"/>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9" name="Freeform 95"/>
            <p:cNvSpPr/>
            <p:nvPr/>
          </p:nvSpPr>
          <p:spPr bwMode="auto">
            <a:xfrm>
              <a:off x="6502646" y="2476455"/>
              <a:ext cx="135324" cy="133305"/>
            </a:xfrm>
            <a:custGeom>
              <a:gdLst>
                <a:gd fmla="*/ 156 w 201" name="T0"/>
                <a:gd fmla="*/ 198 h 198" name="T1"/>
                <a:gd fmla="*/ 0 w 201" name="T2"/>
                <a:gd fmla="*/ 44 h 198" name="T3"/>
                <a:gd fmla="*/ 45 w 201" name="T4"/>
                <a:gd fmla="*/ 0 h 198" name="T5"/>
                <a:gd fmla="*/ 201 w 201" name="T6"/>
                <a:gd fmla="*/ 153 h 198" name="T7"/>
                <a:gd fmla="*/ 156 w 201" name="T8"/>
                <a:gd fmla="*/ 198 h 198" name="T9"/>
              </a:gdLst>
              <a:cxnLst>
                <a:cxn ang="0">
                  <a:pos x="T0" y="T1"/>
                </a:cxn>
                <a:cxn ang="0">
                  <a:pos x="T2" y="T3"/>
                </a:cxn>
                <a:cxn ang="0">
                  <a:pos x="T4" y="T5"/>
                </a:cxn>
                <a:cxn ang="0">
                  <a:pos x="T6" y="T7"/>
                </a:cxn>
                <a:cxn ang="0">
                  <a:pos x="T8" y="T9"/>
                </a:cxn>
              </a:cxnLst>
              <a:rect b="b" l="0" r="r" t="0"/>
              <a:pathLst>
                <a:path h="198" w="201">
                  <a:moveTo>
                    <a:pt x="156" y="198"/>
                  </a:moveTo>
                  <a:lnTo>
                    <a:pt x="0" y="44"/>
                  </a:lnTo>
                  <a:lnTo>
                    <a:pt x="45" y="0"/>
                  </a:lnTo>
                  <a:lnTo>
                    <a:pt x="201" y="153"/>
                  </a:lnTo>
                  <a:lnTo>
                    <a:pt x="156" y="198"/>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0" name="Rectangle 96"/>
            <p:cNvSpPr>
              <a:spLocks noChangeArrowheads="1"/>
            </p:cNvSpPr>
            <p:nvPr/>
          </p:nvSpPr>
          <p:spPr bwMode="auto">
            <a:xfrm>
              <a:off x="6200355" y="2799618"/>
              <a:ext cx="311717" cy="31643"/>
            </a:xfrm>
            <a:prstGeom prst="rect">
              <a:avLst/>
            </a:pr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9" name="Group 8"/>
          <p:cNvGrpSpPr/>
          <p:nvPr/>
        </p:nvGrpSpPr>
        <p:grpSpPr>
          <a:xfrm>
            <a:off x="4599972" y="4316070"/>
            <a:ext cx="813891" cy="952006"/>
            <a:chOff x="4098452" y="4268661"/>
            <a:chExt cx="888697" cy="1039506"/>
          </a:xfrm>
        </p:grpSpPr>
        <p:sp>
          <p:nvSpPr>
            <p:cNvPr id="224" name="Freeform 60"/>
            <p:cNvSpPr>
              <a:spLocks noEditPoints="1"/>
            </p:cNvSpPr>
            <p:nvPr/>
          </p:nvSpPr>
          <p:spPr bwMode="auto">
            <a:xfrm>
              <a:off x="4354962" y="4408698"/>
              <a:ext cx="334608" cy="624108"/>
            </a:xfrm>
            <a:custGeom>
              <a:gdLst>
                <a:gd fmla="*/ 210 w 210" name="T0"/>
                <a:gd fmla="*/ 261 h 392" name="T1"/>
                <a:gd fmla="*/ 204 w 210" name="T2"/>
                <a:gd fmla="*/ 290 h 392" name="T3"/>
                <a:gd fmla="*/ 187 w 210" name="T4"/>
                <a:gd fmla="*/ 318 h 392" name="T5"/>
                <a:gd fmla="*/ 159 w 210" name="T6"/>
                <a:gd fmla="*/ 341 h 392" name="T7"/>
                <a:gd fmla="*/ 123 w 210" name="T8"/>
                <a:gd fmla="*/ 355 h 392" name="T9"/>
                <a:gd fmla="*/ 123 w 210" name="T10"/>
                <a:gd fmla="*/ 392 h 392" name="T11"/>
                <a:gd fmla="*/ 96 w 210" name="T12"/>
                <a:gd fmla="*/ 392 h 392" name="T13"/>
                <a:gd fmla="*/ 96 w 210" name="T14"/>
                <a:gd fmla="*/ 358 h 392" name="T15"/>
                <a:gd fmla="*/ 94 w 210" name="T16"/>
                <a:gd fmla="*/ 358 h 392" name="T17"/>
                <a:gd fmla="*/ 91 w 210" name="T18"/>
                <a:gd fmla="*/ 358 h 392" name="T19"/>
                <a:gd fmla="*/ 64 w 210" name="T20"/>
                <a:gd fmla="*/ 357 h 392" name="T21"/>
                <a:gd fmla="*/ 41 w 210" name="T22"/>
                <a:gd fmla="*/ 352 h 392" name="T23"/>
                <a:gd fmla="*/ 20 w 210" name="T24"/>
                <a:gd fmla="*/ 345 h 392" name="T25"/>
                <a:gd fmla="*/ 0 w 210" name="T26"/>
                <a:gd fmla="*/ 335 h 392" name="T27"/>
                <a:gd fmla="*/ 15 w 210" name="T28"/>
                <a:gd fmla="*/ 288 h 392" name="T29"/>
                <a:gd fmla="*/ 31 w 210" name="T30"/>
                <a:gd fmla="*/ 297 h 392" name="T31"/>
                <a:gd fmla="*/ 51 w 210" name="T32"/>
                <a:gd fmla="*/ 306 h 392" name="T33"/>
                <a:gd fmla="*/ 74 w 210" name="T34"/>
                <a:gd fmla="*/ 314 h 392" name="T35"/>
                <a:gd fmla="*/ 96 w 210" name="T36"/>
                <a:gd fmla="*/ 318 h 392" name="T37"/>
                <a:gd fmla="*/ 96 w 210" name="T38"/>
                <a:gd fmla="*/ 219 h 392" name="T39"/>
                <a:gd fmla="*/ 66 w 210" name="T40"/>
                <a:gd fmla="*/ 206 h 392" name="T41"/>
                <a:gd fmla="*/ 39 w 210" name="T42"/>
                <a:gd fmla="*/ 188 h 392" name="T43"/>
                <a:gd fmla="*/ 19 w 210" name="T44"/>
                <a:gd fmla="*/ 160 h 392" name="T45"/>
                <a:gd fmla="*/ 11 w 210" name="T46"/>
                <a:gd fmla="*/ 119 h 392" name="T47"/>
                <a:gd fmla="*/ 17 w 210" name="T48"/>
                <a:gd fmla="*/ 94 h 392" name="T49"/>
                <a:gd fmla="*/ 33 w 210" name="T50"/>
                <a:gd fmla="*/ 69 h 392" name="T51"/>
                <a:gd fmla="*/ 60 w 210" name="T52"/>
                <a:gd fmla="*/ 48 h 392" name="T53"/>
                <a:gd fmla="*/ 96 w 210" name="T54"/>
                <a:gd fmla="*/ 35 h 392" name="T55"/>
                <a:gd fmla="*/ 96 w 210" name="T56"/>
                <a:gd fmla="*/ 0 h 392" name="T57"/>
                <a:gd fmla="*/ 123 w 210" name="T58"/>
                <a:gd fmla="*/ 0 h 392" name="T59"/>
                <a:gd fmla="*/ 123 w 210" name="T60"/>
                <a:gd fmla="*/ 32 h 392" name="T61"/>
                <a:gd fmla="*/ 123 w 210" name="T62"/>
                <a:gd fmla="*/ 32 h 392" name="T63"/>
                <a:gd fmla="*/ 161 w 210" name="T64"/>
                <a:gd fmla="*/ 34 h 392" name="T65"/>
                <a:gd fmla="*/ 196 w 210" name="T66"/>
                <a:gd fmla="*/ 40 h 392" name="T67"/>
                <a:gd fmla="*/ 187 w 210" name="T68"/>
                <a:gd fmla="*/ 87 h 392" name="T69"/>
                <a:gd fmla="*/ 155 w 210" name="T70"/>
                <a:gd fmla="*/ 77 h 392" name="T71"/>
                <a:gd fmla="*/ 123 w 210" name="T72"/>
                <a:gd fmla="*/ 72 h 392" name="T73"/>
                <a:gd fmla="*/ 123 w 210" name="T74"/>
                <a:gd fmla="*/ 159 h 392" name="T75"/>
                <a:gd fmla="*/ 153 w 210" name="T76"/>
                <a:gd fmla="*/ 172 h 392" name="T77"/>
                <a:gd fmla="*/ 181 w 210" name="T78"/>
                <a:gd fmla="*/ 191 h 392" name="T79"/>
                <a:gd fmla="*/ 202 w 210" name="T80"/>
                <a:gd fmla="*/ 219 h 392" name="T81"/>
                <a:gd fmla="*/ 210 w 210" name="T82"/>
                <a:gd fmla="*/ 261 h 392" name="T83"/>
                <a:gd fmla="*/ 65 w 210" name="T84"/>
                <a:gd fmla="*/ 110 h 392" name="T85"/>
                <a:gd fmla="*/ 74 w 210" name="T86"/>
                <a:gd fmla="*/ 133 h 392" name="T87"/>
                <a:gd fmla="*/ 96 w 210" name="T88"/>
                <a:gd fmla="*/ 148 h 392" name="T89"/>
                <a:gd fmla="*/ 96 w 210" name="T90"/>
                <a:gd fmla="*/ 73 h 392" name="T91"/>
                <a:gd fmla="*/ 77 w 210" name="T92"/>
                <a:gd fmla="*/ 79 h 392" name="T93"/>
                <a:gd fmla="*/ 68 w 210" name="T94"/>
                <a:gd fmla="*/ 90 h 392" name="T95"/>
                <a:gd fmla="*/ 65 w 210" name="T96"/>
                <a:gd fmla="*/ 110 h 392" name="T97"/>
                <a:gd fmla="*/ 155 w 210" name="T98"/>
                <a:gd fmla="*/ 269 h 392" name="T99"/>
                <a:gd fmla="*/ 146 w 210" name="T100"/>
                <a:gd fmla="*/ 246 h 392" name="T101"/>
                <a:gd fmla="*/ 123 w 210" name="T102"/>
                <a:gd fmla="*/ 230 h 392" name="T103"/>
                <a:gd fmla="*/ 123 w 210" name="T104"/>
                <a:gd fmla="*/ 316 h 392" name="T105"/>
                <a:gd fmla="*/ 132 w 210" name="T106"/>
                <a:gd fmla="*/ 314 h 392" name="T107"/>
                <a:gd fmla="*/ 140 w 210" name="T108"/>
                <a:gd fmla="*/ 311 h 392" name="T109"/>
                <a:gd fmla="*/ 151 w 210" name="T110"/>
                <a:gd fmla="*/ 298 h 392" name="T111"/>
                <a:gd fmla="*/ 155 w 210" name="T112"/>
                <a:gd fmla="*/ 269 h 392"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392" w="210">
                  <a:moveTo>
                    <a:pt x="210" y="261"/>
                  </a:moveTo>
                  <a:cubicBezTo>
                    <a:pt x="210" y="271"/>
                    <a:pt x="208" y="281"/>
                    <a:pt x="204" y="290"/>
                  </a:cubicBezTo>
                  <a:cubicBezTo>
                    <a:pt x="200" y="300"/>
                    <a:pt x="194" y="310"/>
                    <a:pt x="187" y="318"/>
                  </a:cubicBezTo>
                  <a:cubicBezTo>
                    <a:pt x="179" y="327"/>
                    <a:pt x="170" y="334"/>
                    <a:pt x="159" y="341"/>
                  </a:cubicBezTo>
                  <a:cubicBezTo>
                    <a:pt x="148" y="347"/>
                    <a:pt x="136" y="352"/>
                    <a:pt x="123" y="355"/>
                  </a:cubicBezTo>
                  <a:cubicBezTo>
                    <a:pt x="123" y="392"/>
                    <a:pt x="123" y="392"/>
                    <a:pt x="123" y="392"/>
                  </a:cubicBezTo>
                  <a:cubicBezTo>
                    <a:pt x="96" y="392"/>
                    <a:pt x="96" y="392"/>
                    <a:pt x="96" y="392"/>
                  </a:cubicBezTo>
                  <a:cubicBezTo>
                    <a:pt x="96" y="358"/>
                    <a:pt x="96" y="358"/>
                    <a:pt x="96" y="358"/>
                  </a:cubicBezTo>
                  <a:cubicBezTo>
                    <a:pt x="95" y="358"/>
                    <a:pt x="94" y="358"/>
                    <a:pt x="94" y="358"/>
                  </a:cubicBezTo>
                  <a:cubicBezTo>
                    <a:pt x="93" y="358"/>
                    <a:pt x="92" y="358"/>
                    <a:pt x="91" y="358"/>
                  </a:cubicBezTo>
                  <a:cubicBezTo>
                    <a:pt x="82" y="358"/>
                    <a:pt x="73" y="358"/>
                    <a:pt x="64" y="357"/>
                  </a:cubicBezTo>
                  <a:cubicBezTo>
                    <a:pt x="56" y="356"/>
                    <a:pt x="48" y="354"/>
                    <a:pt x="41" y="352"/>
                  </a:cubicBezTo>
                  <a:cubicBezTo>
                    <a:pt x="34" y="350"/>
                    <a:pt x="27" y="348"/>
                    <a:pt x="20" y="345"/>
                  </a:cubicBezTo>
                  <a:cubicBezTo>
                    <a:pt x="13" y="342"/>
                    <a:pt x="7" y="339"/>
                    <a:pt x="0" y="335"/>
                  </a:cubicBezTo>
                  <a:cubicBezTo>
                    <a:pt x="15" y="288"/>
                    <a:pt x="15" y="288"/>
                    <a:pt x="15" y="288"/>
                  </a:cubicBezTo>
                  <a:cubicBezTo>
                    <a:pt x="19" y="291"/>
                    <a:pt x="25" y="294"/>
                    <a:pt x="31" y="297"/>
                  </a:cubicBezTo>
                  <a:cubicBezTo>
                    <a:pt x="37" y="301"/>
                    <a:pt x="44" y="304"/>
                    <a:pt x="51" y="306"/>
                  </a:cubicBezTo>
                  <a:cubicBezTo>
                    <a:pt x="59" y="309"/>
                    <a:pt x="66" y="312"/>
                    <a:pt x="74" y="314"/>
                  </a:cubicBezTo>
                  <a:cubicBezTo>
                    <a:pt x="82" y="316"/>
                    <a:pt x="89" y="317"/>
                    <a:pt x="96" y="318"/>
                  </a:cubicBezTo>
                  <a:cubicBezTo>
                    <a:pt x="96" y="219"/>
                    <a:pt x="96" y="219"/>
                    <a:pt x="96" y="219"/>
                  </a:cubicBezTo>
                  <a:cubicBezTo>
                    <a:pt x="86" y="215"/>
                    <a:pt x="76" y="211"/>
                    <a:pt x="66" y="206"/>
                  </a:cubicBezTo>
                  <a:cubicBezTo>
                    <a:pt x="56" y="201"/>
                    <a:pt x="47" y="195"/>
                    <a:pt x="39" y="188"/>
                  </a:cubicBezTo>
                  <a:cubicBezTo>
                    <a:pt x="30" y="180"/>
                    <a:pt x="24" y="171"/>
                    <a:pt x="19" y="160"/>
                  </a:cubicBezTo>
                  <a:cubicBezTo>
                    <a:pt x="13" y="149"/>
                    <a:pt x="11" y="136"/>
                    <a:pt x="11" y="119"/>
                  </a:cubicBezTo>
                  <a:cubicBezTo>
                    <a:pt x="11" y="111"/>
                    <a:pt x="13" y="103"/>
                    <a:pt x="17" y="94"/>
                  </a:cubicBezTo>
                  <a:cubicBezTo>
                    <a:pt x="21" y="85"/>
                    <a:pt x="26" y="77"/>
                    <a:pt x="33" y="69"/>
                  </a:cubicBezTo>
                  <a:cubicBezTo>
                    <a:pt x="41" y="61"/>
                    <a:pt x="50" y="54"/>
                    <a:pt x="60" y="48"/>
                  </a:cubicBezTo>
                  <a:cubicBezTo>
                    <a:pt x="71" y="42"/>
                    <a:pt x="83" y="37"/>
                    <a:pt x="96" y="35"/>
                  </a:cubicBezTo>
                  <a:cubicBezTo>
                    <a:pt x="96" y="0"/>
                    <a:pt x="96" y="0"/>
                    <a:pt x="96" y="0"/>
                  </a:cubicBezTo>
                  <a:cubicBezTo>
                    <a:pt x="123" y="0"/>
                    <a:pt x="123" y="0"/>
                    <a:pt x="123" y="0"/>
                  </a:cubicBezTo>
                  <a:cubicBezTo>
                    <a:pt x="123" y="32"/>
                    <a:pt x="123" y="32"/>
                    <a:pt x="123" y="32"/>
                  </a:cubicBezTo>
                  <a:cubicBezTo>
                    <a:pt x="123" y="32"/>
                    <a:pt x="123" y="32"/>
                    <a:pt x="123" y="32"/>
                  </a:cubicBezTo>
                  <a:cubicBezTo>
                    <a:pt x="137" y="32"/>
                    <a:pt x="149" y="33"/>
                    <a:pt x="161" y="34"/>
                  </a:cubicBezTo>
                  <a:cubicBezTo>
                    <a:pt x="172" y="36"/>
                    <a:pt x="184" y="38"/>
                    <a:pt x="196" y="40"/>
                  </a:cubicBezTo>
                  <a:cubicBezTo>
                    <a:pt x="187" y="87"/>
                    <a:pt x="187" y="87"/>
                    <a:pt x="187" y="87"/>
                  </a:cubicBezTo>
                  <a:cubicBezTo>
                    <a:pt x="176" y="83"/>
                    <a:pt x="166" y="80"/>
                    <a:pt x="155" y="77"/>
                  </a:cubicBezTo>
                  <a:cubicBezTo>
                    <a:pt x="143" y="74"/>
                    <a:pt x="133" y="73"/>
                    <a:pt x="123" y="72"/>
                  </a:cubicBezTo>
                  <a:cubicBezTo>
                    <a:pt x="123" y="159"/>
                    <a:pt x="123" y="159"/>
                    <a:pt x="123" y="159"/>
                  </a:cubicBezTo>
                  <a:cubicBezTo>
                    <a:pt x="132" y="163"/>
                    <a:pt x="143" y="168"/>
                    <a:pt x="153" y="172"/>
                  </a:cubicBezTo>
                  <a:cubicBezTo>
                    <a:pt x="163" y="177"/>
                    <a:pt x="173" y="183"/>
                    <a:pt x="181" y="191"/>
                  </a:cubicBezTo>
                  <a:cubicBezTo>
                    <a:pt x="190" y="198"/>
                    <a:pt x="197" y="208"/>
                    <a:pt x="202" y="219"/>
                  </a:cubicBezTo>
                  <a:cubicBezTo>
                    <a:pt x="207" y="230"/>
                    <a:pt x="210" y="244"/>
                    <a:pt x="210" y="261"/>
                  </a:cubicBezTo>
                  <a:moveTo>
                    <a:pt x="65" y="110"/>
                  </a:moveTo>
                  <a:cubicBezTo>
                    <a:pt x="65" y="119"/>
                    <a:pt x="68" y="127"/>
                    <a:pt x="74" y="133"/>
                  </a:cubicBezTo>
                  <a:cubicBezTo>
                    <a:pt x="80" y="139"/>
                    <a:pt x="87" y="144"/>
                    <a:pt x="96" y="148"/>
                  </a:cubicBezTo>
                  <a:cubicBezTo>
                    <a:pt x="96" y="73"/>
                    <a:pt x="96" y="73"/>
                    <a:pt x="96" y="73"/>
                  </a:cubicBezTo>
                  <a:cubicBezTo>
                    <a:pt x="88" y="74"/>
                    <a:pt x="82" y="76"/>
                    <a:pt x="77" y="79"/>
                  </a:cubicBezTo>
                  <a:cubicBezTo>
                    <a:pt x="73" y="81"/>
                    <a:pt x="70" y="85"/>
                    <a:pt x="68" y="90"/>
                  </a:cubicBezTo>
                  <a:cubicBezTo>
                    <a:pt x="66" y="95"/>
                    <a:pt x="65" y="102"/>
                    <a:pt x="65" y="110"/>
                  </a:cubicBezTo>
                  <a:moveTo>
                    <a:pt x="155" y="269"/>
                  </a:moveTo>
                  <a:cubicBezTo>
                    <a:pt x="155" y="260"/>
                    <a:pt x="152" y="252"/>
                    <a:pt x="146" y="246"/>
                  </a:cubicBezTo>
                  <a:cubicBezTo>
                    <a:pt x="140" y="240"/>
                    <a:pt x="132" y="235"/>
                    <a:pt x="123" y="230"/>
                  </a:cubicBezTo>
                  <a:cubicBezTo>
                    <a:pt x="123" y="316"/>
                    <a:pt x="123" y="316"/>
                    <a:pt x="123" y="316"/>
                  </a:cubicBezTo>
                  <a:cubicBezTo>
                    <a:pt x="126" y="316"/>
                    <a:pt x="129" y="315"/>
                    <a:pt x="132" y="314"/>
                  </a:cubicBezTo>
                  <a:cubicBezTo>
                    <a:pt x="134" y="313"/>
                    <a:pt x="137" y="312"/>
                    <a:pt x="140" y="311"/>
                  </a:cubicBezTo>
                  <a:cubicBezTo>
                    <a:pt x="144" y="309"/>
                    <a:pt x="148" y="305"/>
                    <a:pt x="151" y="298"/>
                  </a:cubicBezTo>
                  <a:cubicBezTo>
                    <a:pt x="154" y="290"/>
                    <a:pt x="155" y="281"/>
                    <a:pt x="155" y="269"/>
                  </a:cubicBezTo>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29" name="Freeform 65"/>
            <p:cNvSpPr>
              <a:spLocks noEditPoints="1"/>
            </p:cNvSpPr>
            <p:nvPr/>
          </p:nvSpPr>
          <p:spPr bwMode="auto">
            <a:xfrm>
              <a:off x="4354962" y="4408698"/>
              <a:ext cx="334608" cy="624108"/>
            </a:xfrm>
            <a:custGeom>
              <a:gdLst>
                <a:gd fmla="*/ 123 w 210" name="T0"/>
                <a:gd fmla="*/ 316 h 392" name="T1"/>
                <a:gd fmla="*/ 123 w 210" name="T2"/>
                <a:gd fmla="*/ 230 h 392" name="T3"/>
                <a:gd fmla="*/ 146 w 210" name="T4"/>
                <a:gd fmla="*/ 246 h 392" name="T5"/>
                <a:gd fmla="*/ 155 w 210" name="T6"/>
                <a:gd fmla="*/ 269 h 392" name="T7"/>
                <a:gd fmla="*/ 151 w 210" name="T8"/>
                <a:gd fmla="*/ 298 h 392" name="T9"/>
                <a:gd fmla="*/ 140 w 210" name="T10"/>
                <a:gd fmla="*/ 311 h 392" name="T11"/>
                <a:gd fmla="*/ 132 w 210" name="T12"/>
                <a:gd fmla="*/ 314 h 392" name="T13"/>
                <a:gd fmla="*/ 123 w 210" name="T14"/>
                <a:gd fmla="*/ 316 h 392" name="T15"/>
                <a:gd fmla="*/ 96 w 210" name="T16"/>
                <a:gd fmla="*/ 148 h 392" name="T17"/>
                <a:gd fmla="*/ 74 w 210" name="T18"/>
                <a:gd fmla="*/ 133 h 392" name="T19"/>
                <a:gd fmla="*/ 65 w 210" name="T20"/>
                <a:gd fmla="*/ 110 h 392" name="T21"/>
                <a:gd fmla="*/ 68 w 210" name="T22"/>
                <a:gd fmla="*/ 90 h 392" name="T23"/>
                <a:gd fmla="*/ 77 w 210" name="T24"/>
                <a:gd fmla="*/ 79 h 392" name="T25"/>
                <a:gd fmla="*/ 96 w 210" name="T26"/>
                <a:gd fmla="*/ 73 h 392" name="T27"/>
                <a:gd fmla="*/ 96 w 210" name="T28"/>
                <a:gd fmla="*/ 148 h 392" name="T29"/>
                <a:gd fmla="*/ 123 w 210" name="T30"/>
                <a:gd fmla="*/ 0 h 392" name="T31"/>
                <a:gd fmla="*/ 96 w 210" name="T32"/>
                <a:gd fmla="*/ 0 h 392" name="T33"/>
                <a:gd fmla="*/ 96 w 210" name="T34"/>
                <a:gd fmla="*/ 35 h 392" name="T35"/>
                <a:gd fmla="*/ 60 w 210" name="T36"/>
                <a:gd fmla="*/ 48 h 392" name="T37"/>
                <a:gd fmla="*/ 33 w 210" name="T38"/>
                <a:gd fmla="*/ 69 h 392" name="T39"/>
                <a:gd fmla="*/ 17 w 210" name="T40"/>
                <a:gd fmla="*/ 94 h 392" name="T41"/>
                <a:gd fmla="*/ 11 w 210" name="T42"/>
                <a:gd fmla="*/ 119 h 392" name="T43"/>
                <a:gd fmla="*/ 19 w 210" name="T44"/>
                <a:gd fmla="*/ 160 h 392" name="T45"/>
                <a:gd fmla="*/ 39 w 210" name="T46"/>
                <a:gd fmla="*/ 188 h 392" name="T47"/>
                <a:gd fmla="*/ 66 w 210" name="T48"/>
                <a:gd fmla="*/ 206 h 392" name="T49"/>
                <a:gd fmla="*/ 96 w 210" name="T50"/>
                <a:gd fmla="*/ 219 h 392" name="T51"/>
                <a:gd fmla="*/ 96 w 210" name="T52"/>
                <a:gd fmla="*/ 318 h 392" name="T53"/>
                <a:gd fmla="*/ 74 w 210" name="T54"/>
                <a:gd fmla="*/ 314 h 392" name="T55"/>
                <a:gd fmla="*/ 51 w 210" name="T56"/>
                <a:gd fmla="*/ 306 h 392" name="T57"/>
                <a:gd fmla="*/ 31 w 210" name="T58"/>
                <a:gd fmla="*/ 297 h 392" name="T59"/>
                <a:gd fmla="*/ 15 w 210" name="T60"/>
                <a:gd fmla="*/ 288 h 392" name="T61"/>
                <a:gd fmla="*/ 0 w 210" name="T62"/>
                <a:gd fmla="*/ 335 h 392" name="T63"/>
                <a:gd fmla="*/ 20 w 210" name="T64"/>
                <a:gd fmla="*/ 345 h 392" name="T65"/>
                <a:gd fmla="*/ 41 w 210" name="T66"/>
                <a:gd fmla="*/ 352 h 392" name="T67"/>
                <a:gd fmla="*/ 64 w 210" name="T68"/>
                <a:gd fmla="*/ 357 h 392" name="T69"/>
                <a:gd fmla="*/ 91 w 210" name="T70"/>
                <a:gd fmla="*/ 358 h 392" name="T71"/>
                <a:gd fmla="*/ 94 w 210" name="T72"/>
                <a:gd fmla="*/ 358 h 392" name="T73"/>
                <a:gd fmla="*/ 96 w 210" name="T74"/>
                <a:gd fmla="*/ 358 h 392" name="T75"/>
                <a:gd fmla="*/ 96 w 210" name="T76"/>
                <a:gd fmla="*/ 392 h 392" name="T77"/>
                <a:gd fmla="*/ 123 w 210" name="T78"/>
                <a:gd fmla="*/ 392 h 392" name="T79"/>
                <a:gd fmla="*/ 123 w 210" name="T80"/>
                <a:gd fmla="*/ 355 h 392" name="T81"/>
                <a:gd fmla="*/ 159 w 210" name="T82"/>
                <a:gd fmla="*/ 341 h 392" name="T83"/>
                <a:gd fmla="*/ 187 w 210" name="T84"/>
                <a:gd fmla="*/ 318 h 392" name="T85"/>
                <a:gd fmla="*/ 204 w 210" name="T86"/>
                <a:gd fmla="*/ 290 h 392" name="T87"/>
                <a:gd fmla="*/ 210 w 210" name="T88"/>
                <a:gd fmla="*/ 261 h 392" name="T89"/>
                <a:gd fmla="*/ 202 w 210" name="T90"/>
                <a:gd fmla="*/ 219 h 392" name="T91"/>
                <a:gd fmla="*/ 181 w 210" name="T92"/>
                <a:gd fmla="*/ 191 h 392" name="T93"/>
                <a:gd fmla="*/ 153 w 210" name="T94"/>
                <a:gd fmla="*/ 172 h 392" name="T95"/>
                <a:gd fmla="*/ 123 w 210" name="T96"/>
                <a:gd fmla="*/ 159 h 392" name="T97"/>
                <a:gd fmla="*/ 123 w 210" name="T98"/>
                <a:gd fmla="*/ 72 h 392" name="T99"/>
                <a:gd fmla="*/ 155 w 210" name="T100"/>
                <a:gd fmla="*/ 77 h 392" name="T101"/>
                <a:gd fmla="*/ 187 w 210" name="T102"/>
                <a:gd fmla="*/ 87 h 392" name="T103"/>
                <a:gd fmla="*/ 196 w 210" name="T104"/>
                <a:gd fmla="*/ 40 h 392" name="T105"/>
                <a:gd fmla="*/ 161 w 210" name="T106"/>
                <a:gd fmla="*/ 34 h 392" name="T107"/>
                <a:gd fmla="*/ 123 w 210" name="T108"/>
                <a:gd fmla="*/ 32 h 392" name="T109"/>
                <a:gd fmla="*/ 123 w 210" name="T110"/>
                <a:gd fmla="*/ 32 h 392" name="T111"/>
                <a:gd fmla="*/ 123 w 210" name="T112"/>
                <a:gd fmla="*/ 0 h 392"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392" w="210">
                  <a:moveTo>
                    <a:pt x="123" y="316"/>
                  </a:moveTo>
                  <a:cubicBezTo>
                    <a:pt x="123" y="230"/>
                    <a:pt x="123" y="230"/>
                    <a:pt x="123" y="230"/>
                  </a:cubicBezTo>
                  <a:cubicBezTo>
                    <a:pt x="132" y="235"/>
                    <a:pt x="140" y="240"/>
                    <a:pt x="146" y="246"/>
                  </a:cubicBezTo>
                  <a:cubicBezTo>
                    <a:pt x="152" y="252"/>
                    <a:pt x="155" y="260"/>
                    <a:pt x="155" y="269"/>
                  </a:cubicBezTo>
                  <a:cubicBezTo>
                    <a:pt x="155" y="281"/>
                    <a:pt x="154" y="290"/>
                    <a:pt x="151" y="298"/>
                  </a:cubicBezTo>
                  <a:cubicBezTo>
                    <a:pt x="148" y="305"/>
                    <a:pt x="144" y="309"/>
                    <a:pt x="140" y="311"/>
                  </a:cubicBezTo>
                  <a:cubicBezTo>
                    <a:pt x="137" y="312"/>
                    <a:pt x="134" y="313"/>
                    <a:pt x="132" y="314"/>
                  </a:cubicBezTo>
                  <a:cubicBezTo>
                    <a:pt x="129" y="315"/>
                    <a:pt x="126" y="316"/>
                    <a:pt x="123" y="316"/>
                  </a:cubicBezTo>
                  <a:moveTo>
                    <a:pt x="96" y="148"/>
                  </a:moveTo>
                  <a:cubicBezTo>
                    <a:pt x="87" y="144"/>
                    <a:pt x="80" y="139"/>
                    <a:pt x="74" y="133"/>
                  </a:cubicBezTo>
                  <a:cubicBezTo>
                    <a:pt x="68" y="127"/>
                    <a:pt x="65" y="119"/>
                    <a:pt x="65" y="110"/>
                  </a:cubicBezTo>
                  <a:cubicBezTo>
                    <a:pt x="65" y="102"/>
                    <a:pt x="66" y="95"/>
                    <a:pt x="68" y="90"/>
                  </a:cubicBezTo>
                  <a:cubicBezTo>
                    <a:pt x="70" y="85"/>
                    <a:pt x="73" y="81"/>
                    <a:pt x="77" y="79"/>
                  </a:cubicBezTo>
                  <a:cubicBezTo>
                    <a:pt x="82" y="76"/>
                    <a:pt x="88" y="74"/>
                    <a:pt x="96" y="73"/>
                  </a:cubicBezTo>
                  <a:cubicBezTo>
                    <a:pt x="96" y="148"/>
                    <a:pt x="96" y="148"/>
                    <a:pt x="96" y="148"/>
                  </a:cubicBezTo>
                  <a:moveTo>
                    <a:pt x="123" y="0"/>
                  </a:moveTo>
                  <a:cubicBezTo>
                    <a:pt x="96" y="0"/>
                    <a:pt x="96" y="0"/>
                    <a:pt x="96" y="0"/>
                  </a:cubicBezTo>
                  <a:cubicBezTo>
                    <a:pt x="96" y="35"/>
                    <a:pt x="96" y="35"/>
                    <a:pt x="96" y="35"/>
                  </a:cubicBezTo>
                  <a:cubicBezTo>
                    <a:pt x="83" y="37"/>
                    <a:pt x="71" y="42"/>
                    <a:pt x="60" y="48"/>
                  </a:cubicBezTo>
                  <a:cubicBezTo>
                    <a:pt x="50" y="54"/>
                    <a:pt x="41" y="61"/>
                    <a:pt x="33" y="69"/>
                  </a:cubicBezTo>
                  <a:cubicBezTo>
                    <a:pt x="26" y="77"/>
                    <a:pt x="21" y="85"/>
                    <a:pt x="17" y="94"/>
                  </a:cubicBezTo>
                  <a:cubicBezTo>
                    <a:pt x="13" y="103"/>
                    <a:pt x="11" y="111"/>
                    <a:pt x="11" y="119"/>
                  </a:cubicBezTo>
                  <a:cubicBezTo>
                    <a:pt x="11" y="136"/>
                    <a:pt x="13" y="149"/>
                    <a:pt x="19" y="160"/>
                  </a:cubicBezTo>
                  <a:cubicBezTo>
                    <a:pt x="24" y="171"/>
                    <a:pt x="30" y="180"/>
                    <a:pt x="39" y="188"/>
                  </a:cubicBezTo>
                  <a:cubicBezTo>
                    <a:pt x="47" y="195"/>
                    <a:pt x="56" y="201"/>
                    <a:pt x="66" y="206"/>
                  </a:cubicBezTo>
                  <a:cubicBezTo>
                    <a:pt x="76" y="211"/>
                    <a:pt x="86" y="215"/>
                    <a:pt x="96" y="219"/>
                  </a:cubicBezTo>
                  <a:cubicBezTo>
                    <a:pt x="96" y="318"/>
                    <a:pt x="96" y="318"/>
                    <a:pt x="96" y="318"/>
                  </a:cubicBezTo>
                  <a:cubicBezTo>
                    <a:pt x="89" y="317"/>
                    <a:pt x="82" y="316"/>
                    <a:pt x="74" y="314"/>
                  </a:cubicBezTo>
                  <a:cubicBezTo>
                    <a:pt x="66" y="312"/>
                    <a:pt x="59" y="309"/>
                    <a:pt x="51" y="306"/>
                  </a:cubicBezTo>
                  <a:cubicBezTo>
                    <a:pt x="44" y="304"/>
                    <a:pt x="37" y="301"/>
                    <a:pt x="31" y="297"/>
                  </a:cubicBezTo>
                  <a:cubicBezTo>
                    <a:pt x="25" y="294"/>
                    <a:pt x="19" y="291"/>
                    <a:pt x="15" y="288"/>
                  </a:cubicBezTo>
                  <a:cubicBezTo>
                    <a:pt x="0" y="335"/>
                    <a:pt x="0" y="335"/>
                    <a:pt x="0" y="335"/>
                  </a:cubicBezTo>
                  <a:cubicBezTo>
                    <a:pt x="7" y="339"/>
                    <a:pt x="13" y="342"/>
                    <a:pt x="20" y="345"/>
                  </a:cubicBezTo>
                  <a:cubicBezTo>
                    <a:pt x="27" y="348"/>
                    <a:pt x="34" y="350"/>
                    <a:pt x="41" y="352"/>
                  </a:cubicBezTo>
                  <a:cubicBezTo>
                    <a:pt x="48" y="354"/>
                    <a:pt x="56" y="356"/>
                    <a:pt x="64" y="357"/>
                  </a:cubicBezTo>
                  <a:cubicBezTo>
                    <a:pt x="73" y="358"/>
                    <a:pt x="82" y="358"/>
                    <a:pt x="91" y="358"/>
                  </a:cubicBezTo>
                  <a:cubicBezTo>
                    <a:pt x="92" y="358"/>
                    <a:pt x="93" y="358"/>
                    <a:pt x="94" y="358"/>
                  </a:cubicBezTo>
                  <a:cubicBezTo>
                    <a:pt x="94" y="358"/>
                    <a:pt x="95" y="358"/>
                    <a:pt x="96" y="358"/>
                  </a:cubicBezTo>
                  <a:cubicBezTo>
                    <a:pt x="96" y="392"/>
                    <a:pt x="96" y="392"/>
                    <a:pt x="96" y="392"/>
                  </a:cubicBezTo>
                  <a:cubicBezTo>
                    <a:pt x="123" y="392"/>
                    <a:pt x="123" y="392"/>
                    <a:pt x="123" y="392"/>
                  </a:cubicBezTo>
                  <a:cubicBezTo>
                    <a:pt x="123" y="355"/>
                    <a:pt x="123" y="355"/>
                    <a:pt x="123" y="355"/>
                  </a:cubicBezTo>
                  <a:cubicBezTo>
                    <a:pt x="136" y="352"/>
                    <a:pt x="148" y="347"/>
                    <a:pt x="159" y="341"/>
                  </a:cubicBezTo>
                  <a:cubicBezTo>
                    <a:pt x="170" y="334"/>
                    <a:pt x="179" y="327"/>
                    <a:pt x="187" y="318"/>
                  </a:cubicBezTo>
                  <a:cubicBezTo>
                    <a:pt x="194" y="310"/>
                    <a:pt x="200" y="300"/>
                    <a:pt x="204" y="290"/>
                  </a:cubicBezTo>
                  <a:cubicBezTo>
                    <a:pt x="208" y="281"/>
                    <a:pt x="210" y="271"/>
                    <a:pt x="210" y="261"/>
                  </a:cubicBezTo>
                  <a:cubicBezTo>
                    <a:pt x="210" y="244"/>
                    <a:pt x="207" y="230"/>
                    <a:pt x="202" y="219"/>
                  </a:cubicBezTo>
                  <a:cubicBezTo>
                    <a:pt x="197" y="208"/>
                    <a:pt x="190" y="198"/>
                    <a:pt x="181" y="191"/>
                  </a:cubicBezTo>
                  <a:cubicBezTo>
                    <a:pt x="173" y="183"/>
                    <a:pt x="163" y="177"/>
                    <a:pt x="153" y="172"/>
                  </a:cubicBezTo>
                  <a:cubicBezTo>
                    <a:pt x="143" y="168"/>
                    <a:pt x="132" y="163"/>
                    <a:pt x="123" y="159"/>
                  </a:cubicBezTo>
                  <a:cubicBezTo>
                    <a:pt x="123" y="72"/>
                    <a:pt x="123" y="72"/>
                    <a:pt x="123" y="72"/>
                  </a:cubicBezTo>
                  <a:cubicBezTo>
                    <a:pt x="133" y="73"/>
                    <a:pt x="143" y="74"/>
                    <a:pt x="155" y="77"/>
                  </a:cubicBezTo>
                  <a:cubicBezTo>
                    <a:pt x="166" y="80"/>
                    <a:pt x="176" y="83"/>
                    <a:pt x="187" y="87"/>
                  </a:cubicBezTo>
                  <a:cubicBezTo>
                    <a:pt x="196" y="40"/>
                    <a:pt x="196" y="40"/>
                    <a:pt x="196" y="40"/>
                  </a:cubicBezTo>
                  <a:cubicBezTo>
                    <a:pt x="184" y="38"/>
                    <a:pt x="172" y="36"/>
                    <a:pt x="161" y="34"/>
                  </a:cubicBezTo>
                  <a:cubicBezTo>
                    <a:pt x="149" y="33"/>
                    <a:pt x="137" y="32"/>
                    <a:pt x="123" y="32"/>
                  </a:cubicBezTo>
                  <a:cubicBezTo>
                    <a:pt x="123" y="32"/>
                    <a:pt x="123" y="32"/>
                    <a:pt x="123" y="32"/>
                  </a:cubicBezTo>
                  <a:cubicBezTo>
                    <a:pt x="123" y="0"/>
                    <a:pt x="123" y="0"/>
                    <a:pt x="123" y="0"/>
                  </a:cubicBezTo>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30" name="Freeform 66"/>
            <p:cNvSpPr/>
            <p:nvPr/>
          </p:nvSpPr>
          <p:spPr bwMode="auto">
            <a:xfrm>
              <a:off x="4098452" y="4268661"/>
              <a:ext cx="888697" cy="1039506"/>
            </a:xfrm>
            <a:custGeom>
              <a:gdLst>
                <a:gd fmla="*/ 558 w 558" name="T0"/>
                <a:gd fmla="*/ 279 h 653" name="T1"/>
                <a:gd fmla="*/ 279 w 558" name="T2"/>
                <a:gd fmla="*/ 0 h 653" name="T3"/>
                <a:gd fmla="*/ 0 w 558" name="T4"/>
                <a:gd fmla="*/ 279 h 653" name="T5"/>
                <a:gd fmla="*/ 279 w 558" name="T6"/>
                <a:gd fmla="*/ 558 h 653" name="T7"/>
                <a:gd fmla="*/ 292 w 558" name="T8"/>
                <a:gd fmla="*/ 558 h 653" name="T9"/>
                <a:gd fmla="*/ 404 w 558" name="T10"/>
                <a:gd fmla="*/ 653 h 653" name="T11"/>
                <a:gd fmla="*/ 416 w 558" name="T12"/>
                <a:gd fmla="*/ 522 h 653" name="T13"/>
                <a:gd fmla="*/ 558 w 558" name="T14"/>
                <a:gd fmla="*/ 279 h 65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53" w="558">
                  <a:moveTo>
                    <a:pt x="558" y="279"/>
                  </a:moveTo>
                  <a:cubicBezTo>
                    <a:pt x="558" y="125"/>
                    <a:pt x="433" y="0"/>
                    <a:pt x="279" y="0"/>
                  </a:cubicBezTo>
                  <a:cubicBezTo>
                    <a:pt x="125" y="0"/>
                    <a:pt x="0" y="125"/>
                    <a:pt x="0" y="279"/>
                  </a:cubicBezTo>
                  <a:cubicBezTo>
                    <a:pt x="0" y="433"/>
                    <a:pt x="125" y="558"/>
                    <a:pt x="279" y="558"/>
                  </a:cubicBezTo>
                  <a:cubicBezTo>
                    <a:pt x="283" y="558"/>
                    <a:pt x="287" y="558"/>
                    <a:pt x="292" y="558"/>
                  </a:cubicBezTo>
                  <a:cubicBezTo>
                    <a:pt x="404" y="653"/>
                    <a:pt x="404" y="653"/>
                    <a:pt x="404" y="653"/>
                  </a:cubicBezTo>
                  <a:cubicBezTo>
                    <a:pt x="416" y="522"/>
                    <a:pt x="416" y="522"/>
                    <a:pt x="416" y="522"/>
                  </a:cubicBezTo>
                  <a:cubicBezTo>
                    <a:pt x="501" y="474"/>
                    <a:pt x="558" y="383"/>
                    <a:pt x="558" y="279"/>
                  </a:cubicBezTo>
                  <a:close/>
                </a:path>
              </a:pathLst>
            </a:custGeom>
            <a:solidFill>
              <a:schemeClr val="accent1"/>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1" name="Freeform 97"/>
            <p:cNvSpPr>
              <a:spLocks noEditPoints="1"/>
            </p:cNvSpPr>
            <p:nvPr/>
          </p:nvSpPr>
          <p:spPr bwMode="auto">
            <a:xfrm>
              <a:off x="4291003" y="4558160"/>
              <a:ext cx="206016" cy="245065"/>
            </a:xfrm>
            <a:custGeom>
              <a:gdLst>
                <a:gd fmla="*/ 37 w 129" name="T0"/>
                <a:gd fmla="*/ 106 h 154" name="T1"/>
                <a:gd fmla="*/ 21 w 129" name="T2"/>
                <a:gd fmla="*/ 154 h 154" name="T3"/>
                <a:gd fmla="*/ 0 w 129" name="T4"/>
                <a:gd fmla="*/ 154 h 154" name="T5"/>
                <a:gd fmla="*/ 53 w 129" name="T6"/>
                <a:gd fmla="*/ 0 h 154" name="T7"/>
                <a:gd fmla="*/ 77 w 129" name="T8"/>
                <a:gd fmla="*/ 0 h 154" name="T9"/>
                <a:gd fmla="*/ 129 w 129" name="T10"/>
                <a:gd fmla="*/ 154 h 154" name="T11"/>
                <a:gd fmla="*/ 108 w 129" name="T12"/>
                <a:gd fmla="*/ 154 h 154" name="T13"/>
                <a:gd fmla="*/ 92 w 129" name="T14"/>
                <a:gd fmla="*/ 106 h 154" name="T15"/>
                <a:gd fmla="*/ 37 w 129" name="T16"/>
                <a:gd fmla="*/ 106 h 154" name="T17"/>
                <a:gd fmla="*/ 88 w 129" name="T18"/>
                <a:gd fmla="*/ 90 h 154" name="T19"/>
                <a:gd fmla="*/ 72 w 129" name="T20"/>
                <a:gd fmla="*/ 46 h 154" name="T21"/>
                <a:gd fmla="*/ 64 w 129" name="T22"/>
                <a:gd fmla="*/ 18 h 154" name="T23"/>
                <a:gd fmla="*/ 64 w 129" name="T24"/>
                <a:gd fmla="*/ 18 h 154" name="T25"/>
                <a:gd fmla="*/ 56 w 129" name="T26"/>
                <a:gd fmla="*/ 45 h 154" name="T27"/>
                <a:gd fmla="*/ 41 w 129" name="T28"/>
                <a:gd fmla="*/ 90 h 154" name="T29"/>
                <a:gd fmla="*/ 88 w 129" name="T30"/>
                <a:gd fmla="*/ 90 h 154"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54" w="129">
                  <a:moveTo>
                    <a:pt x="37" y="106"/>
                  </a:moveTo>
                  <a:cubicBezTo>
                    <a:pt x="21" y="154"/>
                    <a:pt x="21" y="154"/>
                    <a:pt x="21" y="154"/>
                  </a:cubicBezTo>
                  <a:cubicBezTo>
                    <a:pt x="0" y="154"/>
                    <a:pt x="0" y="154"/>
                    <a:pt x="0" y="154"/>
                  </a:cubicBezTo>
                  <a:cubicBezTo>
                    <a:pt x="53" y="0"/>
                    <a:pt x="53" y="0"/>
                    <a:pt x="53" y="0"/>
                  </a:cubicBezTo>
                  <a:cubicBezTo>
                    <a:pt x="77" y="0"/>
                    <a:pt x="77" y="0"/>
                    <a:pt x="77" y="0"/>
                  </a:cubicBezTo>
                  <a:cubicBezTo>
                    <a:pt x="129" y="154"/>
                    <a:pt x="129" y="154"/>
                    <a:pt x="129" y="154"/>
                  </a:cubicBezTo>
                  <a:cubicBezTo>
                    <a:pt x="108" y="154"/>
                    <a:pt x="108" y="154"/>
                    <a:pt x="108" y="154"/>
                  </a:cubicBezTo>
                  <a:cubicBezTo>
                    <a:pt x="92" y="106"/>
                    <a:pt x="92" y="106"/>
                    <a:pt x="92" y="106"/>
                  </a:cubicBezTo>
                  <a:lnTo>
                    <a:pt x="37" y="106"/>
                  </a:lnTo>
                  <a:close/>
                  <a:moveTo>
                    <a:pt x="88" y="90"/>
                  </a:moveTo>
                  <a:cubicBezTo>
                    <a:pt x="72" y="46"/>
                    <a:pt x="72" y="46"/>
                    <a:pt x="72" y="46"/>
                  </a:cubicBezTo>
                  <a:cubicBezTo>
                    <a:pt x="69" y="36"/>
                    <a:pt x="67" y="26"/>
                    <a:pt x="64" y="18"/>
                  </a:cubicBezTo>
                  <a:cubicBezTo>
                    <a:pt x="64" y="18"/>
                    <a:pt x="64" y="18"/>
                    <a:pt x="64" y="18"/>
                  </a:cubicBezTo>
                  <a:cubicBezTo>
                    <a:pt x="62" y="26"/>
                    <a:pt x="59" y="36"/>
                    <a:pt x="56" y="45"/>
                  </a:cubicBezTo>
                  <a:cubicBezTo>
                    <a:pt x="41" y="90"/>
                    <a:pt x="41" y="90"/>
                    <a:pt x="41" y="90"/>
                  </a:cubicBezTo>
                  <a:lnTo>
                    <a:pt x="88" y="90"/>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2" name="Freeform 98"/>
            <p:cNvSpPr>
              <a:spLocks noEditPoints="1"/>
            </p:cNvSpPr>
            <p:nvPr/>
          </p:nvSpPr>
          <p:spPr bwMode="auto">
            <a:xfrm>
              <a:off x="4528662" y="4427549"/>
              <a:ext cx="156195" cy="248431"/>
            </a:xfrm>
            <a:custGeom>
              <a:gdLst>
                <a:gd fmla="*/ 0 w 98" name="T0"/>
                <a:gd fmla="*/ 3 h 156" name="T1"/>
                <a:gd fmla="*/ 37 w 98" name="T2"/>
                <a:gd fmla="*/ 0 h 156" name="T3"/>
                <a:gd fmla="*/ 79 w 98" name="T4"/>
                <a:gd fmla="*/ 11 h 156" name="T5"/>
                <a:gd fmla="*/ 92 w 98" name="T6"/>
                <a:gd fmla="*/ 38 h 156" name="T7"/>
                <a:gd fmla="*/ 66 w 98" name="T8"/>
                <a:gd fmla="*/ 72 h 156" name="T9"/>
                <a:gd fmla="*/ 66 w 98" name="T10"/>
                <a:gd fmla="*/ 73 h 156" name="T11"/>
                <a:gd fmla="*/ 98 w 98" name="T12"/>
                <a:gd fmla="*/ 111 h 156" name="T13"/>
                <a:gd fmla="*/ 84 w 98" name="T14"/>
                <a:gd fmla="*/ 142 h 156" name="T15"/>
                <a:gd fmla="*/ 31 w 98" name="T16"/>
                <a:gd fmla="*/ 156 h 156" name="T17"/>
                <a:gd fmla="*/ 0 w 98" name="T18"/>
                <a:gd fmla="*/ 155 h 156" name="T19"/>
                <a:gd fmla="*/ 0 w 98" name="T20"/>
                <a:gd fmla="*/ 3 h 156" name="T21"/>
                <a:gd fmla="*/ 20 w 98" name="T22"/>
                <a:gd fmla="*/ 66 h 156" name="T23"/>
                <a:gd fmla="*/ 38 w 98" name="T24"/>
                <a:gd fmla="*/ 66 h 156" name="T25"/>
                <a:gd fmla="*/ 72 w 98" name="T26"/>
                <a:gd fmla="*/ 40 h 156" name="T27"/>
                <a:gd fmla="*/ 38 w 98" name="T28"/>
                <a:gd fmla="*/ 15 h 156" name="T29"/>
                <a:gd fmla="*/ 20 w 98" name="T30"/>
                <a:gd fmla="*/ 16 h 156" name="T31"/>
                <a:gd fmla="*/ 20 w 98" name="T32"/>
                <a:gd fmla="*/ 66 h 156" name="T33"/>
                <a:gd fmla="*/ 20 w 98" name="T34"/>
                <a:gd fmla="*/ 140 h 156" name="T35"/>
                <a:gd fmla="*/ 37 w 98" name="T36"/>
                <a:gd fmla="*/ 141 h 156" name="T37"/>
                <a:gd fmla="*/ 77 w 98" name="T38"/>
                <a:gd fmla="*/ 111 h 156" name="T39"/>
                <a:gd fmla="*/ 37 w 98" name="T40"/>
                <a:gd fmla="*/ 81 h 156" name="T41"/>
                <a:gd fmla="*/ 20 w 98" name="T42"/>
                <a:gd fmla="*/ 81 h 156" name="T43"/>
                <a:gd fmla="*/ 20 w 98" name="T44"/>
                <a:gd fmla="*/ 140 h 156"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56" w="98">
                  <a:moveTo>
                    <a:pt x="0" y="3"/>
                  </a:moveTo>
                  <a:cubicBezTo>
                    <a:pt x="9" y="1"/>
                    <a:pt x="23" y="0"/>
                    <a:pt x="37" y="0"/>
                  </a:cubicBezTo>
                  <a:cubicBezTo>
                    <a:pt x="57" y="0"/>
                    <a:pt x="69" y="3"/>
                    <a:pt x="79" y="11"/>
                  </a:cubicBezTo>
                  <a:cubicBezTo>
                    <a:pt x="87" y="17"/>
                    <a:pt x="92" y="26"/>
                    <a:pt x="92" y="38"/>
                  </a:cubicBezTo>
                  <a:cubicBezTo>
                    <a:pt x="92" y="53"/>
                    <a:pt x="82" y="66"/>
                    <a:pt x="66" y="72"/>
                  </a:cubicBezTo>
                  <a:cubicBezTo>
                    <a:pt x="66" y="73"/>
                    <a:pt x="66" y="73"/>
                    <a:pt x="66" y="73"/>
                  </a:cubicBezTo>
                  <a:cubicBezTo>
                    <a:pt x="80" y="76"/>
                    <a:pt x="98" y="88"/>
                    <a:pt x="98" y="111"/>
                  </a:cubicBezTo>
                  <a:cubicBezTo>
                    <a:pt x="98" y="124"/>
                    <a:pt x="92" y="134"/>
                    <a:pt x="84" y="142"/>
                  </a:cubicBezTo>
                  <a:cubicBezTo>
                    <a:pt x="74" y="152"/>
                    <a:pt x="56" y="156"/>
                    <a:pt x="31" y="156"/>
                  </a:cubicBezTo>
                  <a:cubicBezTo>
                    <a:pt x="18" y="156"/>
                    <a:pt x="7" y="156"/>
                    <a:pt x="0" y="155"/>
                  </a:cubicBezTo>
                  <a:lnTo>
                    <a:pt x="0" y="3"/>
                  </a:lnTo>
                  <a:close/>
                  <a:moveTo>
                    <a:pt x="20" y="66"/>
                  </a:moveTo>
                  <a:cubicBezTo>
                    <a:pt x="38" y="66"/>
                    <a:pt x="38" y="66"/>
                    <a:pt x="38" y="66"/>
                  </a:cubicBezTo>
                  <a:cubicBezTo>
                    <a:pt x="59" y="66"/>
                    <a:pt x="72" y="55"/>
                    <a:pt x="72" y="40"/>
                  </a:cubicBezTo>
                  <a:cubicBezTo>
                    <a:pt x="72" y="22"/>
                    <a:pt x="58" y="15"/>
                    <a:pt x="38" y="15"/>
                  </a:cubicBezTo>
                  <a:cubicBezTo>
                    <a:pt x="29" y="15"/>
                    <a:pt x="23" y="16"/>
                    <a:pt x="20" y="16"/>
                  </a:cubicBezTo>
                  <a:lnTo>
                    <a:pt x="20" y="66"/>
                  </a:lnTo>
                  <a:close/>
                  <a:moveTo>
                    <a:pt x="20" y="140"/>
                  </a:moveTo>
                  <a:cubicBezTo>
                    <a:pt x="24" y="141"/>
                    <a:pt x="30" y="141"/>
                    <a:pt x="37" y="141"/>
                  </a:cubicBezTo>
                  <a:cubicBezTo>
                    <a:pt x="58" y="141"/>
                    <a:pt x="77" y="133"/>
                    <a:pt x="77" y="111"/>
                  </a:cubicBezTo>
                  <a:cubicBezTo>
                    <a:pt x="77" y="90"/>
                    <a:pt x="58" y="81"/>
                    <a:pt x="37" y="81"/>
                  </a:cubicBezTo>
                  <a:cubicBezTo>
                    <a:pt x="20" y="81"/>
                    <a:pt x="20" y="81"/>
                    <a:pt x="20" y="81"/>
                  </a:cubicBezTo>
                  <a:lnTo>
                    <a:pt x="20" y="140"/>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3" name="Freeform 99"/>
            <p:cNvSpPr/>
            <p:nvPr/>
          </p:nvSpPr>
          <p:spPr bwMode="auto">
            <a:xfrm>
              <a:off x="4552226" y="4741286"/>
              <a:ext cx="157542" cy="213422"/>
            </a:xfrm>
            <a:custGeom>
              <a:gdLst>
                <a:gd fmla="*/ 99 w 99" name="T0"/>
                <a:gd fmla="*/ 128 h 134" name="T1"/>
                <a:gd fmla="*/ 64 w 99" name="T2"/>
                <a:gd fmla="*/ 134 h 134" name="T3"/>
                <a:gd fmla="*/ 0 w 99" name="T4"/>
                <a:gd fmla="*/ 68 h 134" name="T5"/>
                <a:gd fmla="*/ 68 w 99" name="T6"/>
                <a:gd fmla="*/ 0 h 134" name="T7"/>
                <a:gd fmla="*/ 99 w 99" name="T8"/>
                <a:gd fmla="*/ 5 h 134" name="T9"/>
                <a:gd fmla="*/ 95 w 99" name="T10"/>
                <a:gd fmla="*/ 19 h 134" name="T11"/>
                <a:gd fmla="*/ 69 w 99" name="T12"/>
                <a:gd fmla="*/ 14 h 134" name="T13"/>
                <a:gd fmla="*/ 18 w 99" name="T14"/>
                <a:gd fmla="*/ 67 h 134" name="T15"/>
                <a:gd fmla="*/ 68 w 99" name="T16"/>
                <a:gd fmla="*/ 119 h 134" name="T17"/>
                <a:gd fmla="*/ 95 w 99" name="T18"/>
                <a:gd fmla="*/ 114 h 134" name="T19"/>
                <a:gd fmla="*/ 99 w 99" name="T20"/>
                <a:gd fmla="*/ 128 h 13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34" w="99">
                  <a:moveTo>
                    <a:pt x="99" y="128"/>
                  </a:moveTo>
                  <a:cubicBezTo>
                    <a:pt x="93" y="131"/>
                    <a:pt x="80" y="134"/>
                    <a:pt x="64" y="134"/>
                  </a:cubicBezTo>
                  <a:cubicBezTo>
                    <a:pt x="28" y="134"/>
                    <a:pt x="0" y="111"/>
                    <a:pt x="0" y="68"/>
                  </a:cubicBezTo>
                  <a:cubicBezTo>
                    <a:pt x="0" y="27"/>
                    <a:pt x="28" y="0"/>
                    <a:pt x="68" y="0"/>
                  </a:cubicBezTo>
                  <a:cubicBezTo>
                    <a:pt x="84" y="0"/>
                    <a:pt x="95" y="3"/>
                    <a:pt x="99" y="5"/>
                  </a:cubicBezTo>
                  <a:cubicBezTo>
                    <a:pt x="95" y="19"/>
                    <a:pt x="95" y="19"/>
                    <a:pt x="95" y="19"/>
                  </a:cubicBezTo>
                  <a:cubicBezTo>
                    <a:pt x="89" y="16"/>
                    <a:pt x="80" y="14"/>
                    <a:pt x="69" y="14"/>
                  </a:cubicBezTo>
                  <a:cubicBezTo>
                    <a:pt x="38" y="14"/>
                    <a:pt x="18" y="33"/>
                    <a:pt x="18" y="67"/>
                  </a:cubicBezTo>
                  <a:cubicBezTo>
                    <a:pt x="18" y="99"/>
                    <a:pt x="36" y="119"/>
                    <a:pt x="68" y="119"/>
                  </a:cubicBezTo>
                  <a:cubicBezTo>
                    <a:pt x="78" y="119"/>
                    <a:pt x="89" y="117"/>
                    <a:pt x="95" y="114"/>
                  </a:cubicBezTo>
                  <a:lnTo>
                    <a:pt x="99" y="128"/>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1" name="Group 10"/>
          <p:cNvGrpSpPr/>
          <p:nvPr/>
        </p:nvGrpSpPr>
        <p:grpSpPr>
          <a:xfrm>
            <a:off x="4435345" y="3037274"/>
            <a:ext cx="722020" cy="842870"/>
            <a:chOff x="3918693" y="2872329"/>
            <a:chExt cx="788382" cy="920340"/>
          </a:xfrm>
        </p:grpSpPr>
        <p:sp>
          <p:nvSpPr>
            <p:cNvPr id="237" name="Freeform 73"/>
            <p:cNvSpPr/>
            <p:nvPr/>
          </p:nvSpPr>
          <p:spPr bwMode="auto">
            <a:xfrm>
              <a:off x="3918693" y="2872329"/>
              <a:ext cx="788382" cy="920340"/>
            </a:xfrm>
            <a:custGeom>
              <a:gdLst>
                <a:gd fmla="*/ 495 w 495" name="T0"/>
                <a:gd fmla="*/ 247 h 578" name="T1"/>
                <a:gd fmla="*/ 248 w 495" name="T2"/>
                <a:gd fmla="*/ 0 h 578" name="T3"/>
                <a:gd fmla="*/ 0 w 495" name="T4"/>
                <a:gd fmla="*/ 247 h 578" name="T5"/>
                <a:gd fmla="*/ 248 w 495" name="T6"/>
                <a:gd fmla="*/ 494 h 578" name="T7"/>
                <a:gd fmla="*/ 259 w 495" name="T8"/>
                <a:gd fmla="*/ 494 h 578" name="T9"/>
                <a:gd fmla="*/ 359 w 495" name="T10"/>
                <a:gd fmla="*/ 578 h 578" name="T11"/>
                <a:gd fmla="*/ 369 w 495" name="T12"/>
                <a:gd fmla="*/ 462 h 578" name="T13"/>
                <a:gd fmla="*/ 495 w 495" name="T14"/>
                <a:gd fmla="*/ 247 h 57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8" w="495">
                  <a:moveTo>
                    <a:pt x="495" y="247"/>
                  </a:moveTo>
                  <a:cubicBezTo>
                    <a:pt x="495" y="110"/>
                    <a:pt x="384" y="0"/>
                    <a:pt x="248" y="0"/>
                  </a:cubicBezTo>
                  <a:cubicBezTo>
                    <a:pt x="111" y="0"/>
                    <a:pt x="0" y="110"/>
                    <a:pt x="0" y="247"/>
                  </a:cubicBezTo>
                  <a:cubicBezTo>
                    <a:pt x="0" y="383"/>
                    <a:pt x="111" y="494"/>
                    <a:pt x="248" y="494"/>
                  </a:cubicBezTo>
                  <a:cubicBezTo>
                    <a:pt x="251" y="494"/>
                    <a:pt x="255" y="494"/>
                    <a:pt x="259" y="494"/>
                  </a:cubicBezTo>
                  <a:cubicBezTo>
                    <a:pt x="359" y="578"/>
                    <a:pt x="359" y="578"/>
                    <a:pt x="359" y="578"/>
                  </a:cubicBezTo>
                  <a:cubicBezTo>
                    <a:pt x="369" y="462"/>
                    <a:pt x="369" y="462"/>
                    <a:pt x="369" y="462"/>
                  </a:cubicBezTo>
                  <a:cubicBezTo>
                    <a:pt x="444" y="419"/>
                    <a:pt x="495" y="339"/>
                    <a:pt x="495" y="247"/>
                  </a:cubicBezTo>
                  <a:close/>
                </a:path>
              </a:pathLst>
            </a:custGeom>
            <a:solidFill>
              <a:schemeClr val="accent1"/>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4" name="Freeform 100"/>
            <p:cNvSpPr>
              <a:spLocks noEditPoints="1"/>
            </p:cNvSpPr>
            <p:nvPr/>
          </p:nvSpPr>
          <p:spPr bwMode="auto">
            <a:xfrm>
              <a:off x="4149620" y="3238580"/>
              <a:ext cx="235639" cy="235639"/>
            </a:xfrm>
            <a:custGeom>
              <a:gdLst>
                <a:gd fmla="*/ 148 w 148" name="T0"/>
                <a:gd fmla="*/ 145 h 148" name="T1"/>
                <a:gd fmla="*/ 145 w 148" name="T2"/>
                <a:gd fmla="*/ 148 h 148" name="T3"/>
                <a:gd fmla="*/ 3 w 148" name="T4"/>
                <a:gd fmla="*/ 148 h 148" name="T5"/>
                <a:gd fmla="*/ 0 w 148" name="T6"/>
                <a:gd fmla="*/ 145 h 148" name="T7"/>
                <a:gd fmla="*/ 0 w 148" name="T8"/>
                <a:gd fmla="*/ 3 h 148" name="T9"/>
                <a:gd fmla="*/ 3 w 148" name="T10"/>
                <a:gd fmla="*/ 0 h 148" name="T11"/>
                <a:gd fmla="*/ 145 w 148" name="T12"/>
                <a:gd fmla="*/ 0 h 148" name="T13"/>
                <a:gd fmla="*/ 148 w 148" name="T14"/>
                <a:gd fmla="*/ 3 h 148" name="T15"/>
                <a:gd fmla="*/ 148 w 148" name="T16"/>
                <a:gd fmla="*/ 145 h 148" name="T17"/>
                <a:gd fmla="*/ 4 w 148" name="T18"/>
                <a:gd fmla="*/ 140 h 148" name="T19"/>
                <a:gd fmla="*/ 144 w 148" name="T20"/>
                <a:gd fmla="*/ 140 h 148" name="T21"/>
                <a:gd fmla="*/ 144 w 148" name="T22"/>
                <a:gd fmla="*/ 8 h 148" name="T23"/>
                <a:gd fmla="*/ 4 w 148" name="T24"/>
                <a:gd fmla="*/ 8 h 148" name="T25"/>
                <a:gd fmla="*/ 4 w 148" name="T26"/>
                <a:gd fmla="*/ 140 h 148"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48" w="148">
                  <a:moveTo>
                    <a:pt x="148" y="145"/>
                  </a:moveTo>
                  <a:cubicBezTo>
                    <a:pt x="148" y="147"/>
                    <a:pt x="147" y="148"/>
                    <a:pt x="145" y="148"/>
                  </a:cubicBezTo>
                  <a:cubicBezTo>
                    <a:pt x="3" y="148"/>
                    <a:pt x="3" y="148"/>
                    <a:pt x="3" y="148"/>
                  </a:cubicBezTo>
                  <a:cubicBezTo>
                    <a:pt x="1" y="148"/>
                    <a:pt x="0" y="147"/>
                    <a:pt x="0" y="145"/>
                  </a:cubicBezTo>
                  <a:cubicBezTo>
                    <a:pt x="0" y="3"/>
                    <a:pt x="0" y="3"/>
                    <a:pt x="0" y="3"/>
                  </a:cubicBezTo>
                  <a:cubicBezTo>
                    <a:pt x="0" y="1"/>
                    <a:pt x="1" y="0"/>
                    <a:pt x="3" y="0"/>
                  </a:cubicBezTo>
                  <a:cubicBezTo>
                    <a:pt x="145" y="0"/>
                    <a:pt x="145" y="0"/>
                    <a:pt x="145" y="0"/>
                  </a:cubicBezTo>
                  <a:cubicBezTo>
                    <a:pt x="147" y="0"/>
                    <a:pt x="148" y="1"/>
                    <a:pt x="148" y="3"/>
                  </a:cubicBezTo>
                  <a:lnTo>
                    <a:pt x="148" y="145"/>
                  </a:lnTo>
                  <a:close/>
                  <a:moveTo>
                    <a:pt x="4" y="140"/>
                  </a:moveTo>
                  <a:cubicBezTo>
                    <a:pt x="144" y="140"/>
                    <a:pt x="144" y="140"/>
                    <a:pt x="144" y="140"/>
                  </a:cubicBezTo>
                  <a:cubicBezTo>
                    <a:pt x="144" y="8"/>
                    <a:pt x="144" y="8"/>
                    <a:pt x="144" y="8"/>
                  </a:cubicBezTo>
                  <a:cubicBezTo>
                    <a:pt x="4" y="8"/>
                    <a:pt x="4" y="8"/>
                    <a:pt x="4" y="8"/>
                  </a:cubicBezTo>
                  <a:lnTo>
                    <a:pt x="4" y="140"/>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5" name="Freeform 101"/>
            <p:cNvSpPr/>
            <p:nvPr/>
          </p:nvSpPr>
          <p:spPr bwMode="auto">
            <a:xfrm>
              <a:off x="4152986" y="3154423"/>
              <a:ext cx="316430" cy="93582"/>
            </a:xfrm>
            <a:custGeom>
              <a:gdLst>
                <a:gd fmla="*/ 144 w 199" name="T0"/>
                <a:gd fmla="*/ 59 h 59" name="T1"/>
                <a:gd fmla="*/ 142 w 199" name="T2"/>
                <a:gd fmla="*/ 59 h 59" name="T3"/>
                <a:gd fmla="*/ 142 w 199" name="T4"/>
                <a:gd fmla="*/ 55 h 59" name="T5"/>
                <a:gd fmla="*/ 190 w 199" name="T6"/>
                <a:gd fmla="*/ 5 h 59" name="T7"/>
                <a:gd fmla="*/ 55 w 199" name="T8"/>
                <a:gd fmla="*/ 5 h 59" name="T9"/>
                <a:gd fmla="*/ 5 w 199" name="T10"/>
                <a:gd fmla="*/ 58 h 59" name="T11"/>
                <a:gd fmla="*/ 1 w 199" name="T12"/>
                <a:gd fmla="*/ 58 h 59" name="T13"/>
                <a:gd fmla="*/ 1 w 199" name="T14"/>
                <a:gd fmla="*/ 54 h 59" name="T15"/>
                <a:gd fmla="*/ 52 w 199" name="T16"/>
                <a:gd fmla="*/ 1 h 59" name="T17"/>
                <a:gd fmla="*/ 54 w 199" name="T18"/>
                <a:gd fmla="*/ 1 h 59" name="T19"/>
                <a:gd fmla="*/ 196 w 199" name="T20"/>
                <a:gd fmla="*/ 1 h 59" name="T21"/>
                <a:gd fmla="*/ 199 w 199" name="T22"/>
                <a:gd fmla="*/ 2 h 59" name="T23"/>
                <a:gd fmla="*/ 198 w 199" name="T24"/>
                <a:gd fmla="*/ 4 h 59" name="T25"/>
                <a:gd fmla="*/ 146 w 199" name="T26"/>
                <a:gd fmla="*/ 59 h 59" name="T27"/>
                <a:gd fmla="*/ 144 w 199" name="T28"/>
                <a:gd fmla="*/ 59 h 59"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9" w="199">
                  <a:moveTo>
                    <a:pt x="144" y="59"/>
                  </a:moveTo>
                  <a:cubicBezTo>
                    <a:pt x="144" y="59"/>
                    <a:pt x="143" y="59"/>
                    <a:pt x="142" y="59"/>
                  </a:cubicBezTo>
                  <a:cubicBezTo>
                    <a:pt x="141" y="58"/>
                    <a:pt x="141" y="56"/>
                    <a:pt x="142" y="55"/>
                  </a:cubicBezTo>
                  <a:cubicBezTo>
                    <a:pt x="190" y="5"/>
                    <a:pt x="190" y="5"/>
                    <a:pt x="190" y="5"/>
                  </a:cubicBezTo>
                  <a:cubicBezTo>
                    <a:pt x="55" y="5"/>
                    <a:pt x="55" y="5"/>
                    <a:pt x="55" y="5"/>
                  </a:cubicBezTo>
                  <a:cubicBezTo>
                    <a:pt x="5" y="58"/>
                    <a:pt x="5" y="58"/>
                    <a:pt x="5" y="58"/>
                  </a:cubicBezTo>
                  <a:cubicBezTo>
                    <a:pt x="4" y="59"/>
                    <a:pt x="2" y="59"/>
                    <a:pt x="1" y="58"/>
                  </a:cubicBezTo>
                  <a:cubicBezTo>
                    <a:pt x="0" y="57"/>
                    <a:pt x="0" y="55"/>
                    <a:pt x="1" y="54"/>
                  </a:cubicBezTo>
                  <a:cubicBezTo>
                    <a:pt x="52" y="1"/>
                    <a:pt x="52" y="1"/>
                    <a:pt x="52" y="1"/>
                  </a:cubicBezTo>
                  <a:cubicBezTo>
                    <a:pt x="52" y="0"/>
                    <a:pt x="53" y="1"/>
                    <a:pt x="54" y="1"/>
                  </a:cubicBezTo>
                  <a:cubicBezTo>
                    <a:pt x="196" y="1"/>
                    <a:pt x="196" y="1"/>
                    <a:pt x="196" y="1"/>
                  </a:cubicBezTo>
                  <a:cubicBezTo>
                    <a:pt x="197" y="1"/>
                    <a:pt x="198" y="1"/>
                    <a:pt x="199" y="2"/>
                  </a:cubicBezTo>
                  <a:cubicBezTo>
                    <a:pt x="199" y="3"/>
                    <a:pt x="199" y="3"/>
                    <a:pt x="198" y="4"/>
                  </a:cubicBezTo>
                  <a:cubicBezTo>
                    <a:pt x="146" y="59"/>
                    <a:pt x="146" y="59"/>
                    <a:pt x="146" y="59"/>
                  </a:cubicBezTo>
                  <a:cubicBezTo>
                    <a:pt x="146" y="59"/>
                    <a:pt x="145" y="59"/>
                    <a:pt x="144" y="59"/>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6" name="Freeform 102"/>
            <p:cNvSpPr/>
            <p:nvPr/>
          </p:nvSpPr>
          <p:spPr bwMode="auto">
            <a:xfrm>
              <a:off x="4379199" y="3155770"/>
              <a:ext cx="93582" cy="318450"/>
            </a:xfrm>
            <a:custGeom>
              <a:gdLst>
                <a:gd fmla="*/ 3 w 59" name="T0"/>
                <a:gd fmla="*/ 200 h 200" name="T1"/>
                <a:gd fmla="*/ 1 w 59" name="T2"/>
                <a:gd fmla="*/ 199 h 200" name="T3"/>
                <a:gd fmla="*/ 1 w 59" name="T4"/>
                <a:gd fmla="*/ 195 h 200" name="T5"/>
                <a:gd fmla="*/ 53 w 59" name="T6"/>
                <a:gd fmla="*/ 138 h 200" name="T7"/>
                <a:gd fmla="*/ 52 w 59" name="T8"/>
                <a:gd fmla="*/ 2 h 200" name="T9"/>
                <a:gd fmla="*/ 54 w 59" name="T10"/>
                <a:gd fmla="*/ 0 h 200" name="T11"/>
                <a:gd fmla="*/ 57 w 59" name="T12"/>
                <a:gd fmla="*/ 2 h 200" name="T13"/>
                <a:gd fmla="*/ 59 w 59" name="T14"/>
                <a:gd fmla="*/ 139 h 200" name="T15"/>
                <a:gd fmla="*/ 58 w 59" name="T16"/>
                <a:gd fmla="*/ 141 h 200" name="T17"/>
                <a:gd fmla="*/ 5 w 59" name="T18"/>
                <a:gd fmla="*/ 199 h 200" name="T19"/>
                <a:gd fmla="*/ 3 w 59" name="T20"/>
                <a:gd fmla="*/ 200 h 20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00" w="59">
                  <a:moveTo>
                    <a:pt x="3" y="200"/>
                  </a:moveTo>
                  <a:cubicBezTo>
                    <a:pt x="2" y="200"/>
                    <a:pt x="2" y="199"/>
                    <a:pt x="1" y="199"/>
                  </a:cubicBezTo>
                  <a:cubicBezTo>
                    <a:pt x="0" y="198"/>
                    <a:pt x="0" y="196"/>
                    <a:pt x="1" y="195"/>
                  </a:cubicBezTo>
                  <a:cubicBezTo>
                    <a:pt x="53" y="138"/>
                    <a:pt x="53" y="138"/>
                    <a:pt x="53" y="138"/>
                  </a:cubicBezTo>
                  <a:cubicBezTo>
                    <a:pt x="52" y="2"/>
                    <a:pt x="52" y="2"/>
                    <a:pt x="52" y="2"/>
                  </a:cubicBezTo>
                  <a:cubicBezTo>
                    <a:pt x="52" y="1"/>
                    <a:pt x="53" y="0"/>
                    <a:pt x="54" y="0"/>
                  </a:cubicBezTo>
                  <a:cubicBezTo>
                    <a:pt x="56" y="0"/>
                    <a:pt x="57" y="1"/>
                    <a:pt x="57" y="2"/>
                  </a:cubicBezTo>
                  <a:cubicBezTo>
                    <a:pt x="59" y="139"/>
                    <a:pt x="59" y="139"/>
                    <a:pt x="59" y="139"/>
                  </a:cubicBezTo>
                  <a:cubicBezTo>
                    <a:pt x="59" y="140"/>
                    <a:pt x="59" y="140"/>
                    <a:pt x="58" y="141"/>
                  </a:cubicBezTo>
                  <a:cubicBezTo>
                    <a:pt x="5" y="199"/>
                    <a:pt x="5" y="199"/>
                    <a:pt x="5" y="199"/>
                  </a:cubicBezTo>
                  <a:cubicBezTo>
                    <a:pt x="4" y="199"/>
                    <a:pt x="4" y="200"/>
                    <a:pt x="3" y="200"/>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7" name="Freeform 103"/>
            <p:cNvSpPr/>
            <p:nvPr/>
          </p:nvSpPr>
          <p:spPr bwMode="auto">
            <a:xfrm>
              <a:off x="4235796" y="3154423"/>
              <a:ext cx="9426" cy="20198"/>
            </a:xfrm>
            <a:custGeom>
              <a:gdLst>
                <a:gd fmla="*/ 3 w 6" name="T0"/>
                <a:gd fmla="*/ 13 h 13" name="T1"/>
                <a:gd fmla="*/ 0 w 6" name="T2"/>
                <a:gd fmla="*/ 9 h 13" name="T3"/>
                <a:gd fmla="*/ 0 w 6" name="T4"/>
                <a:gd fmla="*/ 4 h 13" name="T5"/>
                <a:gd fmla="*/ 3 w 6" name="T6"/>
                <a:gd fmla="*/ 1 h 13" name="T7"/>
                <a:gd fmla="*/ 6 w 6" name="T8"/>
                <a:gd fmla="*/ 3 h 13" name="T9"/>
                <a:gd fmla="*/ 6 w 6" name="T10"/>
                <a:gd fmla="*/ 9 h 13" name="T11"/>
                <a:gd fmla="*/ 3 w 6" name="T12"/>
                <a:gd fmla="*/ 13 h 13" name="T13"/>
              </a:gdLst>
              <a:cxnLst>
                <a:cxn ang="0">
                  <a:pos x="T0" y="T1"/>
                </a:cxn>
                <a:cxn ang="0">
                  <a:pos x="T2" y="T3"/>
                </a:cxn>
                <a:cxn ang="0">
                  <a:pos x="T4" y="T5"/>
                </a:cxn>
                <a:cxn ang="0">
                  <a:pos x="T6" y="T7"/>
                </a:cxn>
                <a:cxn ang="0">
                  <a:pos x="T8" y="T9"/>
                </a:cxn>
                <a:cxn ang="0">
                  <a:pos x="T10" y="T11"/>
                </a:cxn>
                <a:cxn ang="0">
                  <a:pos x="T12" y="T13"/>
                </a:cxn>
              </a:cxnLst>
              <a:rect b="b" l="0" r="r" t="0"/>
              <a:pathLst>
                <a:path h="13" w="6">
                  <a:moveTo>
                    <a:pt x="3" y="13"/>
                  </a:moveTo>
                  <a:cubicBezTo>
                    <a:pt x="1" y="13"/>
                    <a:pt x="0" y="11"/>
                    <a:pt x="0" y="9"/>
                  </a:cubicBezTo>
                  <a:cubicBezTo>
                    <a:pt x="0" y="4"/>
                    <a:pt x="0" y="4"/>
                    <a:pt x="0" y="4"/>
                  </a:cubicBezTo>
                  <a:cubicBezTo>
                    <a:pt x="0" y="2"/>
                    <a:pt x="1" y="1"/>
                    <a:pt x="3" y="1"/>
                  </a:cubicBezTo>
                  <a:cubicBezTo>
                    <a:pt x="4" y="0"/>
                    <a:pt x="6" y="2"/>
                    <a:pt x="6" y="3"/>
                  </a:cubicBezTo>
                  <a:cubicBezTo>
                    <a:pt x="6" y="9"/>
                    <a:pt x="6" y="9"/>
                    <a:pt x="6" y="9"/>
                  </a:cubicBezTo>
                  <a:cubicBezTo>
                    <a:pt x="6" y="11"/>
                    <a:pt x="4" y="13"/>
                    <a:pt x="3" y="13"/>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8" name="Freeform 104"/>
            <p:cNvSpPr>
              <a:spLocks noEditPoints="1"/>
            </p:cNvSpPr>
            <p:nvPr/>
          </p:nvSpPr>
          <p:spPr bwMode="auto">
            <a:xfrm>
              <a:off x="4171837" y="3180007"/>
              <a:ext cx="74731" cy="273342"/>
            </a:xfrm>
            <a:custGeom>
              <a:gdLst>
                <a:gd fmla="*/ 1 w 47" name="T0"/>
                <a:gd fmla="*/ 171 h 172" name="T1"/>
                <a:gd fmla="*/ 8 w 47" name="T2"/>
                <a:gd fmla="*/ 159 h 172" name="T3"/>
                <a:gd fmla="*/ 12 w 47" name="T4"/>
                <a:gd fmla="*/ 163 h 172" name="T5"/>
                <a:gd fmla="*/ 3 w 47" name="T6"/>
                <a:gd fmla="*/ 172 h 172" name="T7"/>
                <a:gd fmla="*/ 15 w 47" name="T8"/>
                <a:gd fmla="*/ 155 h 172" name="T9"/>
                <a:gd fmla="*/ 22 w 47" name="T10"/>
                <a:gd fmla="*/ 144 h 172" name="T11"/>
                <a:gd fmla="*/ 26 w 47" name="T12"/>
                <a:gd fmla="*/ 147 h 172" name="T13"/>
                <a:gd fmla="*/ 17 w 47" name="T14"/>
                <a:gd fmla="*/ 156 h 172" name="T15"/>
                <a:gd fmla="*/ 30 w 47" name="T16"/>
                <a:gd fmla="*/ 139 h 172" name="T17"/>
                <a:gd fmla="*/ 37 w 47" name="T18"/>
                <a:gd fmla="*/ 128 h 172" name="T19"/>
                <a:gd fmla="*/ 41 w 47" name="T20"/>
                <a:gd fmla="*/ 131 h 172" name="T21"/>
                <a:gd fmla="*/ 32 w 47" name="T22"/>
                <a:gd fmla="*/ 140 h 172" name="T23"/>
                <a:gd fmla="*/ 42 w 47" name="T24"/>
                <a:gd fmla="*/ 122 h 172" name="T25"/>
                <a:gd fmla="*/ 45 w 47" name="T26"/>
                <a:gd fmla="*/ 108 h 172" name="T27"/>
                <a:gd fmla="*/ 47 w 47" name="T28"/>
                <a:gd fmla="*/ 122 h 172" name="T29"/>
                <a:gd fmla="*/ 44 w 47" name="T30"/>
                <a:gd fmla="*/ 105 h 172" name="T31"/>
                <a:gd fmla="*/ 42 w 47" name="T32"/>
                <a:gd fmla="*/ 90 h 172" name="T33"/>
                <a:gd fmla="*/ 47 w 47" name="T34"/>
                <a:gd fmla="*/ 89 h 172" name="T35"/>
                <a:gd fmla="*/ 44 w 47" name="T36"/>
                <a:gd fmla="*/ 105 h 172" name="T37"/>
                <a:gd fmla="*/ 41 w 47" name="T38"/>
                <a:gd fmla="*/ 80 h 172" name="T39"/>
                <a:gd fmla="*/ 44 w 47" name="T40"/>
                <a:gd fmla="*/ 65 h 172" name="T41"/>
                <a:gd fmla="*/ 47 w 47" name="T42"/>
                <a:gd fmla="*/ 80 h 172" name="T43"/>
                <a:gd fmla="*/ 44 w 47" name="T44"/>
                <a:gd fmla="*/ 61 h 172" name="T45"/>
                <a:gd fmla="*/ 41 w 47" name="T46"/>
                <a:gd fmla="*/ 47 h 172" name="T47"/>
                <a:gd fmla="*/ 46 w 47" name="T48"/>
                <a:gd fmla="*/ 46 h 172" name="T49"/>
                <a:gd fmla="*/ 44 w 47" name="T50"/>
                <a:gd fmla="*/ 61 h 172" name="T51"/>
                <a:gd fmla="*/ 41 w 47" name="T52"/>
                <a:gd fmla="*/ 35 h 172" name="T53"/>
                <a:gd fmla="*/ 43 w 47" name="T54"/>
                <a:gd fmla="*/ 22 h 172" name="T55"/>
                <a:gd fmla="*/ 46 w 47" name="T56"/>
                <a:gd fmla="*/ 35 h 172" name="T57"/>
                <a:gd fmla="*/ 43 w 47" name="T58"/>
                <a:gd fmla="*/ 37 h 172" name="T59"/>
                <a:gd fmla="*/ 40 w 47" name="T60"/>
                <a:gd fmla="*/ 12 h 172" name="T61"/>
                <a:gd fmla="*/ 43 w 47" name="T62"/>
                <a:gd fmla="*/ 0 h 172" name="T63"/>
                <a:gd fmla="*/ 46 w 47" name="T64"/>
                <a:gd fmla="*/ 12 h 172"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72" w="47">
                  <a:moveTo>
                    <a:pt x="3" y="172"/>
                  </a:moveTo>
                  <a:cubicBezTo>
                    <a:pt x="2" y="172"/>
                    <a:pt x="1" y="172"/>
                    <a:pt x="1" y="171"/>
                  </a:cubicBezTo>
                  <a:cubicBezTo>
                    <a:pt x="0" y="170"/>
                    <a:pt x="0" y="168"/>
                    <a:pt x="1" y="167"/>
                  </a:cubicBezTo>
                  <a:cubicBezTo>
                    <a:pt x="8" y="159"/>
                    <a:pt x="8" y="159"/>
                    <a:pt x="8" y="159"/>
                  </a:cubicBezTo>
                  <a:cubicBezTo>
                    <a:pt x="9" y="158"/>
                    <a:pt x="11" y="158"/>
                    <a:pt x="12" y="159"/>
                  </a:cubicBezTo>
                  <a:cubicBezTo>
                    <a:pt x="13" y="160"/>
                    <a:pt x="13" y="162"/>
                    <a:pt x="12" y="163"/>
                  </a:cubicBezTo>
                  <a:cubicBezTo>
                    <a:pt x="5" y="171"/>
                    <a:pt x="5" y="171"/>
                    <a:pt x="5" y="171"/>
                  </a:cubicBezTo>
                  <a:cubicBezTo>
                    <a:pt x="4" y="171"/>
                    <a:pt x="3" y="172"/>
                    <a:pt x="3" y="172"/>
                  </a:cubicBezTo>
                  <a:close/>
                  <a:moveTo>
                    <a:pt x="17" y="156"/>
                  </a:moveTo>
                  <a:cubicBezTo>
                    <a:pt x="16" y="156"/>
                    <a:pt x="16" y="156"/>
                    <a:pt x="15" y="155"/>
                  </a:cubicBezTo>
                  <a:cubicBezTo>
                    <a:pt x="14" y="154"/>
                    <a:pt x="14" y="153"/>
                    <a:pt x="15" y="151"/>
                  </a:cubicBezTo>
                  <a:cubicBezTo>
                    <a:pt x="22" y="144"/>
                    <a:pt x="22" y="144"/>
                    <a:pt x="22" y="144"/>
                  </a:cubicBezTo>
                  <a:cubicBezTo>
                    <a:pt x="23" y="142"/>
                    <a:pt x="25" y="142"/>
                    <a:pt x="26" y="143"/>
                  </a:cubicBezTo>
                  <a:cubicBezTo>
                    <a:pt x="27" y="144"/>
                    <a:pt x="27" y="146"/>
                    <a:pt x="26" y="147"/>
                  </a:cubicBezTo>
                  <a:cubicBezTo>
                    <a:pt x="19" y="155"/>
                    <a:pt x="19" y="155"/>
                    <a:pt x="19" y="155"/>
                  </a:cubicBezTo>
                  <a:cubicBezTo>
                    <a:pt x="19" y="156"/>
                    <a:pt x="18" y="156"/>
                    <a:pt x="17" y="156"/>
                  </a:cubicBezTo>
                  <a:close/>
                  <a:moveTo>
                    <a:pt x="32" y="140"/>
                  </a:moveTo>
                  <a:cubicBezTo>
                    <a:pt x="31" y="140"/>
                    <a:pt x="30" y="140"/>
                    <a:pt x="30" y="139"/>
                  </a:cubicBezTo>
                  <a:cubicBezTo>
                    <a:pt x="29" y="138"/>
                    <a:pt x="29" y="137"/>
                    <a:pt x="30" y="136"/>
                  </a:cubicBezTo>
                  <a:cubicBezTo>
                    <a:pt x="37" y="128"/>
                    <a:pt x="37" y="128"/>
                    <a:pt x="37" y="128"/>
                  </a:cubicBezTo>
                  <a:cubicBezTo>
                    <a:pt x="38" y="127"/>
                    <a:pt x="40" y="127"/>
                    <a:pt x="41" y="128"/>
                  </a:cubicBezTo>
                  <a:cubicBezTo>
                    <a:pt x="42" y="129"/>
                    <a:pt x="42" y="130"/>
                    <a:pt x="41" y="131"/>
                  </a:cubicBezTo>
                  <a:cubicBezTo>
                    <a:pt x="34" y="139"/>
                    <a:pt x="34" y="139"/>
                    <a:pt x="34" y="139"/>
                  </a:cubicBezTo>
                  <a:cubicBezTo>
                    <a:pt x="33" y="140"/>
                    <a:pt x="32" y="140"/>
                    <a:pt x="32" y="140"/>
                  </a:cubicBezTo>
                  <a:close/>
                  <a:moveTo>
                    <a:pt x="45" y="125"/>
                  </a:moveTo>
                  <a:cubicBezTo>
                    <a:pt x="43" y="125"/>
                    <a:pt x="42" y="123"/>
                    <a:pt x="42" y="122"/>
                  </a:cubicBezTo>
                  <a:cubicBezTo>
                    <a:pt x="42" y="111"/>
                    <a:pt x="42" y="111"/>
                    <a:pt x="42" y="111"/>
                  </a:cubicBezTo>
                  <a:cubicBezTo>
                    <a:pt x="42" y="109"/>
                    <a:pt x="43" y="108"/>
                    <a:pt x="45" y="108"/>
                  </a:cubicBezTo>
                  <a:cubicBezTo>
                    <a:pt x="46" y="108"/>
                    <a:pt x="47" y="109"/>
                    <a:pt x="47" y="110"/>
                  </a:cubicBezTo>
                  <a:cubicBezTo>
                    <a:pt x="47" y="122"/>
                    <a:pt x="47" y="122"/>
                    <a:pt x="47" y="122"/>
                  </a:cubicBezTo>
                  <a:cubicBezTo>
                    <a:pt x="47" y="123"/>
                    <a:pt x="46" y="125"/>
                    <a:pt x="45" y="125"/>
                  </a:cubicBezTo>
                  <a:close/>
                  <a:moveTo>
                    <a:pt x="44" y="105"/>
                  </a:moveTo>
                  <a:cubicBezTo>
                    <a:pt x="43" y="105"/>
                    <a:pt x="42" y="103"/>
                    <a:pt x="42" y="101"/>
                  </a:cubicBezTo>
                  <a:cubicBezTo>
                    <a:pt x="42" y="90"/>
                    <a:pt x="42" y="90"/>
                    <a:pt x="42" y="90"/>
                  </a:cubicBezTo>
                  <a:cubicBezTo>
                    <a:pt x="42" y="88"/>
                    <a:pt x="43" y="87"/>
                    <a:pt x="44" y="87"/>
                  </a:cubicBezTo>
                  <a:cubicBezTo>
                    <a:pt x="46" y="86"/>
                    <a:pt x="47" y="88"/>
                    <a:pt x="47" y="89"/>
                  </a:cubicBezTo>
                  <a:cubicBezTo>
                    <a:pt x="47" y="101"/>
                    <a:pt x="47" y="101"/>
                    <a:pt x="47" y="101"/>
                  </a:cubicBezTo>
                  <a:cubicBezTo>
                    <a:pt x="47" y="103"/>
                    <a:pt x="46" y="105"/>
                    <a:pt x="44" y="105"/>
                  </a:cubicBezTo>
                  <a:close/>
                  <a:moveTo>
                    <a:pt x="44" y="85"/>
                  </a:moveTo>
                  <a:cubicBezTo>
                    <a:pt x="43" y="85"/>
                    <a:pt x="41" y="82"/>
                    <a:pt x="41" y="80"/>
                  </a:cubicBezTo>
                  <a:cubicBezTo>
                    <a:pt x="41" y="69"/>
                    <a:pt x="41" y="69"/>
                    <a:pt x="41" y="69"/>
                  </a:cubicBezTo>
                  <a:cubicBezTo>
                    <a:pt x="41" y="67"/>
                    <a:pt x="42" y="65"/>
                    <a:pt x="44" y="65"/>
                  </a:cubicBezTo>
                  <a:cubicBezTo>
                    <a:pt x="45" y="65"/>
                    <a:pt x="47" y="66"/>
                    <a:pt x="47" y="68"/>
                  </a:cubicBezTo>
                  <a:cubicBezTo>
                    <a:pt x="47" y="80"/>
                    <a:pt x="47" y="80"/>
                    <a:pt x="47" y="80"/>
                  </a:cubicBezTo>
                  <a:cubicBezTo>
                    <a:pt x="47" y="82"/>
                    <a:pt x="46" y="85"/>
                    <a:pt x="44" y="85"/>
                  </a:cubicBezTo>
                  <a:close/>
                  <a:moveTo>
                    <a:pt x="44" y="61"/>
                  </a:moveTo>
                  <a:cubicBezTo>
                    <a:pt x="42" y="61"/>
                    <a:pt x="41" y="59"/>
                    <a:pt x="41" y="58"/>
                  </a:cubicBezTo>
                  <a:cubicBezTo>
                    <a:pt x="41" y="47"/>
                    <a:pt x="41" y="47"/>
                    <a:pt x="41" y="47"/>
                  </a:cubicBezTo>
                  <a:cubicBezTo>
                    <a:pt x="41" y="45"/>
                    <a:pt x="42" y="44"/>
                    <a:pt x="44" y="44"/>
                  </a:cubicBezTo>
                  <a:cubicBezTo>
                    <a:pt x="45" y="43"/>
                    <a:pt x="46" y="45"/>
                    <a:pt x="46" y="46"/>
                  </a:cubicBezTo>
                  <a:cubicBezTo>
                    <a:pt x="47" y="58"/>
                    <a:pt x="47" y="58"/>
                    <a:pt x="47" y="58"/>
                  </a:cubicBezTo>
                  <a:cubicBezTo>
                    <a:pt x="47" y="59"/>
                    <a:pt x="45" y="61"/>
                    <a:pt x="44" y="61"/>
                  </a:cubicBezTo>
                  <a:close/>
                  <a:moveTo>
                    <a:pt x="43" y="37"/>
                  </a:moveTo>
                  <a:cubicBezTo>
                    <a:pt x="42" y="37"/>
                    <a:pt x="41" y="36"/>
                    <a:pt x="41" y="35"/>
                  </a:cubicBezTo>
                  <a:cubicBezTo>
                    <a:pt x="41" y="24"/>
                    <a:pt x="41" y="24"/>
                    <a:pt x="41" y="24"/>
                  </a:cubicBezTo>
                  <a:cubicBezTo>
                    <a:pt x="41" y="23"/>
                    <a:pt x="42" y="22"/>
                    <a:pt x="43" y="22"/>
                  </a:cubicBezTo>
                  <a:cubicBezTo>
                    <a:pt x="45" y="22"/>
                    <a:pt x="46" y="23"/>
                    <a:pt x="46" y="25"/>
                  </a:cubicBezTo>
                  <a:cubicBezTo>
                    <a:pt x="46" y="35"/>
                    <a:pt x="46" y="35"/>
                    <a:pt x="46" y="35"/>
                  </a:cubicBezTo>
                  <a:cubicBezTo>
                    <a:pt x="46" y="36"/>
                    <a:pt x="45" y="37"/>
                    <a:pt x="44" y="37"/>
                  </a:cubicBezTo>
                  <a:lnTo>
                    <a:pt x="43" y="37"/>
                  </a:lnTo>
                  <a:close/>
                  <a:moveTo>
                    <a:pt x="43" y="13"/>
                  </a:moveTo>
                  <a:cubicBezTo>
                    <a:pt x="42" y="13"/>
                    <a:pt x="40" y="14"/>
                    <a:pt x="40" y="12"/>
                  </a:cubicBezTo>
                  <a:cubicBezTo>
                    <a:pt x="40" y="2"/>
                    <a:pt x="40" y="2"/>
                    <a:pt x="40" y="2"/>
                  </a:cubicBezTo>
                  <a:cubicBezTo>
                    <a:pt x="40" y="1"/>
                    <a:pt x="41" y="0"/>
                    <a:pt x="43" y="0"/>
                  </a:cubicBezTo>
                  <a:cubicBezTo>
                    <a:pt x="44" y="0"/>
                    <a:pt x="46" y="1"/>
                    <a:pt x="46" y="3"/>
                  </a:cubicBezTo>
                  <a:cubicBezTo>
                    <a:pt x="46" y="12"/>
                    <a:pt x="46" y="12"/>
                    <a:pt x="46" y="12"/>
                  </a:cubicBezTo>
                  <a:cubicBezTo>
                    <a:pt x="46" y="13"/>
                    <a:pt x="45" y="13"/>
                    <a:pt x="43" y="13"/>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9" name="Freeform 105"/>
            <p:cNvSpPr/>
            <p:nvPr/>
          </p:nvSpPr>
          <p:spPr bwMode="auto">
            <a:xfrm>
              <a:off x="4154332" y="3456715"/>
              <a:ext cx="14138" cy="16158"/>
            </a:xfrm>
            <a:custGeom>
              <a:gdLst>
                <a:gd fmla="*/ 3 w 9" name="T0"/>
                <a:gd fmla="*/ 10 h 10" name="T1"/>
                <a:gd fmla="*/ 1 w 9" name="T2"/>
                <a:gd fmla="*/ 9 h 10" name="T3"/>
                <a:gd fmla="*/ 1 w 9" name="T4"/>
                <a:gd fmla="*/ 5 h 10" name="T5"/>
                <a:gd fmla="*/ 4 w 9" name="T6"/>
                <a:gd fmla="*/ 1 h 10" name="T7"/>
                <a:gd fmla="*/ 8 w 9" name="T8"/>
                <a:gd fmla="*/ 1 h 10" name="T9"/>
                <a:gd fmla="*/ 8 w 9" name="T10"/>
                <a:gd fmla="*/ 5 h 10" name="T11"/>
                <a:gd fmla="*/ 5 w 9" name="T12"/>
                <a:gd fmla="*/ 9 h 10" name="T13"/>
                <a:gd fmla="*/ 3 w 9" name="T14"/>
                <a:gd fmla="*/ 10 h 1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 w="9">
                  <a:moveTo>
                    <a:pt x="3" y="10"/>
                  </a:moveTo>
                  <a:cubicBezTo>
                    <a:pt x="2" y="10"/>
                    <a:pt x="1" y="9"/>
                    <a:pt x="1" y="9"/>
                  </a:cubicBezTo>
                  <a:cubicBezTo>
                    <a:pt x="0" y="8"/>
                    <a:pt x="0" y="6"/>
                    <a:pt x="1" y="5"/>
                  </a:cubicBezTo>
                  <a:cubicBezTo>
                    <a:pt x="4" y="1"/>
                    <a:pt x="4" y="1"/>
                    <a:pt x="4" y="1"/>
                  </a:cubicBezTo>
                  <a:cubicBezTo>
                    <a:pt x="5" y="0"/>
                    <a:pt x="7" y="0"/>
                    <a:pt x="8" y="1"/>
                  </a:cubicBezTo>
                  <a:cubicBezTo>
                    <a:pt x="9" y="2"/>
                    <a:pt x="9" y="4"/>
                    <a:pt x="8" y="5"/>
                  </a:cubicBezTo>
                  <a:cubicBezTo>
                    <a:pt x="5" y="9"/>
                    <a:pt x="5" y="9"/>
                    <a:pt x="5" y="9"/>
                  </a:cubicBezTo>
                  <a:cubicBezTo>
                    <a:pt x="4" y="9"/>
                    <a:pt x="3" y="10"/>
                    <a:pt x="3" y="10"/>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0" name="Freeform 106"/>
            <p:cNvSpPr/>
            <p:nvPr/>
          </p:nvSpPr>
          <p:spPr bwMode="auto">
            <a:xfrm>
              <a:off x="4238489" y="3372558"/>
              <a:ext cx="17505" cy="6059"/>
            </a:xfrm>
            <a:custGeom>
              <a:gdLst>
                <a:gd fmla="*/ 8 w 11" name="T0"/>
                <a:gd fmla="*/ 4 h 4" name="T1"/>
                <a:gd fmla="*/ 8 w 11" name="T2"/>
                <a:gd fmla="*/ 4 h 4" name="T3"/>
                <a:gd fmla="*/ 3 w 11" name="T4"/>
                <a:gd fmla="*/ 4 h 4" name="T5"/>
                <a:gd fmla="*/ 0 w 11" name="T6"/>
                <a:gd fmla="*/ 2 h 4" name="T7"/>
                <a:gd fmla="*/ 3 w 11" name="T8"/>
                <a:gd fmla="*/ 0 h 4" name="T9"/>
                <a:gd fmla="*/ 3 w 11" name="T10"/>
                <a:gd fmla="*/ 0 h 4" name="T11"/>
                <a:gd fmla="*/ 8 w 11" name="T12"/>
                <a:gd fmla="*/ 0 h 4" name="T13"/>
                <a:gd fmla="*/ 11 w 11" name="T14"/>
                <a:gd fmla="*/ 2 h 4" name="T15"/>
                <a:gd fmla="*/ 8 w 11" name="T16"/>
                <a:gd fmla="*/ 4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11">
                  <a:moveTo>
                    <a:pt x="8" y="4"/>
                  </a:moveTo>
                  <a:cubicBezTo>
                    <a:pt x="8" y="4"/>
                    <a:pt x="8" y="4"/>
                    <a:pt x="8" y="4"/>
                  </a:cubicBezTo>
                  <a:cubicBezTo>
                    <a:pt x="3" y="4"/>
                    <a:pt x="3" y="4"/>
                    <a:pt x="3" y="4"/>
                  </a:cubicBezTo>
                  <a:cubicBezTo>
                    <a:pt x="1" y="4"/>
                    <a:pt x="0" y="4"/>
                    <a:pt x="0" y="2"/>
                  </a:cubicBezTo>
                  <a:cubicBezTo>
                    <a:pt x="0" y="1"/>
                    <a:pt x="1" y="0"/>
                    <a:pt x="3" y="0"/>
                  </a:cubicBezTo>
                  <a:cubicBezTo>
                    <a:pt x="3" y="0"/>
                    <a:pt x="3" y="0"/>
                    <a:pt x="3" y="0"/>
                  </a:cubicBezTo>
                  <a:cubicBezTo>
                    <a:pt x="8" y="0"/>
                    <a:pt x="8" y="0"/>
                    <a:pt x="8" y="0"/>
                  </a:cubicBezTo>
                  <a:cubicBezTo>
                    <a:pt x="10" y="0"/>
                    <a:pt x="11" y="0"/>
                    <a:pt x="11" y="2"/>
                  </a:cubicBezTo>
                  <a:cubicBezTo>
                    <a:pt x="11" y="3"/>
                    <a:pt x="10" y="4"/>
                    <a:pt x="8" y="4"/>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1" name="Freeform 107"/>
            <p:cNvSpPr>
              <a:spLocks noEditPoints="1"/>
            </p:cNvSpPr>
            <p:nvPr/>
          </p:nvSpPr>
          <p:spPr bwMode="auto">
            <a:xfrm>
              <a:off x="4266093" y="3365826"/>
              <a:ext cx="175046" cy="14138"/>
            </a:xfrm>
            <a:custGeom>
              <a:gdLst>
                <a:gd fmla="*/ 108 w 110" name="T0"/>
                <a:gd fmla="*/ 8 h 9" name="T1"/>
                <a:gd fmla="*/ 107 w 110" name="T2"/>
                <a:gd fmla="*/ 8 h 9" name="T3"/>
                <a:gd fmla="*/ 96 w 110" name="T4"/>
                <a:gd fmla="*/ 9 h 9" name="T5"/>
                <a:gd fmla="*/ 93 w 110" name="T6"/>
                <a:gd fmla="*/ 6 h 9" name="T7"/>
                <a:gd fmla="*/ 96 w 110" name="T8"/>
                <a:gd fmla="*/ 4 h 9" name="T9"/>
                <a:gd fmla="*/ 108 w 110" name="T10"/>
                <a:gd fmla="*/ 4 h 9" name="T11"/>
                <a:gd fmla="*/ 110 w 110" name="T12"/>
                <a:gd fmla="*/ 6 h 9" name="T13"/>
                <a:gd fmla="*/ 108 w 110" name="T14"/>
                <a:gd fmla="*/ 8 h 9" name="T15"/>
                <a:gd fmla="*/ 84 w 110" name="T16"/>
                <a:gd fmla="*/ 8 h 9" name="T17"/>
                <a:gd fmla="*/ 84 w 110" name="T18"/>
                <a:gd fmla="*/ 8 h 9" name="T19"/>
                <a:gd fmla="*/ 73 w 110" name="T20"/>
                <a:gd fmla="*/ 9 h 9" name="T21"/>
                <a:gd fmla="*/ 70 w 110" name="T22"/>
                <a:gd fmla="*/ 4 h 9" name="T23"/>
                <a:gd fmla="*/ 73 w 110" name="T24"/>
                <a:gd fmla="*/ 0 h 9" name="T25"/>
                <a:gd fmla="*/ 73 w 110" name="T26"/>
                <a:gd fmla="*/ 0 h 9" name="T27"/>
                <a:gd fmla="*/ 84 w 110" name="T28"/>
                <a:gd fmla="*/ 2 h 9" name="T29"/>
                <a:gd fmla="*/ 87 w 110" name="T30"/>
                <a:gd fmla="*/ 5 h 9" name="T31"/>
                <a:gd fmla="*/ 84 w 110" name="T32"/>
                <a:gd fmla="*/ 8 h 9" name="T33"/>
                <a:gd fmla="*/ 61 w 110" name="T34"/>
                <a:gd fmla="*/ 8 h 9" name="T35"/>
                <a:gd fmla="*/ 61 w 110" name="T36"/>
                <a:gd fmla="*/ 8 h 9" name="T37"/>
                <a:gd fmla="*/ 49 w 110" name="T38"/>
                <a:gd fmla="*/ 9 h 9" name="T39"/>
                <a:gd fmla="*/ 47 w 110" name="T40"/>
                <a:gd fmla="*/ 4 h 9" name="T41"/>
                <a:gd fmla="*/ 49 w 110" name="T42"/>
                <a:gd fmla="*/ 0 h 9" name="T43"/>
                <a:gd fmla="*/ 49 w 110" name="T44"/>
                <a:gd fmla="*/ 0 h 9" name="T45"/>
                <a:gd fmla="*/ 61 w 110" name="T46"/>
                <a:gd fmla="*/ 2 h 9" name="T47"/>
                <a:gd fmla="*/ 64 w 110" name="T48"/>
                <a:gd fmla="*/ 5 h 9" name="T49"/>
                <a:gd fmla="*/ 61 w 110" name="T50"/>
                <a:gd fmla="*/ 8 h 9" name="T51"/>
                <a:gd fmla="*/ 38 w 110" name="T52"/>
                <a:gd fmla="*/ 8 h 9" name="T53"/>
                <a:gd fmla="*/ 38 w 110" name="T54"/>
                <a:gd fmla="*/ 8 h 9" name="T55"/>
                <a:gd fmla="*/ 26 w 110" name="T56"/>
                <a:gd fmla="*/ 8 h 9" name="T57"/>
                <a:gd fmla="*/ 23 w 110" name="T58"/>
                <a:gd fmla="*/ 4 h 9" name="T59"/>
                <a:gd fmla="*/ 26 w 110" name="T60"/>
                <a:gd fmla="*/ 0 h 9" name="T61"/>
                <a:gd fmla="*/ 26 w 110" name="T62"/>
                <a:gd fmla="*/ 0 h 9" name="T63"/>
                <a:gd fmla="*/ 38 w 110" name="T64"/>
                <a:gd fmla="*/ 2 h 9" name="T65"/>
                <a:gd fmla="*/ 40 w 110" name="T66"/>
                <a:gd fmla="*/ 5 h 9" name="T67"/>
                <a:gd fmla="*/ 38 w 110" name="T68"/>
                <a:gd fmla="*/ 8 h 9" name="T69"/>
                <a:gd fmla="*/ 14 w 110" name="T70"/>
                <a:gd fmla="*/ 8 h 9" name="T71"/>
                <a:gd fmla="*/ 14 w 110" name="T72"/>
                <a:gd fmla="*/ 8 h 9" name="T73"/>
                <a:gd fmla="*/ 3 w 110" name="T74"/>
                <a:gd fmla="*/ 8 h 9" name="T75"/>
                <a:gd fmla="*/ 0 w 110" name="T76"/>
                <a:gd fmla="*/ 4 h 9" name="T77"/>
                <a:gd fmla="*/ 3 w 110" name="T78"/>
                <a:gd fmla="*/ 0 h 9" name="T79"/>
                <a:gd fmla="*/ 3 w 110" name="T80"/>
                <a:gd fmla="*/ 0 h 9" name="T81"/>
                <a:gd fmla="*/ 15 w 110" name="T82"/>
                <a:gd fmla="*/ 2 h 9" name="T83"/>
                <a:gd fmla="*/ 17 w 110" name="T84"/>
                <a:gd fmla="*/ 5 h 9" name="T85"/>
                <a:gd fmla="*/ 14 w 110" name="T86"/>
                <a:gd fmla="*/ 8 h 9"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9" w="110">
                  <a:moveTo>
                    <a:pt x="108" y="8"/>
                  </a:moveTo>
                  <a:cubicBezTo>
                    <a:pt x="107" y="8"/>
                    <a:pt x="107" y="8"/>
                    <a:pt x="107" y="8"/>
                  </a:cubicBezTo>
                  <a:cubicBezTo>
                    <a:pt x="96" y="9"/>
                    <a:pt x="96" y="9"/>
                    <a:pt x="96" y="9"/>
                  </a:cubicBezTo>
                  <a:cubicBezTo>
                    <a:pt x="94" y="9"/>
                    <a:pt x="93" y="8"/>
                    <a:pt x="93" y="6"/>
                  </a:cubicBezTo>
                  <a:cubicBezTo>
                    <a:pt x="93" y="5"/>
                    <a:pt x="94" y="4"/>
                    <a:pt x="96" y="4"/>
                  </a:cubicBezTo>
                  <a:cubicBezTo>
                    <a:pt x="108" y="4"/>
                    <a:pt x="108" y="4"/>
                    <a:pt x="108" y="4"/>
                  </a:cubicBezTo>
                  <a:cubicBezTo>
                    <a:pt x="109" y="4"/>
                    <a:pt x="110" y="4"/>
                    <a:pt x="110" y="6"/>
                  </a:cubicBezTo>
                  <a:cubicBezTo>
                    <a:pt x="110" y="8"/>
                    <a:pt x="109" y="8"/>
                    <a:pt x="108" y="8"/>
                  </a:cubicBezTo>
                  <a:close/>
                  <a:moveTo>
                    <a:pt x="84" y="8"/>
                  </a:moveTo>
                  <a:cubicBezTo>
                    <a:pt x="84" y="8"/>
                    <a:pt x="84" y="8"/>
                    <a:pt x="84" y="8"/>
                  </a:cubicBezTo>
                  <a:cubicBezTo>
                    <a:pt x="73" y="9"/>
                    <a:pt x="73" y="9"/>
                    <a:pt x="73" y="9"/>
                  </a:cubicBezTo>
                  <a:cubicBezTo>
                    <a:pt x="71" y="9"/>
                    <a:pt x="70" y="6"/>
                    <a:pt x="70" y="4"/>
                  </a:cubicBezTo>
                  <a:cubicBezTo>
                    <a:pt x="70" y="3"/>
                    <a:pt x="71" y="0"/>
                    <a:pt x="73" y="0"/>
                  </a:cubicBezTo>
                  <a:cubicBezTo>
                    <a:pt x="73" y="0"/>
                    <a:pt x="73" y="0"/>
                    <a:pt x="73" y="0"/>
                  </a:cubicBezTo>
                  <a:cubicBezTo>
                    <a:pt x="84" y="2"/>
                    <a:pt x="84" y="2"/>
                    <a:pt x="84" y="2"/>
                  </a:cubicBezTo>
                  <a:cubicBezTo>
                    <a:pt x="86" y="2"/>
                    <a:pt x="87" y="3"/>
                    <a:pt x="87" y="5"/>
                  </a:cubicBezTo>
                  <a:cubicBezTo>
                    <a:pt x="87" y="6"/>
                    <a:pt x="86" y="8"/>
                    <a:pt x="84" y="8"/>
                  </a:cubicBezTo>
                  <a:close/>
                  <a:moveTo>
                    <a:pt x="61" y="8"/>
                  </a:moveTo>
                  <a:cubicBezTo>
                    <a:pt x="61" y="8"/>
                    <a:pt x="61" y="8"/>
                    <a:pt x="61" y="8"/>
                  </a:cubicBezTo>
                  <a:cubicBezTo>
                    <a:pt x="49" y="9"/>
                    <a:pt x="49" y="9"/>
                    <a:pt x="49" y="9"/>
                  </a:cubicBezTo>
                  <a:cubicBezTo>
                    <a:pt x="48" y="9"/>
                    <a:pt x="47" y="6"/>
                    <a:pt x="47" y="4"/>
                  </a:cubicBezTo>
                  <a:cubicBezTo>
                    <a:pt x="47" y="3"/>
                    <a:pt x="48" y="0"/>
                    <a:pt x="49" y="0"/>
                  </a:cubicBezTo>
                  <a:cubicBezTo>
                    <a:pt x="49" y="0"/>
                    <a:pt x="49" y="0"/>
                    <a:pt x="49" y="0"/>
                  </a:cubicBezTo>
                  <a:cubicBezTo>
                    <a:pt x="61" y="2"/>
                    <a:pt x="61" y="2"/>
                    <a:pt x="61" y="2"/>
                  </a:cubicBezTo>
                  <a:cubicBezTo>
                    <a:pt x="63" y="2"/>
                    <a:pt x="64" y="3"/>
                    <a:pt x="64" y="5"/>
                  </a:cubicBezTo>
                  <a:cubicBezTo>
                    <a:pt x="64" y="6"/>
                    <a:pt x="63" y="8"/>
                    <a:pt x="61" y="8"/>
                  </a:cubicBezTo>
                  <a:close/>
                  <a:moveTo>
                    <a:pt x="38" y="8"/>
                  </a:moveTo>
                  <a:cubicBezTo>
                    <a:pt x="38" y="8"/>
                    <a:pt x="38" y="8"/>
                    <a:pt x="38" y="8"/>
                  </a:cubicBezTo>
                  <a:cubicBezTo>
                    <a:pt x="26" y="8"/>
                    <a:pt x="26" y="8"/>
                    <a:pt x="26" y="8"/>
                  </a:cubicBezTo>
                  <a:cubicBezTo>
                    <a:pt x="25" y="8"/>
                    <a:pt x="23" y="6"/>
                    <a:pt x="23" y="4"/>
                  </a:cubicBezTo>
                  <a:cubicBezTo>
                    <a:pt x="23" y="3"/>
                    <a:pt x="25" y="0"/>
                    <a:pt x="26" y="0"/>
                  </a:cubicBezTo>
                  <a:cubicBezTo>
                    <a:pt x="26" y="0"/>
                    <a:pt x="26" y="0"/>
                    <a:pt x="26" y="0"/>
                  </a:cubicBezTo>
                  <a:cubicBezTo>
                    <a:pt x="38" y="2"/>
                    <a:pt x="38" y="2"/>
                    <a:pt x="38" y="2"/>
                  </a:cubicBezTo>
                  <a:cubicBezTo>
                    <a:pt x="39" y="2"/>
                    <a:pt x="40" y="3"/>
                    <a:pt x="40" y="5"/>
                  </a:cubicBezTo>
                  <a:cubicBezTo>
                    <a:pt x="40" y="6"/>
                    <a:pt x="39" y="8"/>
                    <a:pt x="38" y="8"/>
                  </a:cubicBezTo>
                  <a:close/>
                  <a:moveTo>
                    <a:pt x="14" y="8"/>
                  </a:moveTo>
                  <a:cubicBezTo>
                    <a:pt x="14" y="8"/>
                    <a:pt x="14" y="8"/>
                    <a:pt x="14" y="8"/>
                  </a:cubicBezTo>
                  <a:cubicBezTo>
                    <a:pt x="3" y="8"/>
                    <a:pt x="3" y="8"/>
                    <a:pt x="3" y="8"/>
                  </a:cubicBezTo>
                  <a:cubicBezTo>
                    <a:pt x="1" y="8"/>
                    <a:pt x="0" y="6"/>
                    <a:pt x="0" y="4"/>
                  </a:cubicBezTo>
                  <a:cubicBezTo>
                    <a:pt x="0" y="3"/>
                    <a:pt x="1" y="0"/>
                    <a:pt x="3" y="0"/>
                  </a:cubicBezTo>
                  <a:cubicBezTo>
                    <a:pt x="3" y="0"/>
                    <a:pt x="3" y="0"/>
                    <a:pt x="3" y="0"/>
                  </a:cubicBezTo>
                  <a:cubicBezTo>
                    <a:pt x="15" y="2"/>
                    <a:pt x="15" y="2"/>
                    <a:pt x="15" y="2"/>
                  </a:cubicBezTo>
                  <a:cubicBezTo>
                    <a:pt x="16" y="2"/>
                    <a:pt x="17" y="3"/>
                    <a:pt x="17" y="5"/>
                  </a:cubicBezTo>
                  <a:cubicBezTo>
                    <a:pt x="17" y="6"/>
                    <a:pt x="16" y="8"/>
                    <a:pt x="14" y="8"/>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2" name="Freeform 108"/>
            <p:cNvSpPr/>
            <p:nvPr/>
          </p:nvSpPr>
          <p:spPr bwMode="auto">
            <a:xfrm>
              <a:off x="4450565" y="3372558"/>
              <a:ext cx="17505" cy="7406"/>
            </a:xfrm>
            <a:custGeom>
              <a:gdLst>
                <a:gd fmla="*/ 9 w 11" name="T0"/>
                <a:gd fmla="*/ 4 h 5" name="T1"/>
                <a:gd fmla="*/ 9 w 11" name="T2"/>
                <a:gd fmla="*/ 4 h 5" name="T3"/>
                <a:gd fmla="*/ 3 w 11" name="T4"/>
                <a:gd fmla="*/ 5 h 5" name="T5"/>
                <a:gd fmla="*/ 0 w 11" name="T6"/>
                <a:gd fmla="*/ 2 h 5" name="T7"/>
                <a:gd fmla="*/ 3 w 11" name="T8"/>
                <a:gd fmla="*/ 0 h 5" name="T9"/>
                <a:gd fmla="*/ 3 w 11" name="T10"/>
                <a:gd fmla="*/ 0 h 5" name="T11"/>
                <a:gd fmla="*/ 9 w 11" name="T12"/>
                <a:gd fmla="*/ 0 h 5" name="T13"/>
                <a:gd fmla="*/ 11 w 11" name="T14"/>
                <a:gd fmla="*/ 2 h 5" name="T15"/>
                <a:gd fmla="*/ 9 w 11" name="T16"/>
                <a:gd fmla="*/ 4 h 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 w="11">
                  <a:moveTo>
                    <a:pt x="9" y="4"/>
                  </a:moveTo>
                  <a:cubicBezTo>
                    <a:pt x="9" y="4"/>
                    <a:pt x="9" y="4"/>
                    <a:pt x="9" y="4"/>
                  </a:cubicBezTo>
                  <a:cubicBezTo>
                    <a:pt x="3" y="5"/>
                    <a:pt x="3" y="5"/>
                    <a:pt x="3" y="5"/>
                  </a:cubicBezTo>
                  <a:cubicBezTo>
                    <a:pt x="2" y="5"/>
                    <a:pt x="0" y="4"/>
                    <a:pt x="0" y="2"/>
                  </a:cubicBezTo>
                  <a:cubicBezTo>
                    <a:pt x="0" y="1"/>
                    <a:pt x="2" y="0"/>
                    <a:pt x="3" y="0"/>
                  </a:cubicBezTo>
                  <a:cubicBezTo>
                    <a:pt x="3" y="0"/>
                    <a:pt x="3" y="0"/>
                    <a:pt x="3" y="0"/>
                  </a:cubicBezTo>
                  <a:cubicBezTo>
                    <a:pt x="9" y="0"/>
                    <a:pt x="9" y="0"/>
                    <a:pt x="9" y="0"/>
                  </a:cubicBezTo>
                  <a:cubicBezTo>
                    <a:pt x="10" y="0"/>
                    <a:pt x="11" y="0"/>
                    <a:pt x="11" y="2"/>
                  </a:cubicBezTo>
                  <a:cubicBezTo>
                    <a:pt x="11" y="3"/>
                    <a:pt x="10" y="4"/>
                    <a:pt x="9" y="4"/>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3" name="Freeform 109"/>
            <p:cNvSpPr>
              <a:spLocks noEditPoints="1"/>
            </p:cNvSpPr>
            <p:nvPr/>
          </p:nvSpPr>
          <p:spPr bwMode="auto">
            <a:xfrm>
              <a:off x="4085660" y="3155770"/>
              <a:ext cx="65306" cy="53860"/>
            </a:xfrm>
            <a:custGeom>
              <a:gdLst>
                <a:gd fmla="*/ 2 w 41" name="T0"/>
                <a:gd fmla="*/ 11 h 34" name="T1"/>
                <a:gd fmla="*/ 21 w 41" name="T2"/>
                <a:gd fmla="*/ 0 h 34" name="T3"/>
                <a:gd fmla="*/ 39 w 41" name="T4"/>
                <a:gd fmla="*/ 11 h 34" name="T5"/>
                <a:gd fmla="*/ 39 w 41" name="T6"/>
                <a:gd fmla="*/ 27 h 34" name="T7"/>
                <a:gd fmla="*/ 41 w 41" name="T8"/>
                <a:gd fmla="*/ 33 h 34" name="T9"/>
                <a:gd fmla="*/ 30 w 41" name="T10"/>
                <a:gd fmla="*/ 33 h 34" name="T11"/>
                <a:gd fmla="*/ 29 w 41" name="T12"/>
                <a:gd fmla="*/ 30 h 34" name="T13"/>
                <a:gd fmla="*/ 14 w 41" name="T14"/>
                <a:gd fmla="*/ 34 h 34" name="T15"/>
                <a:gd fmla="*/ 0 w 41" name="T16"/>
                <a:gd fmla="*/ 24 h 34" name="T17"/>
                <a:gd fmla="*/ 13 w 41" name="T18"/>
                <a:gd fmla="*/ 14 h 34" name="T19"/>
                <a:gd fmla="*/ 24 w 41" name="T20"/>
                <a:gd fmla="*/ 13 h 34" name="T21"/>
                <a:gd fmla="*/ 29 w 41" name="T22"/>
                <a:gd fmla="*/ 10 h 34" name="T23"/>
                <a:gd fmla="*/ 20 w 41" name="T24"/>
                <a:gd fmla="*/ 6 h 34" name="T25"/>
                <a:gd fmla="*/ 12 w 41" name="T26"/>
                <a:gd fmla="*/ 11 h 34" name="T27"/>
                <a:gd fmla="*/ 2 w 41" name="T28"/>
                <a:gd fmla="*/ 11 h 34" name="T29"/>
                <a:gd fmla="*/ 29 w 41" name="T30"/>
                <a:gd fmla="*/ 17 h 34" name="T31"/>
                <a:gd fmla="*/ 23 w 41" name="T32"/>
                <a:gd fmla="*/ 19 h 34" name="T33"/>
                <a:gd fmla="*/ 17 w 41" name="T34"/>
                <a:gd fmla="*/ 19 h 34" name="T35"/>
                <a:gd fmla="*/ 11 w 41" name="T36"/>
                <a:gd fmla="*/ 24 h 34" name="T37"/>
                <a:gd fmla="*/ 18 w 41" name="T38"/>
                <a:gd fmla="*/ 28 h 34" name="T39"/>
                <a:gd fmla="*/ 29 w 41" name="T40"/>
                <a:gd fmla="*/ 20 h 34" name="T41"/>
                <a:gd fmla="*/ 29 w 41" name="T42"/>
                <a:gd fmla="*/ 17 h 3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34" w="41">
                  <a:moveTo>
                    <a:pt x="2" y="11"/>
                  </a:moveTo>
                  <a:cubicBezTo>
                    <a:pt x="3" y="1"/>
                    <a:pt x="12" y="0"/>
                    <a:pt x="21" y="0"/>
                  </a:cubicBezTo>
                  <a:cubicBezTo>
                    <a:pt x="36" y="0"/>
                    <a:pt x="39" y="5"/>
                    <a:pt x="39" y="11"/>
                  </a:cubicBezTo>
                  <a:cubicBezTo>
                    <a:pt x="39" y="27"/>
                    <a:pt x="39" y="27"/>
                    <a:pt x="39" y="27"/>
                  </a:cubicBezTo>
                  <a:cubicBezTo>
                    <a:pt x="39" y="29"/>
                    <a:pt x="40" y="31"/>
                    <a:pt x="41" y="33"/>
                  </a:cubicBezTo>
                  <a:cubicBezTo>
                    <a:pt x="30" y="33"/>
                    <a:pt x="30" y="33"/>
                    <a:pt x="30" y="33"/>
                  </a:cubicBezTo>
                  <a:cubicBezTo>
                    <a:pt x="30" y="32"/>
                    <a:pt x="29" y="31"/>
                    <a:pt x="29" y="30"/>
                  </a:cubicBezTo>
                  <a:cubicBezTo>
                    <a:pt x="26" y="33"/>
                    <a:pt x="19" y="34"/>
                    <a:pt x="14" y="34"/>
                  </a:cubicBezTo>
                  <a:cubicBezTo>
                    <a:pt x="6" y="34"/>
                    <a:pt x="0" y="31"/>
                    <a:pt x="0" y="24"/>
                  </a:cubicBezTo>
                  <a:cubicBezTo>
                    <a:pt x="0" y="16"/>
                    <a:pt x="7" y="14"/>
                    <a:pt x="13" y="14"/>
                  </a:cubicBezTo>
                  <a:cubicBezTo>
                    <a:pt x="24" y="13"/>
                    <a:pt x="24" y="13"/>
                    <a:pt x="24" y="13"/>
                  </a:cubicBezTo>
                  <a:cubicBezTo>
                    <a:pt x="28" y="13"/>
                    <a:pt x="29" y="12"/>
                    <a:pt x="29" y="10"/>
                  </a:cubicBezTo>
                  <a:cubicBezTo>
                    <a:pt x="29" y="7"/>
                    <a:pt x="27" y="6"/>
                    <a:pt x="20" y="6"/>
                  </a:cubicBezTo>
                  <a:cubicBezTo>
                    <a:pt x="16" y="6"/>
                    <a:pt x="14" y="6"/>
                    <a:pt x="12" y="11"/>
                  </a:cubicBezTo>
                  <a:lnTo>
                    <a:pt x="2" y="11"/>
                  </a:lnTo>
                  <a:close/>
                  <a:moveTo>
                    <a:pt x="29" y="17"/>
                  </a:moveTo>
                  <a:cubicBezTo>
                    <a:pt x="27" y="18"/>
                    <a:pt x="25" y="19"/>
                    <a:pt x="23" y="19"/>
                  </a:cubicBezTo>
                  <a:cubicBezTo>
                    <a:pt x="17" y="19"/>
                    <a:pt x="17" y="19"/>
                    <a:pt x="17" y="19"/>
                  </a:cubicBezTo>
                  <a:cubicBezTo>
                    <a:pt x="13" y="20"/>
                    <a:pt x="11" y="21"/>
                    <a:pt x="11" y="24"/>
                  </a:cubicBezTo>
                  <a:cubicBezTo>
                    <a:pt x="11" y="26"/>
                    <a:pt x="14" y="28"/>
                    <a:pt x="18" y="28"/>
                  </a:cubicBezTo>
                  <a:cubicBezTo>
                    <a:pt x="23" y="28"/>
                    <a:pt x="29" y="25"/>
                    <a:pt x="29" y="20"/>
                  </a:cubicBezTo>
                  <a:lnTo>
                    <a:pt x="29" y="17"/>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4" name="Freeform 110"/>
            <p:cNvSpPr>
              <a:spLocks noEditPoints="1"/>
            </p:cNvSpPr>
            <p:nvPr/>
          </p:nvSpPr>
          <p:spPr bwMode="auto">
            <a:xfrm>
              <a:off x="4219638" y="3041317"/>
              <a:ext cx="66652" cy="71365"/>
            </a:xfrm>
            <a:custGeom>
              <a:gdLst>
                <a:gd fmla="*/ 0 w 42" name="T0"/>
                <a:gd fmla="*/ 0 h 45" name="T1"/>
                <a:gd fmla="*/ 11 w 42" name="T2"/>
                <a:gd fmla="*/ 0 h 45" name="T3"/>
                <a:gd fmla="*/ 11 w 42" name="T4"/>
                <a:gd fmla="*/ 15 h 45" name="T5"/>
                <a:gd fmla="*/ 11 w 42" name="T6"/>
                <a:gd fmla="*/ 15 h 45" name="T7"/>
                <a:gd fmla="*/ 24 w 42" name="T8"/>
                <a:gd fmla="*/ 11 h 45" name="T9"/>
                <a:gd fmla="*/ 42 w 42" name="T10"/>
                <a:gd fmla="*/ 28 h 45" name="T11"/>
                <a:gd fmla="*/ 23 w 42" name="T12"/>
                <a:gd fmla="*/ 45 h 45" name="T13"/>
                <a:gd fmla="*/ 11 w 42" name="T14"/>
                <a:gd fmla="*/ 40 h 45" name="T15"/>
                <a:gd fmla="*/ 11 w 42" name="T16"/>
                <a:gd fmla="*/ 40 h 45" name="T17"/>
                <a:gd fmla="*/ 11 w 42" name="T18"/>
                <a:gd fmla="*/ 44 h 45" name="T19"/>
                <a:gd fmla="*/ 0 w 42" name="T20"/>
                <a:gd fmla="*/ 44 h 45" name="T21"/>
                <a:gd fmla="*/ 0 w 42" name="T22"/>
                <a:gd fmla="*/ 0 h 45" name="T23"/>
                <a:gd fmla="*/ 21 w 42" name="T24"/>
                <a:gd fmla="*/ 37 h 45" name="T25"/>
                <a:gd fmla="*/ 31 w 42" name="T26"/>
                <a:gd fmla="*/ 28 h 45" name="T27"/>
                <a:gd fmla="*/ 21 w 42" name="T28"/>
                <a:gd fmla="*/ 18 h 45" name="T29"/>
                <a:gd fmla="*/ 11 w 42" name="T30"/>
                <a:gd fmla="*/ 28 h 45" name="T31"/>
                <a:gd fmla="*/ 21 w 42" name="T32"/>
                <a:gd fmla="*/ 37 h 4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45" w="42">
                  <a:moveTo>
                    <a:pt x="0" y="0"/>
                  </a:moveTo>
                  <a:cubicBezTo>
                    <a:pt x="11" y="0"/>
                    <a:pt x="11" y="0"/>
                    <a:pt x="11" y="0"/>
                  </a:cubicBezTo>
                  <a:cubicBezTo>
                    <a:pt x="11" y="15"/>
                    <a:pt x="11" y="15"/>
                    <a:pt x="11" y="15"/>
                  </a:cubicBezTo>
                  <a:cubicBezTo>
                    <a:pt x="11" y="15"/>
                    <a:pt x="11" y="15"/>
                    <a:pt x="11" y="15"/>
                  </a:cubicBezTo>
                  <a:cubicBezTo>
                    <a:pt x="13" y="13"/>
                    <a:pt x="18" y="11"/>
                    <a:pt x="24" y="11"/>
                  </a:cubicBezTo>
                  <a:cubicBezTo>
                    <a:pt x="34" y="11"/>
                    <a:pt x="42" y="17"/>
                    <a:pt x="42" y="28"/>
                  </a:cubicBezTo>
                  <a:cubicBezTo>
                    <a:pt x="42" y="39"/>
                    <a:pt x="33" y="45"/>
                    <a:pt x="23" y="45"/>
                  </a:cubicBezTo>
                  <a:cubicBezTo>
                    <a:pt x="18" y="45"/>
                    <a:pt x="15" y="44"/>
                    <a:pt x="11" y="40"/>
                  </a:cubicBezTo>
                  <a:cubicBezTo>
                    <a:pt x="11" y="40"/>
                    <a:pt x="11" y="40"/>
                    <a:pt x="11" y="40"/>
                  </a:cubicBezTo>
                  <a:cubicBezTo>
                    <a:pt x="11" y="44"/>
                    <a:pt x="11" y="44"/>
                    <a:pt x="11" y="44"/>
                  </a:cubicBezTo>
                  <a:cubicBezTo>
                    <a:pt x="0" y="44"/>
                    <a:pt x="0" y="44"/>
                    <a:pt x="0" y="44"/>
                  </a:cubicBezTo>
                  <a:lnTo>
                    <a:pt x="0" y="0"/>
                  </a:lnTo>
                  <a:close/>
                  <a:moveTo>
                    <a:pt x="21" y="37"/>
                  </a:moveTo>
                  <a:cubicBezTo>
                    <a:pt x="26" y="37"/>
                    <a:pt x="31" y="34"/>
                    <a:pt x="31" y="28"/>
                  </a:cubicBezTo>
                  <a:cubicBezTo>
                    <a:pt x="31" y="22"/>
                    <a:pt x="26" y="18"/>
                    <a:pt x="21" y="18"/>
                  </a:cubicBezTo>
                  <a:cubicBezTo>
                    <a:pt x="15" y="18"/>
                    <a:pt x="11" y="22"/>
                    <a:pt x="11" y="28"/>
                  </a:cubicBezTo>
                  <a:cubicBezTo>
                    <a:pt x="11" y="34"/>
                    <a:pt x="15" y="37"/>
                    <a:pt x="21" y="37"/>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5" name="Freeform 111"/>
            <p:cNvSpPr/>
            <p:nvPr/>
          </p:nvSpPr>
          <p:spPr bwMode="auto">
            <a:xfrm>
              <a:off x="4469416" y="3076326"/>
              <a:ext cx="65306" cy="55880"/>
            </a:xfrm>
            <a:custGeom>
              <a:gdLst>
                <a:gd fmla="*/ 30 w 41" name="T0"/>
                <a:gd fmla="*/ 13 h 35" name="T1"/>
                <a:gd fmla="*/ 21 w 41" name="T2"/>
                <a:gd fmla="*/ 8 h 35" name="T3"/>
                <a:gd fmla="*/ 11 w 41" name="T4"/>
                <a:gd fmla="*/ 17 h 35" name="T5"/>
                <a:gd fmla="*/ 21 w 41" name="T6"/>
                <a:gd fmla="*/ 27 h 35" name="T7"/>
                <a:gd fmla="*/ 30 w 41" name="T8"/>
                <a:gd fmla="*/ 21 h 35" name="T9"/>
                <a:gd fmla="*/ 41 w 41" name="T10"/>
                <a:gd fmla="*/ 21 h 35" name="T11"/>
                <a:gd fmla="*/ 20 w 41" name="T12"/>
                <a:gd fmla="*/ 35 h 35" name="T13"/>
                <a:gd fmla="*/ 0 w 41" name="T14"/>
                <a:gd fmla="*/ 17 h 35" name="T15"/>
                <a:gd fmla="*/ 21 w 41" name="T16"/>
                <a:gd fmla="*/ 0 h 35" name="T17"/>
                <a:gd fmla="*/ 41 w 41" name="T18"/>
                <a:gd fmla="*/ 13 h 35" name="T19"/>
                <a:gd fmla="*/ 30 w 41" name="T20"/>
                <a:gd fmla="*/ 13 h 3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5" w="41">
                  <a:moveTo>
                    <a:pt x="30" y="13"/>
                  </a:moveTo>
                  <a:cubicBezTo>
                    <a:pt x="29" y="9"/>
                    <a:pt x="25" y="8"/>
                    <a:pt x="21" y="8"/>
                  </a:cubicBezTo>
                  <a:cubicBezTo>
                    <a:pt x="14" y="8"/>
                    <a:pt x="11" y="11"/>
                    <a:pt x="11" y="17"/>
                  </a:cubicBezTo>
                  <a:cubicBezTo>
                    <a:pt x="11" y="24"/>
                    <a:pt x="14" y="27"/>
                    <a:pt x="21" y="27"/>
                  </a:cubicBezTo>
                  <a:cubicBezTo>
                    <a:pt x="26" y="27"/>
                    <a:pt x="29" y="25"/>
                    <a:pt x="30" y="21"/>
                  </a:cubicBezTo>
                  <a:cubicBezTo>
                    <a:pt x="41" y="21"/>
                    <a:pt x="41" y="21"/>
                    <a:pt x="41" y="21"/>
                  </a:cubicBezTo>
                  <a:cubicBezTo>
                    <a:pt x="39" y="32"/>
                    <a:pt x="31" y="35"/>
                    <a:pt x="20" y="35"/>
                  </a:cubicBezTo>
                  <a:cubicBezTo>
                    <a:pt x="8" y="35"/>
                    <a:pt x="0" y="30"/>
                    <a:pt x="0" y="17"/>
                  </a:cubicBezTo>
                  <a:cubicBezTo>
                    <a:pt x="0" y="5"/>
                    <a:pt x="8" y="0"/>
                    <a:pt x="21" y="0"/>
                  </a:cubicBezTo>
                  <a:cubicBezTo>
                    <a:pt x="29" y="0"/>
                    <a:pt x="39" y="2"/>
                    <a:pt x="41" y="13"/>
                  </a:cubicBezTo>
                  <a:lnTo>
                    <a:pt x="30" y="13"/>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2" name="Group 11"/>
          <p:cNvGrpSpPr/>
          <p:nvPr/>
        </p:nvGrpSpPr>
        <p:grpSpPr>
          <a:xfrm>
            <a:off x="5001371" y="2202421"/>
            <a:ext cx="654196" cy="763331"/>
            <a:chOff x="4536741" y="1960742"/>
            <a:chExt cx="714324" cy="833490"/>
          </a:xfrm>
        </p:grpSpPr>
        <p:sp>
          <p:nvSpPr>
            <p:cNvPr id="235" name="Freeform 71"/>
            <p:cNvSpPr/>
            <p:nvPr/>
          </p:nvSpPr>
          <p:spPr bwMode="auto">
            <a:xfrm>
              <a:off x="4536741" y="1960742"/>
              <a:ext cx="714324" cy="833490"/>
            </a:xfrm>
            <a:custGeom>
              <a:gdLst>
                <a:gd fmla="*/ 449 w 449" name="T0"/>
                <a:gd fmla="*/ 224 h 524" name="T1"/>
                <a:gd fmla="*/ 225 w 449" name="T2"/>
                <a:gd fmla="*/ 0 h 524" name="T3"/>
                <a:gd fmla="*/ 0 w 449" name="T4"/>
                <a:gd fmla="*/ 224 h 524" name="T5"/>
                <a:gd fmla="*/ 225 w 449" name="T6"/>
                <a:gd fmla="*/ 448 h 524" name="T7"/>
                <a:gd fmla="*/ 235 w 449" name="T8"/>
                <a:gd fmla="*/ 448 h 524" name="T9"/>
                <a:gd fmla="*/ 325 w 449" name="T10"/>
                <a:gd fmla="*/ 524 h 524" name="T11"/>
                <a:gd fmla="*/ 335 w 449" name="T12"/>
                <a:gd fmla="*/ 419 h 524" name="T13"/>
                <a:gd fmla="*/ 449 w 449" name="T14"/>
                <a:gd fmla="*/ 224 h 52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24" w="449">
                  <a:moveTo>
                    <a:pt x="449" y="224"/>
                  </a:moveTo>
                  <a:cubicBezTo>
                    <a:pt x="449" y="100"/>
                    <a:pt x="348" y="0"/>
                    <a:pt x="225" y="0"/>
                  </a:cubicBezTo>
                  <a:cubicBezTo>
                    <a:pt x="101" y="0"/>
                    <a:pt x="0" y="100"/>
                    <a:pt x="0" y="224"/>
                  </a:cubicBezTo>
                  <a:cubicBezTo>
                    <a:pt x="0" y="348"/>
                    <a:pt x="101" y="448"/>
                    <a:pt x="225" y="448"/>
                  </a:cubicBezTo>
                  <a:cubicBezTo>
                    <a:pt x="228" y="448"/>
                    <a:pt x="231" y="448"/>
                    <a:pt x="235" y="448"/>
                  </a:cubicBezTo>
                  <a:cubicBezTo>
                    <a:pt x="325" y="524"/>
                    <a:pt x="325" y="524"/>
                    <a:pt x="325" y="524"/>
                  </a:cubicBezTo>
                  <a:cubicBezTo>
                    <a:pt x="335" y="419"/>
                    <a:pt x="335" y="419"/>
                    <a:pt x="335" y="419"/>
                  </a:cubicBezTo>
                  <a:cubicBezTo>
                    <a:pt x="403" y="380"/>
                    <a:pt x="449" y="307"/>
                    <a:pt x="449" y="224"/>
                  </a:cubicBezTo>
                  <a:close/>
                </a:path>
              </a:pathLst>
            </a:custGeom>
            <a:solidFill>
              <a:schemeClr val="accent3"/>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6" name="Freeform 112"/>
            <p:cNvSpPr>
              <a:spLocks noEditPoints="1"/>
            </p:cNvSpPr>
            <p:nvPr/>
          </p:nvSpPr>
          <p:spPr bwMode="auto">
            <a:xfrm>
              <a:off x="4649848" y="2145214"/>
              <a:ext cx="508981" cy="379043"/>
            </a:xfrm>
            <a:custGeom>
              <a:gdLst>
                <a:gd fmla="*/ 318 w 320" name="T0"/>
                <a:gd fmla="*/ 85 h 238" name="T1"/>
                <a:gd fmla="*/ 50 w 320" name="T2"/>
                <a:gd fmla="*/ 237 h 238" name="T3"/>
                <a:gd fmla="*/ 44 w 320" name="T4"/>
                <a:gd fmla="*/ 235 h 238" name="T5"/>
                <a:gd fmla="*/ 1 w 320" name="T6"/>
                <a:gd fmla="*/ 158 h 238" name="T7"/>
                <a:gd fmla="*/ 2 w 320" name="T8"/>
                <a:gd fmla="*/ 153 h 238" name="T9"/>
                <a:gd fmla="*/ 270 w 320" name="T10"/>
                <a:gd fmla="*/ 1 h 238" name="T11"/>
                <a:gd fmla="*/ 276 w 320" name="T12"/>
                <a:gd fmla="*/ 3 h 238" name="T13"/>
                <a:gd fmla="*/ 319 w 320" name="T14"/>
                <a:gd fmla="*/ 80 h 238" name="T15"/>
                <a:gd fmla="*/ 318 w 320" name="T16"/>
                <a:gd fmla="*/ 85 h 238" name="T17"/>
                <a:gd fmla="*/ 49 w 320" name="T18"/>
                <a:gd fmla="*/ 228 h 238" name="T19"/>
                <a:gd fmla="*/ 310 w 320" name="T20"/>
                <a:gd fmla="*/ 80 h 238" name="T21"/>
                <a:gd fmla="*/ 271 w 320" name="T22"/>
                <a:gd fmla="*/ 10 h 238" name="T23"/>
                <a:gd fmla="*/ 10 w 320" name="T24"/>
                <a:gd fmla="*/ 158 h 238" name="T25"/>
                <a:gd fmla="*/ 49 w 320" name="T26"/>
                <a:gd fmla="*/ 228 h 238"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38" w="320">
                  <a:moveTo>
                    <a:pt x="318" y="85"/>
                  </a:moveTo>
                  <a:cubicBezTo>
                    <a:pt x="50" y="237"/>
                    <a:pt x="50" y="237"/>
                    <a:pt x="50" y="237"/>
                  </a:cubicBezTo>
                  <a:cubicBezTo>
                    <a:pt x="48" y="238"/>
                    <a:pt x="45" y="237"/>
                    <a:pt x="44" y="235"/>
                  </a:cubicBezTo>
                  <a:cubicBezTo>
                    <a:pt x="1" y="158"/>
                    <a:pt x="1" y="158"/>
                    <a:pt x="1" y="158"/>
                  </a:cubicBezTo>
                  <a:cubicBezTo>
                    <a:pt x="0" y="157"/>
                    <a:pt x="0" y="154"/>
                    <a:pt x="2" y="153"/>
                  </a:cubicBezTo>
                  <a:cubicBezTo>
                    <a:pt x="270" y="1"/>
                    <a:pt x="270" y="1"/>
                    <a:pt x="270" y="1"/>
                  </a:cubicBezTo>
                  <a:cubicBezTo>
                    <a:pt x="272" y="0"/>
                    <a:pt x="275" y="1"/>
                    <a:pt x="276" y="3"/>
                  </a:cubicBezTo>
                  <a:cubicBezTo>
                    <a:pt x="319" y="80"/>
                    <a:pt x="319" y="80"/>
                    <a:pt x="319" y="80"/>
                  </a:cubicBezTo>
                  <a:cubicBezTo>
                    <a:pt x="320" y="81"/>
                    <a:pt x="320" y="84"/>
                    <a:pt x="318" y="85"/>
                  </a:cubicBezTo>
                  <a:close/>
                  <a:moveTo>
                    <a:pt x="49" y="228"/>
                  </a:moveTo>
                  <a:cubicBezTo>
                    <a:pt x="310" y="80"/>
                    <a:pt x="310" y="80"/>
                    <a:pt x="310" y="80"/>
                  </a:cubicBezTo>
                  <a:cubicBezTo>
                    <a:pt x="271" y="10"/>
                    <a:pt x="271" y="10"/>
                    <a:pt x="271" y="10"/>
                  </a:cubicBezTo>
                  <a:cubicBezTo>
                    <a:pt x="10" y="158"/>
                    <a:pt x="10" y="158"/>
                    <a:pt x="10" y="158"/>
                  </a:cubicBezTo>
                  <a:lnTo>
                    <a:pt x="49" y="228"/>
                  </a:ln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7" name="Freeform 113"/>
            <p:cNvSpPr/>
            <p:nvPr/>
          </p:nvSpPr>
          <p:spPr bwMode="auto">
            <a:xfrm>
              <a:off x="4698996" y="2358636"/>
              <a:ext cx="45781" cy="70019"/>
            </a:xfrm>
            <a:custGeom>
              <a:gdLst>
                <a:gd fmla="*/ 26 w 29" name="T0"/>
                <a:gd fmla="*/ 43 h 44" name="T1"/>
                <a:gd fmla="*/ 21 w 29" name="T2"/>
                <a:gd fmla="*/ 42 h 44" name="T3"/>
                <a:gd fmla="*/ 1 w 29" name="T4"/>
                <a:gd fmla="*/ 7 h 44" name="T5"/>
                <a:gd fmla="*/ 3 w 29" name="T6"/>
                <a:gd fmla="*/ 1 h 44" name="T7"/>
                <a:gd fmla="*/ 8 w 29" name="T8"/>
                <a:gd fmla="*/ 3 h 44" name="T9"/>
                <a:gd fmla="*/ 28 w 29" name="T10"/>
                <a:gd fmla="*/ 38 h 44" name="T11"/>
                <a:gd fmla="*/ 26 w 29" name="T12"/>
                <a:gd fmla="*/ 43 h 44" name="T13"/>
              </a:gdLst>
              <a:cxnLst>
                <a:cxn ang="0">
                  <a:pos x="T0" y="T1"/>
                </a:cxn>
                <a:cxn ang="0">
                  <a:pos x="T2" y="T3"/>
                </a:cxn>
                <a:cxn ang="0">
                  <a:pos x="T4" y="T5"/>
                </a:cxn>
                <a:cxn ang="0">
                  <a:pos x="T6" y="T7"/>
                </a:cxn>
                <a:cxn ang="0">
                  <a:pos x="T8" y="T9"/>
                </a:cxn>
                <a:cxn ang="0">
                  <a:pos x="T10" y="T11"/>
                </a:cxn>
                <a:cxn ang="0">
                  <a:pos x="T12" y="T13"/>
                </a:cxn>
              </a:cxnLst>
              <a:rect b="b" l="0" r="r" t="0"/>
              <a:pathLst>
                <a:path h="44" w="28">
                  <a:moveTo>
                    <a:pt x="26" y="43"/>
                  </a:moveTo>
                  <a:cubicBezTo>
                    <a:pt x="24" y="44"/>
                    <a:pt x="22" y="43"/>
                    <a:pt x="21" y="42"/>
                  </a:cubicBezTo>
                  <a:cubicBezTo>
                    <a:pt x="1" y="7"/>
                    <a:pt x="1" y="7"/>
                    <a:pt x="1" y="7"/>
                  </a:cubicBezTo>
                  <a:cubicBezTo>
                    <a:pt x="0" y="5"/>
                    <a:pt x="1" y="2"/>
                    <a:pt x="3" y="1"/>
                  </a:cubicBezTo>
                  <a:cubicBezTo>
                    <a:pt x="5" y="0"/>
                    <a:pt x="7" y="1"/>
                    <a:pt x="8" y="3"/>
                  </a:cubicBezTo>
                  <a:cubicBezTo>
                    <a:pt x="28" y="38"/>
                    <a:pt x="28" y="38"/>
                    <a:pt x="28" y="38"/>
                  </a:cubicBezTo>
                  <a:cubicBezTo>
                    <a:pt x="29" y="40"/>
                    <a:pt x="28" y="42"/>
                    <a:pt x="26" y="43"/>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8" name="Freeform 114"/>
            <p:cNvSpPr/>
            <p:nvPr/>
          </p:nvSpPr>
          <p:spPr bwMode="auto">
            <a:xfrm>
              <a:off x="4765648" y="2321607"/>
              <a:ext cx="46455" cy="70019"/>
            </a:xfrm>
            <a:custGeom>
              <a:gdLst>
                <a:gd fmla="*/ 26 w 29" name="T0"/>
                <a:gd fmla="*/ 42 h 44" name="T1"/>
                <a:gd fmla="*/ 21 w 29" name="T2"/>
                <a:gd fmla="*/ 41 h 44" name="T3"/>
                <a:gd fmla="*/ 1 w 29" name="T4"/>
                <a:gd fmla="*/ 6 h 44" name="T5"/>
                <a:gd fmla="*/ 2 w 29" name="T6"/>
                <a:gd fmla="*/ 1 h 44" name="T7"/>
                <a:gd fmla="*/ 8 w 29" name="T8"/>
                <a:gd fmla="*/ 2 h 44" name="T9"/>
                <a:gd fmla="*/ 28 w 29" name="T10"/>
                <a:gd fmla="*/ 37 h 44" name="T11"/>
                <a:gd fmla="*/ 26 w 29" name="T12"/>
                <a:gd fmla="*/ 42 h 44" name="T13"/>
              </a:gdLst>
              <a:cxnLst>
                <a:cxn ang="0">
                  <a:pos x="T0" y="T1"/>
                </a:cxn>
                <a:cxn ang="0">
                  <a:pos x="T2" y="T3"/>
                </a:cxn>
                <a:cxn ang="0">
                  <a:pos x="T4" y="T5"/>
                </a:cxn>
                <a:cxn ang="0">
                  <a:pos x="T6" y="T7"/>
                </a:cxn>
                <a:cxn ang="0">
                  <a:pos x="T8" y="T9"/>
                </a:cxn>
                <a:cxn ang="0">
                  <a:pos x="T10" y="T11"/>
                </a:cxn>
                <a:cxn ang="0">
                  <a:pos x="T12" y="T13"/>
                </a:cxn>
              </a:cxnLst>
              <a:rect b="b" l="0" r="r" t="0"/>
              <a:pathLst>
                <a:path h="44" w="28">
                  <a:moveTo>
                    <a:pt x="26" y="42"/>
                  </a:moveTo>
                  <a:cubicBezTo>
                    <a:pt x="24" y="44"/>
                    <a:pt x="22" y="43"/>
                    <a:pt x="21" y="41"/>
                  </a:cubicBezTo>
                  <a:cubicBezTo>
                    <a:pt x="1" y="6"/>
                    <a:pt x="1" y="6"/>
                    <a:pt x="1" y="6"/>
                  </a:cubicBezTo>
                  <a:cubicBezTo>
                    <a:pt x="0" y="4"/>
                    <a:pt x="1" y="2"/>
                    <a:pt x="2" y="1"/>
                  </a:cubicBezTo>
                  <a:cubicBezTo>
                    <a:pt x="4" y="0"/>
                    <a:pt x="7" y="0"/>
                    <a:pt x="8" y="2"/>
                  </a:cubicBezTo>
                  <a:cubicBezTo>
                    <a:pt x="28" y="37"/>
                    <a:pt x="28" y="37"/>
                    <a:pt x="28" y="37"/>
                  </a:cubicBezTo>
                  <a:cubicBezTo>
                    <a:pt x="29" y="39"/>
                    <a:pt x="28" y="41"/>
                    <a:pt x="26" y="42"/>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9" name="Freeform 115"/>
            <p:cNvSpPr/>
            <p:nvPr/>
          </p:nvSpPr>
          <p:spPr bwMode="auto">
            <a:xfrm>
              <a:off x="4840379" y="2285251"/>
              <a:ext cx="46455" cy="70019"/>
            </a:xfrm>
            <a:custGeom>
              <a:gdLst>
                <a:gd fmla="*/ 26 w 29" name="T0"/>
                <a:gd fmla="*/ 43 h 44" name="T1"/>
                <a:gd fmla="*/ 21 w 29" name="T2"/>
                <a:gd fmla="*/ 42 h 44" name="T3"/>
                <a:gd fmla="*/ 1 w 29" name="T4"/>
                <a:gd fmla="*/ 7 h 44" name="T5"/>
                <a:gd fmla="*/ 3 w 29" name="T6"/>
                <a:gd fmla="*/ 2 h 44" name="T7"/>
                <a:gd fmla="*/ 8 w 29" name="T8"/>
                <a:gd fmla="*/ 3 h 44" name="T9"/>
                <a:gd fmla="*/ 28 w 29" name="T10"/>
                <a:gd fmla="*/ 38 h 44" name="T11"/>
                <a:gd fmla="*/ 26 w 29" name="T12"/>
                <a:gd fmla="*/ 43 h 44" name="T13"/>
              </a:gdLst>
              <a:cxnLst>
                <a:cxn ang="0">
                  <a:pos x="T0" y="T1"/>
                </a:cxn>
                <a:cxn ang="0">
                  <a:pos x="T2" y="T3"/>
                </a:cxn>
                <a:cxn ang="0">
                  <a:pos x="T4" y="T5"/>
                </a:cxn>
                <a:cxn ang="0">
                  <a:pos x="T6" y="T7"/>
                </a:cxn>
                <a:cxn ang="0">
                  <a:pos x="T8" y="T9"/>
                </a:cxn>
                <a:cxn ang="0">
                  <a:pos x="T10" y="T11"/>
                </a:cxn>
                <a:cxn ang="0">
                  <a:pos x="T12" y="T13"/>
                </a:cxn>
              </a:cxnLst>
              <a:rect b="b" l="0" r="r" t="0"/>
              <a:pathLst>
                <a:path h="44" w="28">
                  <a:moveTo>
                    <a:pt x="26" y="43"/>
                  </a:moveTo>
                  <a:cubicBezTo>
                    <a:pt x="24" y="44"/>
                    <a:pt x="22" y="44"/>
                    <a:pt x="21" y="42"/>
                  </a:cubicBezTo>
                  <a:cubicBezTo>
                    <a:pt x="1" y="7"/>
                    <a:pt x="1" y="7"/>
                    <a:pt x="1" y="7"/>
                  </a:cubicBezTo>
                  <a:cubicBezTo>
                    <a:pt x="0" y="5"/>
                    <a:pt x="1" y="3"/>
                    <a:pt x="3" y="2"/>
                  </a:cubicBezTo>
                  <a:cubicBezTo>
                    <a:pt x="5" y="0"/>
                    <a:pt x="7" y="1"/>
                    <a:pt x="8" y="3"/>
                  </a:cubicBezTo>
                  <a:cubicBezTo>
                    <a:pt x="28" y="38"/>
                    <a:pt x="28" y="38"/>
                    <a:pt x="28" y="38"/>
                  </a:cubicBezTo>
                  <a:cubicBezTo>
                    <a:pt x="29" y="40"/>
                    <a:pt x="28" y="42"/>
                    <a:pt x="26" y="43"/>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80" name="Freeform 116"/>
            <p:cNvSpPr/>
            <p:nvPr/>
          </p:nvSpPr>
          <p:spPr bwMode="auto">
            <a:xfrm>
              <a:off x="4732658" y="2339111"/>
              <a:ext cx="55207" cy="87523"/>
            </a:xfrm>
            <a:custGeom>
              <a:gdLst>
                <a:gd fmla="*/ 32 w 35" name="T0"/>
                <a:gd fmla="*/ 54 h 55" name="T1"/>
                <a:gd fmla="*/ 27 w 35" name="T2"/>
                <a:gd fmla="*/ 52 h 55" name="T3"/>
                <a:gd fmla="*/ 1 w 35" name="T4"/>
                <a:gd fmla="*/ 7 h 55" name="T5"/>
                <a:gd fmla="*/ 3 w 35" name="T6"/>
                <a:gd fmla="*/ 1 h 55" name="T7"/>
                <a:gd fmla="*/ 8 w 35" name="T8"/>
                <a:gd fmla="*/ 3 h 55" name="T9"/>
                <a:gd fmla="*/ 34 w 35" name="T10"/>
                <a:gd fmla="*/ 48 h 55" name="T11"/>
                <a:gd fmla="*/ 32 w 35" name="T12"/>
                <a:gd fmla="*/ 54 h 55" name="T13"/>
              </a:gdLst>
              <a:cxnLst>
                <a:cxn ang="0">
                  <a:pos x="T0" y="T1"/>
                </a:cxn>
                <a:cxn ang="0">
                  <a:pos x="T2" y="T3"/>
                </a:cxn>
                <a:cxn ang="0">
                  <a:pos x="T4" y="T5"/>
                </a:cxn>
                <a:cxn ang="0">
                  <a:pos x="T6" y="T7"/>
                </a:cxn>
                <a:cxn ang="0">
                  <a:pos x="T8" y="T9"/>
                </a:cxn>
                <a:cxn ang="0">
                  <a:pos x="T10" y="T11"/>
                </a:cxn>
                <a:cxn ang="0">
                  <a:pos x="T12" y="T13"/>
                </a:cxn>
              </a:cxnLst>
              <a:rect b="b" l="0" r="r" t="0"/>
              <a:pathLst>
                <a:path h="55" w="35">
                  <a:moveTo>
                    <a:pt x="32" y="54"/>
                  </a:moveTo>
                  <a:cubicBezTo>
                    <a:pt x="30" y="55"/>
                    <a:pt x="28" y="54"/>
                    <a:pt x="27" y="52"/>
                  </a:cubicBezTo>
                  <a:cubicBezTo>
                    <a:pt x="1" y="7"/>
                    <a:pt x="1" y="7"/>
                    <a:pt x="1" y="7"/>
                  </a:cubicBezTo>
                  <a:cubicBezTo>
                    <a:pt x="0" y="5"/>
                    <a:pt x="1" y="3"/>
                    <a:pt x="3" y="1"/>
                  </a:cubicBezTo>
                  <a:cubicBezTo>
                    <a:pt x="4" y="0"/>
                    <a:pt x="7" y="1"/>
                    <a:pt x="8" y="3"/>
                  </a:cubicBezTo>
                  <a:cubicBezTo>
                    <a:pt x="34" y="48"/>
                    <a:pt x="34" y="48"/>
                    <a:pt x="34" y="48"/>
                  </a:cubicBezTo>
                  <a:cubicBezTo>
                    <a:pt x="35" y="50"/>
                    <a:pt x="34" y="53"/>
                    <a:pt x="32" y="54"/>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81" name="Freeform 117"/>
            <p:cNvSpPr/>
            <p:nvPr/>
          </p:nvSpPr>
          <p:spPr bwMode="auto">
            <a:xfrm>
              <a:off x="4802677" y="2307468"/>
              <a:ext cx="53860" cy="87523"/>
            </a:xfrm>
            <a:custGeom>
              <a:gdLst>
                <a:gd fmla="*/ 32 w 34" name="T0"/>
                <a:gd fmla="*/ 54 h 55" name="T1"/>
                <a:gd fmla="*/ 26 w 34" name="T2"/>
                <a:gd fmla="*/ 52 h 55" name="T3"/>
                <a:gd fmla="*/ 1 w 34" name="T4"/>
                <a:gd fmla="*/ 7 h 55" name="T5"/>
                <a:gd fmla="*/ 2 w 34" name="T6"/>
                <a:gd fmla="*/ 1 h 55" name="T7"/>
                <a:gd fmla="*/ 8 w 34" name="T8"/>
                <a:gd fmla="*/ 3 h 55" name="T9"/>
                <a:gd fmla="*/ 33 w 34" name="T10"/>
                <a:gd fmla="*/ 48 h 55" name="T11"/>
                <a:gd fmla="*/ 32 w 34" name="T12"/>
                <a:gd fmla="*/ 54 h 55" name="T13"/>
              </a:gdLst>
              <a:cxnLst>
                <a:cxn ang="0">
                  <a:pos x="T0" y="T1"/>
                </a:cxn>
                <a:cxn ang="0">
                  <a:pos x="T2" y="T3"/>
                </a:cxn>
                <a:cxn ang="0">
                  <a:pos x="T4" y="T5"/>
                </a:cxn>
                <a:cxn ang="0">
                  <a:pos x="T6" y="T7"/>
                </a:cxn>
                <a:cxn ang="0">
                  <a:pos x="T8" y="T9"/>
                </a:cxn>
                <a:cxn ang="0">
                  <a:pos x="T10" y="T11"/>
                </a:cxn>
                <a:cxn ang="0">
                  <a:pos x="T12" y="T13"/>
                </a:cxn>
              </a:cxnLst>
              <a:rect b="b" l="0" r="r" t="0"/>
              <a:pathLst>
                <a:path h="55" w="34">
                  <a:moveTo>
                    <a:pt x="32" y="54"/>
                  </a:moveTo>
                  <a:cubicBezTo>
                    <a:pt x="30" y="55"/>
                    <a:pt x="27" y="54"/>
                    <a:pt x="26" y="52"/>
                  </a:cubicBezTo>
                  <a:cubicBezTo>
                    <a:pt x="1" y="7"/>
                    <a:pt x="1" y="7"/>
                    <a:pt x="1" y="7"/>
                  </a:cubicBezTo>
                  <a:cubicBezTo>
                    <a:pt x="0" y="5"/>
                    <a:pt x="0" y="2"/>
                    <a:pt x="2" y="1"/>
                  </a:cubicBezTo>
                  <a:cubicBezTo>
                    <a:pt x="4" y="0"/>
                    <a:pt x="7" y="1"/>
                    <a:pt x="8" y="3"/>
                  </a:cubicBezTo>
                  <a:cubicBezTo>
                    <a:pt x="33" y="48"/>
                    <a:pt x="33" y="48"/>
                    <a:pt x="33" y="48"/>
                  </a:cubicBezTo>
                  <a:cubicBezTo>
                    <a:pt x="34" y="50"/>
                    <a:pt x="34" y="52"/>
                    <a:pt x="32" y="54"/>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82" name="Freeform 118"/>
            <p:cNvSpPr/>
            <p:nvPr/>
          </p:nvSpPr>
          <p:spPr bwMode="auto">
            <a:xfrm>
              <a:off x="4918477" y="2242163"/>
              <a:ext cx="46455" cy="70019"/>
            </a:xfrm>
            <a:custGeom>
              <a:gdLst>
                <a:gd fmla="*/ 26 w 29" name="T0"/>
                <a:gd fmla="*/ 43 h 44" name="T1"/>
                <a:gd fmla="*/ 21 w 29" name="T2"/>
                <a:gd fmla="*/ 41 h 44" name="T3"/>
                <a:gd fmla="*/ 1 w 29" name="T4"/>
                <a:gd fmla="*/ 6 h 44" name="T5"/>
                <a:gd fmla="*/ 2 w 29" name="T6"/>
                <a:gd fmla="*/ 1 h 44" name="T7"/>
                <a:gd fmla="*/ 8 w 29" name="T8"/>
                <a:gd fmla="*/ 3 h 44" name="T9"/>
                <a:gd fmla="*/ 28 w 29" name="T10"/>
                <a:gd fmla="*/ 37 h 44" name="T11"/>
                <a:gd fmla="*/ 26 w 29" name="T12"/>
                <a:gd fmla="*/ 43 h 44" name="T13"/>
              </a:gdLst>
              <a:cxnLst>
                <a:cxn ang="0">
                  <a:pos x="T0" y="T1"/>
                </a:cxn>
                <a:cxn ang="0">
                  <a:pos x="T2" y="T3"/>
                </a:cxn>
                <a:cxn ang="0">
                  <a:pos x="T4" y="T5"/>
                </a:cxn>
                <a:cxn ang="0">
                  <a:pos x="T6" y="T7"/>
                </a:cxn>
                <a:cxn ang="0">
                  <a:pos x="T8" y="T9"/>
                </a:cxn>
                <a:cxn ang="0">
                  <a:pos x="T10" y="T11"/>
                </a:cxn>
                <a:cxn ang="0">
                  <a:pos x="T12" y="T13"/>
                </a:cxn>
              </a:cxnLst>
              <a:rect b="b" l="0" r="r" t="0"/>
              <a:pathLst>
                <a:path h="44" w="28">
                  <a:moveTo>
                    <a:pt x="26" y="43"/>
                  </a:moveTo>
                  <a:cubicBezTo>
                    <a:pt x="24" y="44"/>
                    <a:pt x="22" y="43"/>
                    <a:pt x="21" y="41"/>
                  </a:cubicBezTo>
                  <a:cubicBezTo>
                    <a:pt x="1" y="6"/>
                    <a:pt x="1" y="6"/>
                    <a:pt x="1" y="6"/>
                  </a:cubicBezTo>
                  <a:cubicBezTo>
                    <a:pt x="0" y="5"/>
                    <a:pt x="1" y="2"/>
                    <a:pt x="2" y="1"/>
                  </a:cubicBezTo>
                  <a:cubicBezTo>
                    <a:pt x="4" y="0"/>
                    <a:pt x="7" y="1"/>
                    <a:pt x="8" y="3"/>
                  </a:cubicBezTo>
                  <a:cubicBezTo>
                    <a:pt x="28" y="37"/>
                    <a:pt x="28" y="37"/>
                    <a:pt x="28" y="37"/>
                  </a:cubicBezTo>
                  <a:cubicBezTo>
                    <a:pt x="29" y="39"/>
                    <a:pt x="28" y="42"/>
                    <a:pt x="26" y="43"/>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83" name="Freeform 119"/>
            <p:cNvSpPr/>
            <p:nvPr/>
          </p:nvSpPr>
          <p:spPr bwMode="auto">
            <a:xfrm>
              <a:off x="4878755" y="2264380"/>
              <a:ext cx="55880" cy="86177"/>
            </a:xfrm>
            <a:custGeom>
              <a:gdLst>
                <a:gd fmla="*/ 33 w 35" name="T0"/>
                <a:gd fmla="*/ 53 h 54" name="T1"/>
                <a:gd fmla="*/ 27 w 35" name="T2"/>
                <a:gd fmla="*/ 51 h 54" name="T3"/>
                <a:gd fmla="*/ 2 w 35" name="T4"/>
                <a:gd fmla="*/ 6 h 54" name="T5"/>
                <a:gd fmla="*/ 3 w 35" name="T6"/>
                <a:gd fmla="*/ 1 h 54" name="T7"/>
                <a:gd fmla="*/ 9 w 35" name="T8"/>
                <a:gd fmla="*/ 2 h 54" name="T9"/>
                <a:gd fmla="*/ 34 w 35" name="T10"/>
                <a:gd fmla="*/ 48 h 54" name="T11"/>
                <a:gd fmla="*/ 33 w 35" name="T12"/>
                <a:gd fmla="*/ 53 h 54" name="T13"/>
              </a:gdLst>
              <a:cxnLst>
                <a:cxn ang="0">
                  <a:pos x="T0" y="T1"/>
                </a:cxn>
                <a:cxn ang="0">
                  <a:pos x="T2" y="T3"/>
                </a:cxn>
                <a:cxn ang="0">
                  <a:pos x="T4" y="T5"/>
                </a:cxn>
                <a:cxn ang="0">
                  <a:pos x="T6" y="T7"/>
                </a:cxn>
                <a:cxn ang="0">
                  <a:pos x="T8" y="T9"/>
                </a:cxn>
                <a:cxn ang="0">
                  <a:pos x="T10" y="T11"/>
                </a:cxn>
                <a:cxn ang="0">
                  <a:pos x="T12" y="T13"/>
                </a:cxn>
              </a:cxnLst>
              <a:rect b="b" l="0" r="r" t="0"/>
              <a:pathLst>
                <a:path h="54" w="35">
                  <a:moveTo>
                    <a:pt x="33" y="53"/>
                  </a:moveTo>
                  <a:cubicBezTo>
                    <a:pt x="31" y="54"/>
                    <a:pt x="28" y="53"/>
                    <a:pt x="27" y="51"/>
                  </a:cubicBezTo>
                  <a:cubicBezTo>
                    <a:pt x="2" y="6"/>
                    <a:pt x="2" y="6"/>
                    <a:pt x="2" y="6"/>
                  </a:cubicBezTo>
                  <a:cubicBezTo>
                    <a:pt x="0" y="4"/>
                    <a:pt x="1" y="2"/>
                    <a:pt x="3" y="1"/>
                  </a:cubicBezTo>
                  <a:cubicBezTo>
                    <a:pt x="5" y="0"/>
                    <a:pt x="7" y="0"/>
                    <a:pt x="9" y="2"/>
                  </a:cubicBezTo>
                  <a:cubicBezTo>
                    <a:pt x="34" y="48"/>
                    <a:pt x="34" y="48"/>
                    <a:pt x="34" y="48"/>
                  </a:cubicBezTo>
                  <a:cubicBezTo>
                    <a:pt x="35" y="49"/>
                    <a:pt x="35" y="52"/>
                    <a:pt x="33" y="53"/>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84" name="Freeform 120"/>
            <p:cNvSpPr/>
            <p:nvPr/>
          </p:nvSpPr>
          <p:spPr bwMode="auto">
            <a:xfrm>
              <a:off x="4996574" y="2197728"/>
              <a:ext cx="44435" cy="70019"/>
            </a:xfrm>
            <a:custGeom>
              <a:gdLst>
                <a:gd fmla="*/ 26 w 28" name="T0"/>
                <a:gd fmla="*/ 43 h 44" name="T1"/>
                <a:gd fmla="*/ 20 w 28" name="T2"/>
                <a:gd fmla="*/ 42 h 44" name="T3"/>
                <a:gd fmla="*/ 1 w 28" name="T4"/>
                <a:gd fmla="*/ 7 h 44" name="T5"/>
                <a:gd fmla="*/ 2 w 28" name="T6"/>
                <a:gd fmla="*/ 1 h 44" name="T7"/>
                <a:gd fmla="*/ 8 w 28" name="T8"/>
                <a:gd fmla="*/ 3 h 44" name="T9"/>
                <a:gd fmla="*/ 27 w 28" name="T10"/>
                <a:gd fmla="*/ 38 h 44" name="T11"/>
                <a:gd fmla="*/ 26 w 28" name="T12"/>
                <a:gd fmla="*/ 43 h 44" name="T13"/>
              </a:gdLst>
              <a:cxnLst>
                <a:cxn ang="0">
                  <a:pos x="T0" y="T1"/>
                </a:cxn>
                <a:cxn ang="0">
                  <a:pos x="T2" y="T3"/>
                </a:cxn>
                <a:cxn ang="0">
                  <a:pos x="T4" y="T5"/>
                </a:cxn>
                <a:cxn ang="0">
                  <a:pos x="T6" y="T7"/>
                </a:cxn>
                <a:cxn ang="0">
                  <a:pos x="T8" y="T9"/>
                </a:cxn>
                <a:cxn ang="0">
                  <a:pos x="T10" y="T11"/>
                </a:cxn>
                <a:cxn ang="0">
                  <a:pos x="T12" y="T13"/>
                </a:cxn>
              </a:cxnLst>
              <a:rect b="b" l="0" r="r" t="0"/>
              <a:pathLst>
                <a:path h="44" w="28">
                  <a:moveTo>
                    <a:pt x="26" y="43"/>
                  </a:moveTo>
                  <a:cubicBezTo>
                    <a:pt x="24" y="44"/>
                    <a:pt x="21" y="44"/>
                    <a:pt x="20" y="42"/>
                  </a:cubicBezTo>
                  <a:cubicBezTo>
                    <a:pt x="1" y="7"/>
                    <a:pt x="1" y="7"/>
                    <a:pt x="1" y="7"/>
                  </a:cubicBezTo>
                  <a:cubicBezTo>
                    <a:pt x="0" y="5"/>
                    <a:pt x="0" y="3"/>
                    <a:pt x="2" y="1"/>
                  </a:cubicBezTo>
                  <a:cubicBezTo>
                    <a:pt x="4" y="0"/>
                    <a:pt x="7" y="1"/>
                    <a:pt x="8" y="3"/>
                  </a:cubicBezTo>
                  <a:cubicBezTo>
                    <a:pt x="27" y="38"/>
                    <a:pt x="27" y="38"/>
                    <a:pt x="27" y="38"/>
                  </a:cubicBezTo>
                  <a:cubicBezTo>
                    <a:pt x="28" y="40"/>
                    <a:pt x="28" y="42"/>
                    <a:pt x="26" y="43"/>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85" name="Freeform 121"/>
            <p:cNvSpPr/>
            <p:nvPr/>
          </p:nvSpPr>
          <p:spPr bwMode="auto">
            <a:xfrm>
              <a:off x="4956852" y="2219945"/>
              <a:ext cx="55880" cy="87523"/>
            </a:xfrm>
            <a:custGeom>
              <a:gdLst>
                <a:gd fmla="*/ 32 w 35" name="T0"/>
                <a:gd fmla="*/ 53 h 55" name="T1"/>
                <a:gd fmla="*/ 27 w 35" name="T2"/>
                <a:gd fmla="*/ 52 h 55" name="T3"/>
                <a:gd fmla="*/ 1 w 35" name="T4"/>
                <a:gd fmla="*/ 7 h 55" name="T5"/>
                <a:gd fmla="*/ 3 w 35" name="T6"/>
                <a:gd fmla="*/ 1 h 55" name="T7"/>
                <a:gd fmla="*/ 8 w 35" name="T8"/>
                <a:gd fmla="*/ 3 h 55" name="T9"/>
                <a:gd fmla="*/ 34 w 35" name="T10"/>
                <a:gd fmla="*/ 48 h 55" name="T11"/>
                <a:gd fmla="*/ 32 w 35" name="T12"/>
                <a:gd fmla="*/ 53 h 55" name="T13"/>
              </a:gdLst>
              <a:cxnLst>
                <a:cxn ang="0">
                  <a:pos x="T0" y="T1"/>
                </a:cxn>
                <a:cxn ang="0">
                  <a:pos x="T2" y="T3"/>
                </a:cxn>
                <a:cxn ang="0">
                  <a:pos x="T4" y="T5"/>
                </a:cxn>
                <a:cxn ang="0">
                  <a:pos x="T6" y="T7"/>
                </a:cxn>
                <a:cxn ang="0">
                  <a:pos x="T8" y="T9"/>
                </a:cxn>
                <a:cxn ang="0">
                  <a:pos x="T10" y="T11"/>
                </a:cxn>
                <a:cxn ang="0">
                  <a:pos x="T12" y="T13"/>
                </a:cxn>
              </a:cxnLst>
              <a:rect b="b" l="0" r="r" t="0"/>
              <a:pathLst>
                <a:path h="55" w="35">
                  <a:moveTo>
                    <a:pt x="32" y="53"/>
                  </a:moveTo>
                  <a:cubicBezTo>
                    <a:pt x="30" y="55"/>
                    <a:pt x="28" y="54"/>
                    <a:pt x="27" y="52"/>
                  </a:cubicBezTo>
                  <a:cubicBezTo>
                    <a:pt x="1" y="7"/>
                    <a:pt x="1" y="7"/>
                    <a:pt x="1" y="7"/>
                  </a:cubicBezTo>
                  <a:cubicBezTo>
                    <a:pt x="0" y="5"/>
                    <a:pt x="1" y="2"/>
                    <a:pt x="3" y="1"/>
                  </a:cubicBezTo>
                  <a:cubicBezTo>
                    <a:pt x="5" y="0"/>
                    <a:pt x="7" y="1"/>
                    <a:pt x="8" y="3"/>
                  </a:cubicBezTo>
                  <a:cubicBezTo>
                    <a:pt x="34" y="48"/>
                    <a:pt x="34" y="48"/>
                    <a:pt x="34" y="48"/>
                  </a:cubicBezTo>
                  <a:cubicBezTo>
                    <a:pt x="35" y="50"/>
                    <a:pt x="34" y="52"/>
                    <a:pt x="32" y="53"/>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86" name="Freeform 122"/>
            <p:cNvSpPr/>
            <p:nvPr/>
          </p:nvSpPr>
          <p:spPr bwMode="auto">
            <a:xfrm>
              <a:off x="5034950" y="2176857"/>
              <a:ext cx="55880" cy="86177"/>
            </a:xfrm>
            <a:custGeom>
              <a:gdLst>
                <a:gd fmla="*/ 32 w 35" name="T0"/>
                <a:gd fmla="*/ 53 h 54" name="T1"/>
                <a:gd fmla="*/ 27 w 35" name="T2"/>
                <a:gd fmla="*/ 51 h 54" name="T3"/>
                <a:gd fmla="*/ 1 w 35" name="T4"/>
                <a:gd fmla="*/ 6 h 54" name="T5"/>
                <a:gd fmla="*/ 3 w 35" name="T6"/>
                <a:gd fmla="*/ 1 h 54" name="T7"/>
                <a:gd fmla="*/ 8 w 35" name="T8"/>
                <a:gd fmla="*/ 2 h 54" name="T9"/>
                <a:gd fmla="*/ 34 w 35" name="T10"/>
                <a:gd fmla="*/ 47 h 54" name="T11"/>
                <a:gd fmla="*/ 32 w 35" name="T12"/>
                <a:gd fmla="*/ 53 h 54" name="T13"/>
              </a:gdLst>
              <a:cxnLst>
                <a:cxn ang="0">
                  <a:pos x="T0" y="T1"/>
                </a:cxn>
                <a:cxn ang="0">
                  <a:pos x="T2" y="T3"/>
                </a:cxn>
                <a:cxn ang="0">
                  <a:pos x="T4" y="T5"/>
                </a:cxn>
                <a:cxn ang="0">
                  <a:pos x="T6" y="T7"/>
                </a:cxn>
                <a:cxn ang="0">
                  <a:pos x="T8" y="T9"/>
                </a:cxn>
                <a:cxn ang="0">
                  <a:pos x="T10" y="T11"/>
                </a:cxn>
                <a:cxn ang="0">
                  <a:pos x="T12" y="T13"/>
                </a:cxn>
              </a:cxnLst>
              <a:rect b="b" l="0" r="r" t="0"/>
              <a:pathLst>
                <a:path h="54" w="35">
                  <a:moveTo>
                    <a:pt x="32" y="53"/>
                  </a:moveTo>
                  <a:cubicBezTo>
                    <a:pt x="30" y="54"/>
                    <a:pt x="28" y="53"/>
                    <a:pt x="27" y="51"/>
                  </a:cubicBezTo>
                  <a:cubicBezTo>
                    <a:pt x="1" y="6"/>
                    <a:pt x="1" y="6"/>
                    <a:pt x="1" y="6"/>
                  </a:cubicBezTo>
                  <a:cubicBezTo>
                    <a:pt x="0" y="4"/>
                    <a:pt x="1" y="2"/>
                    <a:pt x="3" y="1"/>
                  </a:cubicBezTo>
                  <a:cubicBezTo>
                    <a:pt x="4" y="0"/>
                    <a:pt x="7" y="0"/>
                    <a:pt x="8" y="2"/>
                  </a:cubicBezTo>
                  <a:cubicBezTo>
                    <a:pt x="34" y="47"/>
                    <a:pt x="34" y="47"/>
                    <a:pt x="34" y="47"/>
                  </a:cubicBezTo>
                  <a:cubicBezTo>
                    <a:pt x="35" y="49"/>
                    <a:pt x="34" y="52"/>
                    <a:pt x="32" y="53"/>
                  </a:cubicBezTo>
                  <a:close/>
                </a:path>
              </a:pathLst>
            </a:custGeom>
            <a:solidFill>
              <a:schemeClr val="bg2"/>
            </a:solidFill>
            <a:ln>
              <a:noFill/>
            </a:ln>
            <a:extLst/>
          </p:spPr>
          <p:txBody>
            <a:bodyPr anchor="t" anchorCtr="0" bIns="41872" compatLnSpc="1" lIns="83743" numCol="1" rIns="83743" tIns="41872" vert="horz" wrap="square">
              <a:prstTxWarp prst="textNoShape">
                <a:avLst/>
              </a:prstTxWarp>
            </a:bodyPr>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20" name="Group 19"/>
          <p:cNvGrpSpPr/>
          <p:nvPr/>
        </p:nvGrpSpPr>
        <p:grpSpPr>
          <a:xfrm>
            <a:off x="8609655" y="2455132"/>
            <a:ext cx="2183543" cy="695451"/>
            <a:chOff x="8854418" y="2347395"/>
            <a:chExt cx="2384237" cy="759371"/>
          </a:xfrm>
        </p:grpSpPr>
        <p:sp>
          <p:nvSpPr>
            <p:cNvPr id="287" name="TextBox 286"/>
            <p:cNvSpPr txBox="1"/>
            <p:nvPr/>
          </p:nvSpPr>
          <p:spPr>
            <a:xfrm>
              <a:off x="9367043" y="2347395"/>
              <a:ext cx="1358994" cy="279564"/>
            </a:xfrm>
            <a:prstGeom prst="rect">
              <a:avLst/>
            </a:prstGeom>
            <a:noFill/>
          </p:spPr>
          <p:txBody>
            <a:bodyPr bIns="0" lIns="0" rIns="0" rtlCol="0" tIns="0" wrap="none">
              <a:spAutoFit/>
            </a:bodyPr>
            <a:lstStyle/>
            <a:p>
              <a:pPr algn="ct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288" name="Rectangle 287"/>
            <p:cNvSpPr/>
            <p:nvPr/>
          </p:nvSpPr>
          <p:spPr>
            <a:xfrm>
              <a:off x="8854418" y="2637675"/>
              <a:ext cx="2384237" cy="479253"/>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289" name="Group 288"/>
          <p:cNvGrpSpPr/>
          <p:nvPr/>
        </p:nvGrpSpPr>
        <p:grpSpPr>
          <a:xfrm>
            <a:off x="9574287" y="2054325"/>
            <a:ext cx="254276" cy="253518"/>
            <a:chOff x="2138511" y="2464802"/>
            <a:chExt cx="354012" cy="352956"/>
          </a:xfrm>
          <a:solidFill>
            <a:schemeClr val="accent4"/>
          </a:solidFill>
        </p:grpSpPr>
        <p:sp>
          <p:nvSpPr>
            <p:cNvPr id="290" name="Oval 289"/>
            <p:cNvSpPr>
              <a:spLocks noChangeArrowheads="1"/>
            </p:cNvSpPr>
            <p:nvPr/>
          </p:nvSpPr>
          <p:spPr bwMode="auto">
            <a:xfrm>
              <a:off x="2229830" y="2555417"/>
              <a:ext cx="171376" cy="171727"/>
            </a:xfrm>
            <a:prstGeom prst="ellipse">
              <a:avLst/>
            </a:prstGeom>
            <a:grp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id-ID"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91" name="Freeform 290"/>
            <p:cNvSpPr>
              <a:spLocks noEditPoints="1"/>
            </p:cNvSpPr>
            <p:nvPr/>
          </p:nvSpPr>
          <p:spPr bwMode="auto">
            <a:xfrm>
              <a:off x="2138511" y="2464802"/>
              <a:ext cx="354012" cy="352956"/>
            </a:xfrm>
            <a:custGeom>
              <a:gdLst>
                <a:gd fmla="*/ 212 w 423" name="T0"/>
                <a:gd fmla="*/ 0 h 424" name="T1"/>
                <a:gd fmla="*/ 0 w 423" name="T2"/>
                <a:gd fmla="*/ 212 h 424" name="T3"/>
                <a:gd fmla="*/ 212 w 423" name="T4"/>
                <a:gd fmla="*/ 424 h 424" name="T5"/>
                <a:gd fmla="*/ 423 w 423" name="T6"/>
                <a:gd fmla="*/ 212 h 424" name="T7"/>
                <a:gd fmla="*/ 212 w 423" name="T8"/>
                <a:gd fmla="*/ 0 h 424" name="T9"/>
                <a:gd fmla="*/ 212 w 423" name="T10"/>
                <a:gd fmla="*/ 386 h 424" name="T11"/>
                <a:gd fmla="*/ 38 w 423" name="T12"/>
                <a:gd fmla="*/ 212 h 424" name="T13"/>
                <a:gd fmla="*/ 212 w 423" name="T14"/>
                <a:gd fmla="*/ 38 h 424" name="T15"/>
                <a:gd fmla="*/ 386 w 423" name="T16"/>
                <a:gd fmla="*/ 212 h 424" name="T17"/>
                <a:gd fmla="*/ 212 w 423" name="T18"/>
                <a:gd fmla="*/ 386 h 4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3" w="422">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id-ID"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21" name="Group 20"/>
          <p:cNvGrpSpPr/>
          <p:nvPr/>
        </p:nvGrpSpPr>
        <p:grpSpPr>
          <a:xfrm>
            <a:off x="8609655" y="3839220"/>
            <a:ext cx="2183543" cy="725430"/>
            <a:chOff x="8854418" y="3858698"/>
            <a:chExt cx="2384237" cy="792106"/>
          </a:xfrm>
        </p:grpSpPr>
        <p:sp>
          <p:nvSpPr>
            <p:cNvPr id="292" name="TextBox 291"/>
            <p:cNvSpPr txBox="1"/>
            <p:nvPr/>
          </p:nvSpPr>
          <p:spPr>
            <a:xfrm>
              <a:off x="9367043" y="3858698"/>
              <a:ext cx="1358994" cy="279565"/>
            </a:xfrm>
            <a:prstGeom prst="rect">
              <a:avLst/>
            </a:prstGeom>
            <a:noFill/>
          </p:spPr>
          <p:txBody>
            <a:bodyPr bIns="0" lIns="0" rIns="0" rtlCol="0" tIns="0" wrap="none">
              <a:spAutoFit/>
            </a:bodyPr>
            <a:lstStyle/>
            <a:p>
              <a:pPr algn="ct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293" name="Rectangle 292"/>
            <p:cNvSpPr/>
            <p:nvPr/>
          </p:nvSpPr>
          <p:spPr>
            <a:xfrm>
              <a:off x="8854418" y="4181713"/>
              <a:ext cx="2384237" cy="479253"/>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294" name="Group 293"/>
          <p:cNvGrpSpPr/>
          <p:nvPr/>
        </p:nvGrpSpPr>
        <p:grpSpPr>
          <a:xfrm>
            <a:off x="9574287" y="3468393"/>
            <a:ext cx="254276" cy="253518"/>
            <a:chOff x="2138511" y="2464802"/>
            <a:chExt cx="354012" cy="352956"/>
          </a:xfrm>
          <a:solidFill>
            <a:schemeClr val="tx2"/>
          </a:solidFill>
        </p:grpSpPr>
        <p:sp>
          <p:nvSpPr>
            <p:cNvPr id="295" name="Oval 294"/>
            <p:cNvSpPr>
              <a:spLocks noChangeArrowheads="1"/>
            </p:cNvSpPr>
            <p:nvPr/>
          </p:nvSpPr>
          <p:spPr bwMode="auto">
            <a:xfrm>
              <a:off x="2229830" y="2555417"/>
              <a:ext cx="171376" cy="171727"/>
            </a:xfrm>
            <a:prstGeom prst="ellipse">
              <a:avLst/>
            </a:prstGeom>
            <a:grp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id-ID"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96" name="Freeform 295"/>
            <p:cNvSpPr>
              <a:spLocks noEditPoints="1"/>
            </p:cNvSpPr>
            <p:nvPr/>
          </p:nvSpPr>
          <p:spPr bwMode="auto">
            <a:xfrm>
              <a:off x="2138511" y="2464802"/>
              <a:ext cx="354012" cy="352956"/>
            </a:xfrm>
            <a:custGeom>
              <a:gdLst>
                <a:gd fmla="*/ 212 w 423" name="T0"/>
                <a:gd fmla="*/ 0 h 424" name="T1"/>
                <a:gd fmla="*/ 0 w 423" name="T2"/>
                <a:gd fmla="*/ 212 h 424" name="T3"/>
                <a:gd fmla="*/ 212 w 423" name="T4"/>
                <a:gd fmla="*/ 424 h 424" name="T5"/>
                <a:gd fmla="*/ 423 w 423" name="T6"/>
                <a:gd fmla="*/ 212 h 424" name="T7"/>
                <a:gd fmla="*/ 212 w 423" name="T8"/>
                <a:gd fmla="*/ 0 h 424" name="T9"/>
                <a:gd fmla="*/ 212 w 423" name="T10"/>
                <a:gd fmla="*/ 386 h 424" name="T11"/>
                <a:gd fmla="*/ 38 w 423" name="T12"/>
                <a:gd fmla="*/ 212 h 424" name="T13"/>
                <a:gd fmla="*/ 212 w 423" name="T14"/>
                <a:gd fmla="*/ 38 h 424" name="T15"/>
                <a:gd fmla="*/ 386 w 423" name="T16"/>
                <a:gd fmla="*/ 212 h 424" name="T17"/>
                <a:gd fmla="*/ 212 w 423" name="T18"/>
                <a:gd fmla="*/ 386 h 4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3" w="422">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a:ext uri="{91240B29-F687-4F45-9708-019B960494DF}">
                <a14:hiddenLine w="9525">
                  <a:solidFill>
                    <a:srgbClr val="000000"/>
                  </a:solidFill>
                  <a:round/>
                  <a:headEnd/>
                  <a:tailEnd/>
                </a14:hiddenLine>
              </a:ext>
            </a:extLst>
          </p:spPr>
          <p:txBody>
            <a:bodyPr anchor="t" anchorCtr="0" bIns="41872" compatLnSpc="1" lIns="83743" numCol="1" rIns="83743" tIns="41872" vert="horz" wrap="square">
              <a:prstTxWarp prst="textNoShape">
                <a:avLst/>
              </a:prstTxWarp>
            </a:bodyPr>
            <a:lstStyle/>
            <a:p>
              <a:pPr algn="just">
                <a:lnSpc>
                  <a:spcPct val="120000"/>
                </a:lnSpc>
              </a:pPr>
              <a:endParaRPr lang="id-ID" sz="900">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150"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151"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2536293413"/>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4"/>
                                        </p:tgtEl>
                                        <p:attrNameLst>
                                          <p:attrName>style.visibility</p:attrName>
                                        </p:attrNameLst>
                                      </p:cBhvr>
                                      <p:to>
                                        <p:strVal val="visible"/>
                                      </p:to>
                                    </p:set>
                                    <p:animEffect filter="wipe(down)"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5"/>
                                        </p:tgtEl>
                                        <p:attrNameLst>
                                          <p:attrName>style.visibility</p:attrName>
                                        </p:attrNameLst>
                                      </p:cBhvr>
                                      <p:to>
                                        <p:strVal val="visible"/>
                                      </p:to>
                                    </p:set>
                                    <p:animEffect filter="wipe(down)" transition="in">
                                      <p:cBhvr>
                                        <p:cTn dur="500" id="11"/>
                                        <p:tgtEl>
                                          <p:spTgt spid="5"/>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6"/>
                                        </p:tgtEl>
                                        <p:attrNameLst>
                                          <p:attrName>style.visibility</p:attrName>
                                        </p:attrNameLst>
                                      </p:cBhvr>
                                      <p:to>
                                        <p:strVal val="visible"/>
                                      </p:to>
                                    </p:set>
                                    <p:animEffect filter="wipe(down)" transition="in">
                                      <p:cBhvr>
                                        <p:cTn dur="500" id="15"/>
                                        <p:tgtEl>
                                          <p:spTgt spid="6"/>
                                        </p:tgtEl>
                                      </p:cBhvr>
                                    </p:animEffect>
                                  </p:childTnLst>
                                </p:cTn>
                              </p:par>
                            </p:childTnLst>
                          </p:cTn>
                        </p:par>
                        <p:par>
                          <p:cTn fill="hold" id="16" nodeType="afterGroup">
                            <p:stCondLst>
                              <p:cond delay="1500"/>
                            </p:stCondLst>
                            <p:childTnLst>
                              <p:par>
                                <p:cTn fill="hold" id="17" nodeType="afterEffect" presetClass="entr" presetID="22" presetSubtype="4">
                                  <p:stCondLst>
                                    <p:cond delay="0"/>
                                  </p:stCondLst>
                                  <p:childTnLst>
                                    <p:set>
                                      <p:cBhvr>
                                        <p:cTn dur="1" fill="hold" id="18">
                                          <p:stCondLst>
                                            <p:cond delay="0"/>
                                          </p:stCondLst>
                                        </p:cTn>
                                        <p:tgtEl>
                                          <p:spTgt spid="7"/>
                                        </p:tgtEl>
                                        <p:attrNameLst>
                                          <p:attrName>style.visibility</p:attrName>
                                        </p:attrNameLst>
                                      </p:cBhvr>
                                      <p:to>
                                        <p:strVal val="visible"/>
                                      </p:to>
                                    </p:set>
                                    <p:animEffect filter="wipe(down)" transition="in">
                                      <p:cBhvr>
                                        <p:cTn dur="500" id="19"/>
                                        <p:tgtEl>
                                          <p:spTgt spid="7"/>
                                        </p:tgtEl>
                                      </p:cBhvr>
                                    </p:animEffect>
                                  </p:childTnLst>
                                </p:cTn>
                              </p:par>
                            </p:childTnLst>
                          </p:cTn>
                        </p:par>
                        <p:par>
                          <p:cTn fill="hold" id="20" nodeType="afterGroup">
                            <p:stCondLst>
                              <p:cond delay="2000"/>
                            </p:stCondLst>
                            <p:childTnLst>
                              <p:par>
                                <p:cTn fill="hold" id="21" nodeType="afterEffect" presetClass="entr" presetID="22" presetSubtype="4">
                                  <p:stCondLst>
                                    <p:cond delay="0"/>
                                  </p:stCondLst>
                                  <p:childTnLst>
                                    <p:set>
                                      <p:cBhvr>
                                        <p:cTn dur="1" fill="hold" id="22">
                                          <p:stCondLst>
                                            <p:cond delay="0"/>
                                          </p:stCondLst>
                                        </p:cTn>
                                        <p:tgtEl>
                                          <p:spTgt spid="8"/>
                                        </p:tgtEl>
                                        <p:attrNameLst>
                                          <p:attrName>style.visibility</p:attrName>
                                        </p:attrNameLst>
                                      </p:cBhvr>
                                      <p:to>
                                        <p:strVal val="visible"/>
                                      </p:to>
                                    </p:set>
                                    <p:animEffect filter="wipe(down)" transition="in">
                                      <p:cBhvr>
                                        <p:cTn dur="500" id="23"/>
                                        <p:tgtEl>
                                          <p:spTgt spid="8"/>
                                        </p:tgtEl>
                                      </p:cBhvr>
                                    </p:animEffect>
                                  </p:childTnLst>
                                </p:cTn>
                              </p:par>
                            </p:childTnLst>
                          </p:cTn>
                        </p:par>
                        <p:par>
                          <p:cTn fill="hold" id="24" nodeType="afterGroup">
                            <p:stCondLst>
                              <p:cond delay="2500"/>
                            </p:stCondLst>
                            <p:childTnLst>
                              <p:par>
                                <p:cTn fill="hold" id="25" nodeType="afterEffect" presetClass="entr" presetID="10" presetSubtype="0">
                                  <p:stCondLst>
                                    <p:cond delay="0"/>
                                  </p:stCondLst>
                                  <p:childTnLst>
                                    <p:set>
                                      <p:cBhvr>
                                        <p:cTn dur="1" fill="hold" id="26">
                                          <p:stCondLst>
                                            <p:cond delay="0"/>
                                          </p:stCondLst>
                                        </p:cTn>
                                        <p:tgtEl>
                                          <p:spTgt spid="9"/>
                                        </p:tgtEl>
                                        <p:attrNameLst>
                                          <p:attrName>style.visibility</p:attrName>
                                        </p:attrNameLst>
                                      </p:cBhvr>
                                      <p:to>
                                        <p:strVal val="visible"/>
                                      </p:to>
                                    </p:set>
                                    <p:animEffect filter="fade" transition="in">
                                      <p:cBhvr>
                                        <p:cTn dur="500" id="27"/>
                                        <p:tgtEl>
                                          <p:spTgt spid="9"/>
                                        </p:tgtEl>
                                      </p:cBhvr>
                                    </p:animEffect>
                                  </p:childTnLst>
                                </p:cTn>
                              </p:par>
                            </p:childTnLst>
                          </p:cTn>
                        </p:par>
                        <p:par>
                          <p:cTn fill="hold" id="28" nodeType="afterGroup">
                            <p:stCondLst>
                              <p:cond delay="3000"/>
                            </p:stCondLst>
                            <p:childTnLst>
                              <p:par>
                                <p:cTn fill="hold" id="29" nodeType="afterEffect" presetClass="entr" presetID="10" presetSubtype="0">
                                  <p:stCondLst>
                                    <p:cond delay="0"/>
                                  </p:stCondLst>
                                  <p:childTnLst>
                                    <p:set>
                                      <p:cBhvr>
                                        <p:cTn dur="1" fill="hold" id="30">
                                          <p:stCondLst>
                                            <p:cond delay="0"/>
                                          </p:stCondLst>
                                        </p:cTn>
                                        <p:tgtEl>
                                          <p:spTgt spid="10"/>
                                        </p:tgtEl>
                                        <p:attrNameLst>
                                          <p:attrName>style.visibility</p:attrName>
                                        </p:attrNameLst>
                                      </p:cBhvr>
                                      <p:to>
                                        <p:strVal val="visible"/>
                                      </p:to>
                                    </p:set>
                                    <p:animEffect filter="fade" transition="in">
                                      <p:cBhvr>
                                        <p:cTn dur="500" id="31"/>
                                        <p:tgtEl>
                                          <p:spTgt spid="10"/>
                                        </p:tgtEl>
                                      </p:cBhvr>
                                    </p:animEffect>
                                  </p:childTnLst>
                                </p:cTn>
                              </p:par>
                            </p:childTnLst>
                          </p:cTn>
                        </p:par>
                        <p:par>
                          <p:cTn fill="hold" id="32" nodeType="afterGroup">
                            <p:stCondLst>
                              <p:cond delay="3500"/>
                            </p:stCondLst>
                            <p:childTnLst>
                              <p:par>
                                <p:cTn fill="hold" id="33" nodeType="afterEffect" presetClass="entr" presetID="10" presetSubtype="0">
                                  <p:stCondLst>
                                    <p:cond delay="0"/>
                                  </p:stCondLst>
                                  <p:childTnLst>
                                    <p:set>
                                      <p:cBhvr>
                                        <p:cTn dur="1" fill="hold" id="34">
                                          <p:stCondLst>
                                            <p:cond delay="0"/>
                                          </p:stCondLst>
                                        </p:cTn>
                                        <p:tgtEl>
                                          <p:spTgt spid="11"/>
                                        </p:tgtEl>
                                        <p:attrNameLst>
                                          <p:attrName>style.visibility</p:attrName>
                                        </p:attrNameLst>
                                      </p:cBhvr>
                                      <p:to>
                                        <p:strVal val="visible"/>
                                      </p:to>
                                    </p:set>
                                    <p:animEffect filter="fade" transition="in">
                                      <p:cBhvr>
                                        <p:cTn dur="500" id="35"/>
                                        <p:tgtEl>
                                          <p:spTgt spid="11"/>
                                        </p:tgtEl>
                                      </p:cBhvr>
                                    </p:animEffect>
                                  </p:childTnLst>
                                </p:cTn>
                              </p:par>
                            </p:childTnLst>
                          </p:cTn>
                        </p:par>
                        <p:par>
                          <p:cTn fill="hold" id="36" nodeType="afterGroup">
                            <p:stCondLst>
                              <p:cond delay="4000"/>
                            </p:stCondLst>
                            <p:childTnLst>
                              <p:par>
                                <p:cTn fill="hold" id="37" nodeType="afterEffect" presetClass="entr" presetID="10" presetSubtype="0">
                                  <p:stCondLst>
                                    <p:cond delay="0"/>
                                  </p:stCondLst>
                                  <p:childTnLst>
                                    <p:set>
                                      <p:cBhvr>
                                        <p:cTn dur="1" fill="hold" id="38">
                                          <p:stCondLst>
                                            <p:cond delay="0"/>
                                          </p:stCondLst>
                                        </p:cTn>
                                        <p:tgtEl>
                                          <p:spTgt spid="12"/>
                                        </p:tgtEl>
                                        <p:attrNameLst>
                                          <p:attrName>style.visibility</p:attrName>
                                        </p:attrNameLst>
                                      </p:cBhvr>
                                      <p:to>
                                        <p:strVal val="visible"/>
                                      </p:to>
                                    </p:set>
                                    <p:animEffect filter="fade" transition="in">
                                      <p:cBhvr>
                                        <p:cTn dur="500" id="39"/>
                                        <p:tgtEl>
                                          <p:spTgt spid="12"/>
                                        </p:tgtEl>
                                      </p:cBhvr>
                                    </p:animEffect>
                                  </p:childTnLst>
                                </p:cTn>
                              </p:par>
                            </p:childTnLst>
                          </p:cTn>
                        </p:par>
                        <p:par>
                          <p:cTn fill="hold" id="40" nodeType="afterGroup">
                            <p:stCondLst>
                              <p:cond delay="4500"/>
                            </p:stCondLst>
                            <p:childTnLst>
                              <p:par>
                                <p:cTn fill="hold" id="41" nodeType="afterEffect" presetClass="entr" presetID="10" presetSubtype="0">
                                  <p:stCondLst>
                                    <p:cond delay="0"/>
                                  </p:stCondLst>
                                  <p:childTnLst>
                                    <p:set>
                                      <p:cBhvr>
                                        <p:cTn dur="1" fill="hold" id="42">
                                          <p:stCondLst>
                                            <p:cond delay="0"/>
                                          </p:stCondLst>
                                        </p:cTn>
                                        <p:tgtEl>
                                          <p:spTgt spid="14"/>
                                        </p:tgtEl>
                                        <p:attrNameLst>
                                          <p:attrName>style.visibility</p:attrName>
                                        </p:attrNameLst>
                                      </p:cBhvr>
                                      <p:to>
                                        <p:strVal val="visible"/>
                                      </p:to>
                                    </p:set>
                                    <p:animEffect filter="fade" transition="in">
                                      <p:cBhvr>
                                        <p:cTn dur="500" id="43"/>
                                        <p:tgtEl>
                                          <p:spTgt spid="14"/>
                                        </p:tgtEl>
                                      </p:cBhvr>
                                    </p:animEffect>
                                  </p:childTnLst>
                                </p:cTn>
                              </p:par>
                            </p:childTnLst>
                          </p:cTn>
                        </p:par>
                        <p:par>
                          <p:cTn fill="hold" id="44" nodeType="afterGroup">
                            <p:stCondLst>
                              <p:cond delay="5000"/>
                            </p:stCondLst>
                            <p:childTnLst>
                              <p:par>
                                <p:cTn fill="hold" id="45" nodeType="afterEffect" presetClass="entr" presetID="10" presetSubtype="0">
                                  <p:stCondLst>
                                    <p:cond delay="0"/>
                                  </p:stCondLst>
                                  <p:childTnLst>
                                    <p:set>
                                      <p:cBhvr>
                                        <p:cTn dur="1" fill="hold" id="46">
                                          <p:stCondLst>
                                            <p:cond delay="0"/>
                                          </p:stCondLst>
                                        </p:cTn>
                                        <p:tgtEl>
                                          <p:spTgt spid="13"/>
                                        </p:tgtEl>
                                        <p:attrNameLst>
                                          <p:attrName>style.visibility</p:attrName>
                                        </p:attrNameLst>
                                      </p:cBhvr>
                                      <p:to>
                                        <p:strVal val="visible"/>
                                      </p:to>
                                    </p:set>
                                    <p:animEffect filter="fade" transition="in">
                                      <p:cBhvr>
                                        <p:cTn dur="500" id="47"/>
                                        <p:tgtEl>
                                          <p:spTgt spid="13"/>
                                        </p:tgtEl>
                                      </p:cBhvr>
                                    </p:animEffect>
                                  </p:childTnLst>
                                </p:cTn>
                              </p:par>
                            </p:childTnLst>
                          </p:cTn>
                        </p:par>
                        <p:par>
                          <p:cTn fill="hold" id="48" nodeType="afterGroup">
                            <p:stCondLst>
                              <p:cond delay="5500"/>
                            </p:stCondLst>
                            <p:childTnLst>
                              <p:par>
                                <p:cTn fill="hold" id="49" nodeType="afterEffect" presetClass="entr" presetID="10" presetSubtype="0">
                                  <p:stCondLst>
                                    <p:cond delay="0"/>
                                  </p:stCondLst>
                                  <p:childTnLst>
                                    <p:set>
                                      <p:cBhvr>
                                        <p:cTn dur="1" fill="hold" id="50">
                                          <p:stCondLst>
                                            <p:cond delay="0"/>
                                          </p:stCondLst>
                                        </p:cTn>
                                        <p:tgtEl>
                                          <p:spTgt spid="16"/>
                                        </p:tgtEl>
                                        <p:attrNameLst>
                                          <p:attrName>style.visibility</p:attrName>
                                        </p:attrNameLst>
                                      </p:cBhvr>
                                      <p:to>
                                        <p:strVal val="visible"/>
                                      </p:to>
                                    </p:set>
                                    <p:animEffect filter="fade" transition="in">
                                      <p:cBhvr>
                                        <p:cTn dur="500" id="51"/>
                                        <p:tgtEl>
                                          <p:spTgt spid="16"/>
                                        </p:tgtEl>
                                      </p:cBhvr>
                                    </p:animEffect>
                                  </p:childTnLst>
                                </p:cTn>
                              </p:par>
                            </p:childTnLst>
                          </p:cTn>
                        </p:par>
                        <p:par>
                          <p:cTn fill="hold" id="52" nodeType="afterGroup">
                            <p:stCondLst>
                              <p:cond delay="6000"/>
                            </p:stCondLst>
                            <p:childTnLst>
                              <p:par>
                                <p:cTn fill="hold" id="53" nodeType="afterEffect" presetClass="entr" presetID="10" presetSubtype="0">
                                  <p:stCondLst>
                                    <p:cond delay="0"/>
                                  </p:stCondLst>
                                  <p:childTnLst>
                                    <p:set>
                                      <p:cBhvr>
                                        <p:cTn dur="1" fill="hold" id="54">
                                          <p:stCondLst>
                                            <p:cond delay="0"/>
                                          </p:stCondLst>
                                        </p:cTn>
                                        <p:tgtEl>
                                          <p:spTgt spid="15"/>
                                        </p:tgtEl>
                                        <p:attrNameLst>
                                          <p:attrName>style.visibility</p:attrName>
                                        </p:attrNameLst>
                                      </p:cBhvr>
                                      <p:to>
                                        <p:strVal val="visible"/>
                                      </p:to>
                                    </p:set>
                                    <p:animEffect filter="fade" transition="in">
                                      <p:cBhvr>
                                        <p:cTn dur="500" id="55"/>
                                        <p:tgtEl>
                                          <p:spTgt spid="15"/>
                                        </p:tgtEl>
                                      </p:cBhvr>
                                    </p:animEffect>
                                  </p:childTnLst>
                                </p:cTn>
                              </p:par>
                            </p:childTnLst>
                          </p:cTn>
                        </p:par>
                        <p:par>
                          <p:cTn fill="hold" id="56" nodeType="afterGroup">
                            <p:stCondLst>
                              <p:cond delay="6500"/>
                            </p:stCondLst>
                            <p:childTnLst>
                              <p:par>
                                <p:cTn fill="hold" id="57" nodeType="afterEffect" presetClass="entr" presetID="53" presetSubtype="0">
                                  <p:stCondLst>
                                    <p:cond delay="0"/>
                                  </p:stCondLst>
                                  <p:childTnLst>
                                    <p:set>
                                      <p:cBhvr>
                                        <p:cTn dur="1" fill="hold" id="58">
                                          <p:stCondLst>
                                            <p:cond delay="0"/>
                                          </p:stCondLst>
                                        </p:cTn>
                                        <p:tgtEl>
                                          <p:spTgt spid="156"/>
                                        </p:tgtEl>
                                        <p:attrNameLst>
                                          <p:attrName>style.visibility</p:attrName>
                                        </p:attrNameLst>
                                      </p:cBhvr>
                                      <p:to>
                                        <p:strVal val="visible"/>
                                      </p:to>
                                    </p:set>
                                    <p:anim calcmode="lin" valueType="num">
                                      <p:cBhvr>
                                        <p:cTn dur="500" fill="hold" id="59"/>
                                        <p:tgtEl>
                                          <p:spTgt spid="156"/>
                                        </p:tgtEl>
                                        <p:attrNameLst>
                                          <p:attrName>ppt_w</p:attrName>
                                        </p:attrNameLst>
                                      </p:cBhvr>
                                      <p:tavLst>
                                        <p:tav tm="0">
                                          <p:val>
                                            <p:fltVal val="0"/>
                                          </p:val>
                                        </p:tav>
                                        <p:tav tm="100000">
                                          <p:val>
                                            <p:strVal val="#ppt_w"/>
                                          </p:val>
                                        </p:tav>
                                      </p:tavLst>
                                    </p:anim>
                                    <p:anim calcmode="lin" valueType="num">
                                      <p:cBhvr>
                                        <p:cTn dur="500" fill="hold" id="60"/>
                                        <p:tgtEl>
                                          <p:spTgt spid="156"/>
                                        </p:tgtEl>
                                        <p:attrNameLst>
                                          <p:attrName>ppt_h</p:attrName>
                                        </p:attrNameLst>
                                      </p:cBhvr>
                                      <p:tavLst>
                                        <p:tav tm="0">
                                          <p:val>
                                            <p:fltVal val="0"/>
                                          </p:val>
                                        </p:tav>
                                        <p:tav tm="100000">
                                          <p:val>
                                            <p:strVal val="#ppt_h"/>
                                          </p:val>
                                        </p:tav>
                                      </p:tavLst>
                                    </p:anim>
                                    <p:animEffect filter="fade" transition="in">
                                      <p:cBhvr>
                                        <p:cTn dur="500" id="61"/>
                                        <p:tgtEl>
                                          <p:spTgt spid="156"/>
                                        </p:tgtEl>
                                      </p:cBhvr>
                                    </p:animEffect>
                                  </p:childTnLst>
                                </p:cTn>
                              </p:par>
                              <p:par>
                                <p:cTn fill="hold" id="62" nodeType="withEffect" presetClass="entr" presetID="12" presetSubtype="1">
                                  <p:stCondLst>
                                    <p:cond delay="0"/>
                                  </p:stCondLst>
                                  <p:childTnLst>
                                    <p:set>
                                      <p:cBhvr>
                                        <p:cTn dur="1" fill="hold" id="63">
                                          <p:stCondLst>
                                            <p:cond delay="0"/>
                                          </p:stCondLst>
                                        </p:cTn>
                                        <p:tgtEl>
                                          <p:spTgt spid="17"/>
                                        </p:tgtEl>
                                        <p:attrNameLst>
                                          <p:attrName>style.visibility</p:attrName>
                                        </p:attrNameLst>
                                      </p:cBhvr>
                                      <p:to>
                                        <p:strVal val="visible"/>
                                      </p:to>
                                    </p:set>
                                    <p:anim calcmode="lin" valueType="num">
                                      <p:cBhvr additive="base">
                                        <p:cTn dur="500" id="64"/>
                                        <p:tgtEl>
                                          <p:spTgt spid="17"/>
                                        </p:tgtEl>
                                        <p:attrNameLst>
                                          <p:attrName>ppt_y</p:attrName>
                                        </p:attrNameLst>
                                      </p:cBhvr>
                                      <p:tavLst>
                                        <p:tav tm="0">
                                          <p:val>
                                            <p:strVal val="#ppt_y-#ppt_h*1.125000"/>
                                          </p:val>
                                        </p:tav>
                                        <p:tav tm="100000">
                                          <p:val>
                                            <p:strVal val="#ppt_y"/>
                                          </p:val>
                                        </p:tav>
                                      </p:tavLst>
                                    </p:anim>
                                    <p:animEffect filter="wipe(down)" transition="in">
                                      <p:cBhvr>
                                        <p:cTn dur="500" id="65"/>
                                        <p:tgtEl>
                                          <p:spTgt spid="17"/>
                                        </p:tgtEl>
                                      </p:cBhvr>
                                    </p:animEffect>
                                  </p:childTnLst>
                                </p:cTn>
                              </p:par>
                            </p:childTnLst>
                          </p:cTn>
                        </p:par>
                        <p:par>
                          <p:cTn fill="hold" id="66" nodeType="afterGroup">
                            <p:stCondLst>
                              <p:cond delay="7000"/>
                            </p:stCondLst>
                            <p:childTnLst>
                              <p:par>
                                <p:cTn fill="hold" id="67" nodeType="afterEffect" presetClass="entr" presetID="53" presetSubtype="0">
                                  <p:stCondLst>
                                    <p:cond delay="0"/>
                                  </p:stCondLst>
                                  <p:childTnLst>
                                    <p:set>
                                      <p:cBhvr>
                                        <p:cTn dur="1" fill="hold" id="68">
                                          <p:stCondLst>
                                            <p:cond delay="0"/>
                                          </p:stCondLst>
                                        </p:cTn>
                                        <p:tgtEl>
                                          <p:spTgt spid="161"/>
                                        </p:tgtEl>
                                        <p:attrNameLst>
                                          <p:attrName>style.visibility</p:attrName>
                                        </p:attrNameLst>
                                      </p:cBhvr>
                                      <p:to>
                                        <p:strVal val="visible"/>
                                      </p:to>
                                    </p:set>
                                    <p:anim calcmode="lin" valueType="num">
                                      <p:cBhvr>
                                        <p:cTn dur="500" fill="hold" id="69"/>
                                        <p:tgtEl>
                                          <p:spTgt spid="161"/>
                                        </p:tgtEl>
                                        <p:attrNameLst>
                                          <p:attrName>ppt_w</p:attrName>
                                        </p:attrNameLst>
                                      </p:cBhvr>
                                      <p:tavLst>
                                        <p:tav tm="0">
                                          <p:val>
                                            <p:fltVal val="0"/>
                                          </p:val>
                                        </p:tav>
                                        <p:tav tm="100000">
                                          <p:val>
                                            <p:strVal val="#ppt_w"/>
                                          </p:val>
                                        </p:tav>
                                      </p:tavLst>
                                    </p:anim>
                                    <p:anim calcmode="lin" valueType="num">
                                      <p:cBhvr>
                                        <p:cTn dur="500" fill="hold" id="70"/>
                                        <p:tgtEl>
                                          <p:spTgt spid="161"/>
                                        </p:tgtEl>
                                        <p:attrNameLst>
                                          <p:attrName>ppt_h</p:attrName>
                                        </p:attrNameLst>
                                      </p:cBhvr>
                                      <p:tavLst>
                                        <p:tav tm="0">
                                          <p:val>
                                            <p:fltVal val="0"/>
                                          </p:val>
                                        </p:tav>
                                        <p:tav tm="100000">
                                          <p:val>
                                            <p:strVal val="#ppt_h"/>
                                          </p:val>
                                        </p:tav>
                                      </p:tavLst>
                                    </p:anim>
                                    <p:animEffect filter="fade" transition="in">
                                      <p:cBhvr>
                                        <p:cTn dur="500" id="71"/>
                                        <p:tgtEl>
                                          <p:spTgt spid="161"/>
                                        </p:tgtEl>
                                      </p:cBhvr>
                                    </p:animEffect>
                                  </p:childTnLst>
                                </p:cTn>
                              </p:par>
                              <p:par>
                                <p:cTn fill="hold" id="72" nodeType="withEffect" presetClass="entr" presetID="12" presetSubtype="1">
                                  <p:stCondLst>
                                    <p:cond delay="0"/>
                                  </p:stCondLst>
                                  <p:childTnLst>
                                    <p:set>
                                      <p:cBhvr>
                                        <p:cTn dur="1" fill="hold" id="73">
                                          <p:stCondLst>
                                            <p:cond delay="0"/>
                                          </p:stCondLst>
                                        </p:cTn>
                                        <p:tgtEl>
                                          <p:spTgt spid="18"/>
                                        </p:tgtEl>
                                        <p:attrNameLst>
                                          <p:attrName>style.visibility</p:attrName>
                                        </p:attrNameLst>
                                      </p:cBhvr>
                                      <p:to>
                                        <p:strVal val="visible"/>
                                      </p:to>
                                    </p:set>
                                    <p:anim calcmode="lin" valueType="num">
                                      <p:cBhvr additive="base">
                                        <p:cTn dur="500" id="74"/>
                                        <p:tgtEl>
                                          <p:spTgt spid="18"/>
                                        </p:tgtEl>
                                        <p:attrNameLst>
                                          <p:attrName>ppt_y</p:attrName>
                                        </p:attrNameLst>
                                      </p:cBhvr>
                                      <p:tavLst>
                                        <p:tav tm="0">
                                          <p:val>
                                            <p:strVal val="#ppt_y-#ppt_h*1.125000"/>
                                          </p:val>
                                        </p:tav>
                                        <p:tav tm="100000">
                                          <p:val>
                                            <p:strVal val="#ppt_y"/>
                                          </p:val>
                                        </p:tav>
                                      </p:tavLst>
                                    </p:anim>
                                    <p:animEffect filter="wipe(down)" transition="in">
                                      <p:cBhvr>
                                        <p:cTn dur="500" id="75"/>
                                        <p:tgtEl>
                                          <p:spTgt spid="18"/>
                                        </p:tgtEl>
                                      </p:cBhvr>
                                    </p:animEffect>
                                  </p:childTnLst>
                                </p:cTn>
                              </p:par>
                            </p:childTnLst>
                          </p:cTn>
                        </p:par>
                        <p:par>
                          <p:cTn fill="hold" id="76" nodeType="afterGroup">
                            <p:stCondLst>
                              <p:cond delay="7500"/>
                            </p:stCondLst>
                            <p:childTnLst>
                              <p:par>
                                <p:cTn fill="hold" id="77" nodeType="afterEffect" presetClass="entr" presetID="53" presetSubtype="0">
                                  <p:stCondLst>
                                    <p:cond delay="0"/>
                                  </p:stCondLst>
                                  <p:childTnLst>
                                    <p:set>
                                      <p:cBhvr>
                                        <p:cTn dur="1" fill="hold" id="78">
                                          <p:stCondLst>
                                            <p:cond delay="0"/>
                                          </p:stCondLst>
                                        </p:cTn>
                                        <p:tgtEl>
                                          <p:spTgt spid="166"/>
                                        </p:tgtEl>
                                        <p:attrNameLst>
                                          <p:attrName>style.visibility</p:attrName>
                                        </p:attrNameLst>
                                      </p:cBhvr>
                                      <p:to>
                                        <p:strVal val="visible"/>
                                      </p:to>
                                    </p:set>
                                    <p:anim calcmode="lin" valueType="num">
                                      <p:cBhvr>
                                        <p:cTn dur="500" fill="hold" id="79"/>
                                        <p:tgtEl>
                                          <p:spTgt spid="166"/>
                                        </p:tgtEl>
                                        <p:attrNameLst>
                                          <p:attrName>ppt_w</p:attrName>
                                        </p:attrNameLst>
                                      </p:cBhvr>
                                      <p:tavLst>
                                        <p:tav tm="0">
                                          <p:val>
                                            <p:fltVal val="0"/>
                                          </p:val>
                                        </p:tav>
                                        <p:tav tm="100000">
                                          <p:val>
                                            <p:strVal val="#ppt_w"/>
                                          </p:val>
                                        </p:tav>
                                      </p:tavLst>
                                    </p:anim>
                                    <p:anim calcmode="lin" valueType="num">
                                      <p:cBhvr>
                                        <p:cTn dur="500" fill="hold" id="80"/>
                                        <p:tgtEl>
                                          <p:spTgt spid="166"/>
                                        </p:tgtEl>
                                        <p:attrNameLst>
                                          <p:attrName>ppt_h</p:attrName>
                                        </p:attrNameLst>
                                      </p:cBhvr>
                                      <p:tavLst>
                                        <p:tav tm="0">
                                          <p:val>
                                            <p:fltVal val="0"/>
                                          </p:val>
                                        </p:tav>
                                        <p:tav tm="100000">
                                          <p:val>
                                            <p:strVal val="#ppt_h"/>
                                          </p:val>
                                        </p:tav>
                                      </p:tavLst>
                                    </p:anim>
                                    <p:animEffect filter="fade" transition="in">
                                      <p:cBhvr>
                                        <p:cTn dur="500" id="81"/>
                                        <p:tgtEl>
                                          <p:spTgt spid="166"/>
                                        </p:tgtEl>
                                      </p:cBhvr>
                                    </p:animEffect>
                                  </p:childTnLst>
                                </p:cTn>
                              </p:par>
                              <p:par>
                                <p:cTn fill="hold" id="82" nodeType="withEffect" presetClass="entr" presetID="12" presetSubtype="1">
                                  <p:stCondLst>
                                    <p:cond delay="0"/>
                                  </p:stCondLst>
                                  <p:childTnLst>
                                    <p:set>
                                      <p:cBhvr>
                                        <p:cTn dur="1" fill="hold" id="83">
                                          <p:stCondLst>
                                            <p:cond delay="0"/>
                                          </p:stCondLst>
                                        </p:cTn>
                                        <p:tgtEl>
                                          <p:spTgt spid="19"/>
                                        </p:tgtEl>
                                        <p:attrNameLst>
                                          <p:attrName>style.visibility</p:attrName>
                                        </p:attrNameLst>
                                      </p:cBhvr>
                                      <p:to>
                                        <p:strVal val="visible"/>
                                      </p:to>
                                    </p:set>
                                    <p:anim calcmode="lin" valueType="num">
                                      <p:cBhvr additive="base">
                                        <p:cTn dur="500" id="84"/>
                                        <p:tgtEl>
                                          <p:spTgt spid="19"/>
                                        </p:tgtEl>
                                        <p:attrNameLst>
                                          <p:attrName>ppt_y</p:attrName>
                                        </p:attrNameLst>
                                      </p:cBhvr>
                                      <p:tavLst>
                                        <p:tav tm="0">
                                          <p:val>
                                            <p:strVal val="#ppt_y-#ppt_h*1.125000"/>
                                          </p:val>
                                        </p:tav>
                                        <p:tav tm="100000">
                                          <p:val>
                                            <p:strVal val="#ppt_y"/>
                                          </p:val>
                                        </p:tav>
                                      </p:tavLst>
                                    </p:anim>
                                    <p:animEffect filter="wipe(down)" transition="in">
                                      <p:cBhvr>
                                        <p:cTn dur="500" id="85"/>
                                        <p:tgtEl>
                                          <p:spTgt spid="19"/>
                                        </p:tgtEl>
                                      </p:cBhvr>
                                    </p:animEffect>
                                  </p:childTnLst>
                                </p:cTn>
                              </p:par>
                            </p:childTnLst>
                          </p:cTn>
                        </p:par>
                        <p:par>
                          <p:cTn fill="hold" id="86" nodeType="afterGroup">
                            <p:stCondLst>
                              <p:cond delay="8000"/>
                            </p:stCondLst>
                            <p:childTnLst>
                              <p:par>
                                <p:cTn fill="hold" id="87" nodeType="afterEffect" presetClass="entr" presetID="53" presetSubtype="0">
                                  <p:stCondLst>
                                    <p:cond delay="0"/>
                                  </p:stCondLst>
                                  <p:childTnLst>
                                    <p:set>
                                      <p:cBhvr>
                                        <p:cTn dur="1" fill="hold" id="88">
                                          <p:stCondLst>
                                            <p:cond delay="0"/>
                                          </p:stCondLst>
                                        </p:cTn>
                                        <p:tgtEl>
                                          <p:spTgt spid="289"/>
                                        </p:tgtEl>
                                        <p:attrNameLst>
                                          <p:attrName>style.visibility</p:attrName>
                                        </p:attrNameLst>
                                      </p:cBhvr>
                                      <p:to>
                                        <p:strVal val="visible"/>
                                      </p:to>
                                    </p:set>
                                    <p:anim calcmode="lin" valueType="num">
                                      <p:cBhvr>
                                        <p:cTn dur="500" fill="hold" id="89"/>
                                        <p:tgtEl>
                                          <p:spTgt spid="289"/>
                                        </p:tgtEl>
                                        <p:attrNameLst>
                                          <p:attrName>ppt_w</p:attrName>
                                        </p:attrNameLst>
                                      </p:cBhvr>
                                      <p:tavLst>
                                        <p:tav tm="0">
                                          <p:val>
                                            <p:fltVal val="0"/>
                                          </p:val>
                                        </p:tav>
                                        <p:tav tm="100000">
                                          <p:val>
                                            <p:strVal val="#ppt_w"/>
                                          </p:val>
                                        </p:tav>
                                      </p:tavLst>
                                    </p:anim>
                                    <p:anim calcmode="lin" valueType="num">
                                      <p:cBhvr>
                                        <p:cTn dur="500" fill="hold" id="90"/>
                                        <p:tgtEl>
                                          <p:spTgt spid="289"/>
                                        </p:tgtEl>
                                        <p:attrNameLst>
                                          <p:attrName>ppt_h</p:attrName>
                                        </p:attrNameLst>
                                      </p:cBhvr>
                                      <p:tavLst>
                                        <p:tav tm="0">
                                          <p:val>
                                            <p:fltVal val="0"/>
                                          </p:val>
                                        </p:tav>
                                        <p:tav tm="100000">
                                          <p:val>
                                            <p:strVal val="#ppt_h"/>
                                          </p:val>
                                        </p:tav>
                                      </p:tavLst>
                                    </p:anim>
                                    <p:animEffect filter="fade" transition="in">
                                      <p:cBhvr>
                                        <p:cTn dur="500" id="91"/>
                                        <p:tgtEl>
                                          <p:spTgt spid="289"/>
                                        </p:tgtEl>
                                      </p:cBhvr>
                                    </p:animEffect>
                                  </p:childTnLst>
                                </p:cTn>
                              </p:par>
                              <p:par>
                                <p:cTn fill="hold" id="92" nodeType="withEffect" presetClass="entr" presetID="12" presetSubtype="1">
                                  <p:stCondLst>
                                    <p:cond delay="0"/>
                                  </p:stCondLst>
                                  <p:childTnLst>
                                    <p:set>
                                      <p:cBhvr>
                                        <p:cTn dur="1" fill="hold" id="93">
                                          <p:stCondLst>
                                            <p:cond delay="0"/>
                                          </p:stCondLst>
                                        </p:cTn>
                                        <p:tgtEl>
                                          <p:spTgt spid="20"/>
                                        </p:tgtEl>
                                        <p:attrNameLst>
                                          <p:attrName>style.visibility</p:attrName>
                                        </p:attrNameLst>
                                      </p:cBhvr>
                                      <p:to>
                                        <p:strVal val="visible"/>
                                      </p:to>
                                    </p:set>
                                    <p:anim calcmode="lin" valueType="num">
                                      <p:cBhvr additive="base">
                                        <p:cTn dur="500" id="94"/>
                                        <p:tgtEl>
                                          <p:spTgt spid="20"/>
                                        </p:tgtEl>
                                        <p:attrNameLst>
                                          <p:attrName>ppt_y</p:attrName>
                                        </p:attrNameLst>
                                      </p:cBhvr>
                                      <p:tavLst>
                                        <p:tav tm="0">
                                          <p:val>
                                            <p:strVal val="#ppt_y-#ppt_h*1.125000"/>
                                          </p:val>
                                        </p:tav>
                                        <p:tav tm="100000">
                                          <p:val>
                                            <p:strVal val="#ppt_y"/>
                                          </p:val>
                                        </p:tav>
                                      </p:tavLst>
                                    </p:anim>
                                    <p:animEffect filter="wipe(down)" transition="in">
                                      <p:cBhvr>
                                        <p:cTn dur="500" id="95"/>
                                        <p:tgtEl>
                                          <p:spTgt spid="20"/>
                                        </p:tgtEl>
                                      </p:cBhvr>
                                    </p:animEffect>
                                  </p:childTnLst>
                                </p:cTn>
                              </p:par>
                            </p:childTnLst>
                          </p:cTn>
                        </p:par>
                        <p:par>
                          <p:cTn fill="hold" id="96" nodeType="afterGroup">
                            <p:stCondLst>
                              <p:cond delay="8500"/>
                            </p:stCondLst>
                            <p:childTnLst>
                              <p:par>
                                <p:cTn fill="hold" id="97" nodeType="afterEffect" presetClass="entr" presetID="53" presetSubtype="0">
                                  <p:stCondLst>
                                    <p:cond delay="0"/>
                                  </p:stCondLst>
                                  <p:childTnLst>
                                    <p:set>
                                      <p:cBhvr>
                                        <p:cTn dur="1" fill="hold" id="98">
                                          <p:stCondLst>
                                            <p:cond delay="0"/>
                                          </p:stCondLst>
                                        </p:cTn>
                                        <p:tgtEl>
                                          <p:spTgt spid="294"/>
                                        </p:tgtEl>
                                        <p:attrNameLst>
                                          <p:attrName>style.visibility</p:attrName>
                                        </p:attrNameLst>
                                      </p:cBhvr>
                                      <p:to>
                                        <p:strVal val="visible"/>
                                      </p:to>
                                    </p:set>
                                    <p:anim calcmode="lin" valueType="num">
                                      <p:cBhvr>
                                        <p:cTn dur="500" fill="hold" id="99"/>
                                        <p:tgtEl>
                                          <p:spTgt spid="294"/>
                                        </p:tgtEl>
                                        <p:attrNameLst>
                                          <p:attrName>ppt_w</p:attrName>
                                        </p:attrNameLst>
                                      </p:cBhvr>
                                      <p:tavLst>
                                        <p:tav tm="0">
                                          <p:val>
                                            <p:fltVal val="0"/>
                                          </p:val>
                                        </p:tav>
                                        <p:tav tm="100000">
                                          <p:val>
                                            <p:strVal val="#ppt_w"/>
                                          </p:val>
                                        </p:tav>
                                      </p:tavLst>
                                    </p:anim>
                                    <p:anim calcmode="lin" valueType="num">
                                      <p:cBhvr>
                                        <p:cTn dur="500" fill="hold" id="100"/>
                                        <p:tgtEl>
                                          <p:spTgt spid="294"/>
                                        </p:tgtEl>
                                        <p:attrNameLst>
                                          <p:attrName>ppt_h</p:attrName>
                                        </p:attrNameLst>
                                      </p:cBhvr>
                                      <p:tavLst>
                                        <p:tav tm="0">
                                          <p:val>
                                            <p:fltVal val="0"/>
                                          </p:val>
                                        </p:tav>
                                        <p:tav tm="100000">
                                          <p:val>
                                            <p:strVal val="#ppt_h"/>
                                          </p:val>
                                        </p:tav>
                                      </p:tavLst>
                                    </p:anim>
                                    <p:animEffect filter="fade" transition="in">
                                      <p:cBhvr>
                                        <p:cTn dur="500" id="101"/>
                                        <p:tgtEl>
                                          <p:spTgt spid="294"/>
                                        </p:tgtEl>
                                      </p:cBhvr>
                                    </p:animEffect>
                                  </p:childTnLst>
                                </p:cTn>
                              </p:par>
                              <p:par>
                                <p:cTn fill="hold" id="102" nodeType="withEffect" presetClass="entr" presetID="12" presetSubtype="1">
                                  <p:stCondLst>
                                    <p:cond delay="0"/>
                                  </p:stCondLst>
                                  <p:childTnLst>
                                    <p:set>
                                      <p:cBhvr>
                                        <p:cTn dur="1" fill="hold" id="103">
                                          <p:stCondLst>
                                            <p:cond delay="0"/>
                                          </p:stCondLst>
                                        </p:cTn>
                                        <p:tgtEl>
                                          <p:spTgt spid="21"/>
                                        </p:tgtEl>
                                        <p:attrNameLst>
                                          <p:attrName>style.visibility</p:attrName>
                                        </p:attrNameLst>
                                      </p:cBhvr>
                                      <p:to>
                                        <p:strVal val="visible"/>
                                      </p:to>
                                    </p:set>
                                    <p:anim calcmode="lin" valueType="num">
                                      <p:cBhvr additive="base">
                                        <p:cTn dur="500" id="104"/>
                                        <p:tgtEl>
                                          <p:spTgt spid="21"/>
                                        </p:tgtEl>
                                        <p:attrNameLst>
                                          <p:attrName>ppt_y</p:attrName>
                                        </p:attrNameLst>
                                      </p:cBhvr>
                                      <p:tavLst>
                                        <p:tav tm="0">
                                          <p:val>
                                            <p:strVal val="#ppt_y-#ppt_h*1.125000"/>
                                          </p:val>
                                        </p:tav>
                                        <p:tav tm="100000">
                                          <p:val>
                                            <p:strVal val="#ppt_y"/>
                                          </p:val>
                                        </p:tav>
                                      </p:tavLst>
                                    </p:anim>
                                    <p:animEffect filter="wipe(down)" transition="in">
                                      <p:cBhvr>
                                        <p:cTn dur="500" id="105"/>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Group 11"/>
          <p:cNvGrpSpPr/>
          <p:nvPr/>
        </p:nvGrpSpPr>
        <p:grpSpPr>
          <a:xfrm>
            <a:off x="2840835" y="2344933"/>
            <a:ext cx="3695028" cy="3695028"/>
            <a:chOff x="6240781" y="1363135"/>
            <a:chExt cx="4963584" cy="4963584"/>
          </a:xfrm>
        </p:grpSpPr>
        <p:grpSp>
          <p:nvGrpSpPr>
            <p:cNvPr id="13" name="Group 12"/>
            <p:cNvGrpSpPr/>
            <p:nvPr userDrawn="1"/>
          </p:nvGrpSpPr>
          <p:grpSpPr>
            <a:xfrm>
              <a:off x="6240781" y="1363135"/>
              <a:ext cx="3255433" cy="2434167"/>
              <a:chOff x="4657725" y="946151"/>
              <a:chExt cx="2441575" cy="1825625"/>
            </a:xfrm>
          </p:grpSpPr>
          <p:sp>
            <p:nvSpPr>
              <p:cNvPr id="27" name="Freeform 26"/>
              <p:cNvSpPr/>
              <p:nvPr/>
            </p:nvSpPr>
            <p:spPr bwMode="auto">
              <a:xfrm>
                <a:off x="5953125" y="2046288"/>
                <a:ext cx="1146175" cy="593725"/>
              </a:xfrm>
              <a:custGeom>
                <a:gdLst>
                  <a:gd fmla="*/ 849 w 904" name="T0"/>
                  <a:gd fmla="*/ 0 h 468" name="T1"/>
                  <a:gd fmla="*/ 873 w 904" name="T2"/>
                  <a:gd fmla="*/ 58 h 468" name="T3"/>
                  <a:gd fmla="*/ 507 w 904" name="T4"/>
                  <a:gd fmla="*/ 436 h 468" name="T5"/>
                  <a:gd fmla="*/ 396 w 904" name="T6"/>
                  <a:gd fmla="*/ 436 h 468" name="T7"/>
                  <a:gd fmla="*/ 30 w 904" name="T8"/>
                  <a:gd fmla="*/ 58 h 468" name="T9"/>
                  <a:gd fmla="*/ 55 w 904" name="T10"/>
                  <a:gd fmla="*/ 0 h 468" name="T11"/>
                  <a:gd fmla="*/ 849 w 904" name="T12"/>
                  <a:gd fmla="*/ 0 h 468" name="T13"/>
                </a:gdLst>
                <a:cxnLst>
                  <a:cxn ang="0">
                    <a:pos x="T0" y="T1"/>
                  </a:cxn>
                  <a:cxn ang="0">
                    <a:pos x="T2" y="T3"/>
                  </a:cxn>
                  <a:cxn ang="0">
                    <a:pos x="T4" y="T5"/>
                  </a:cxn>
                  <a:cxn ang="0">
                    <a:pos x="T6" y="T7"/>
                  </a:cxn>
                  <a:cxn ang="0">
                    <a:pos x="T8" y="T9"/>
                  </a:cxn>
                  <a:cxn ang="0">
                    <a:pos x="T10" y="T11"/>
                  </a:cxn>
                  <a:cxn ang="0">
                    <a:pos x="T12" y="T13"/>
                  </a:cxn>
                </a:cxnLst>
                <a:rect b="b" l="0" r="r" t="0"/>
                <a:pathLst>
                  <a:path h="468" w="904">
                    <a:moveTo>
                      <a:pt x="849" y="0"/>
                    </a:moveTo>
                    <a:cubicBezTo>
                      <a:pt x="893" y="0"/>
                      <a:pt x="904" y="26"/>
                      <a:pt x="873" y="58"/>
                    </a:cubicBezTo>
                    <a:cubicBezTo>
                      <a:pt x="507" y="436"/>
                      <a:pt x="507" y="436"/>
                      <a:pt x="507" y="436"/>
                    </a:cubicBezTo>
                    <a:cubicBezTo>
                      <a:pt x="477" y="468"/>
                      <a:pt x="427" y="468"/>
                      <a:pt x="396" y="436"/>
                    </a:cubicBezTo>
                    <a:cubicBezTo>
                      <a:pt x="30" y="58"/>
                      <a:pt x="30" y="58"/>
                      <a:pt x="30" y="58"/>
                    </a:cubicBezTo>
                    <a:cubicBezTo>
                      <a:pt x="0" y="26"/>
                      <a:pt x="11" y="0"/>
                      <a:pt x="55" y="0"/>
                    </a:cubicBezTo>
                    <a:lnTo>
                      <a:pt x="849" y="0"/>
                    </a:lnTo>
                    <a:close/>
                  </a:path>
                </a:pathLst>
              </a:custGeom>
              <a:solidFill>
                <a:schemeClr val="accent1"/>
              </a:solidFill>
              <a:ln>
                <a:noFill/>
              </a:ln>
            </p:spPr>
            <p:txBody>
              <a:bodyPr anchor="t" anchorCtr="0" bIns="27914" compatLnSpc="1" lIns="55827" numCol="1" rIns="55827" tIns="27914" vert="horz" wrap="square">
                <a:prstTxWarp prst="textNoShape">
                  <a:avLst/>
                </a:prstTxWarp>
              </a:bodyPr>
              <a:lstStyle/>
              <a:p>
                <a:pPr algn="just">
                  <a:lnSpc>
                    <a:spcPct val="120000"/>
                  </a:lnSpc>
                </a:pPr>
                <a:endParaRPr lang="en-US"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8" name="Freeform 27"/>
              <p:cNvSpPr/>
              <p:nvPr/>
            </p:nvSpPr>
            <p:spPr bwMode="auto">
              <a:xfrm>
                <a:off x="4657725" y="946151"/>
                <a:ext cx="2151063" cy="1825625"/>
              </a:xfrm>
              <a:custGeom>
                <a:gdLst>
                  <a:gd fmla="*/ 848 w 1696" name="T0"/>
                  <a:gd fmla="*/ 0 h 1440" name="T1"/>
                  <a:gd fmla="*/ 0 w 1696" name="T2"/>
                  <a:gd fmla="*/ 848 h 1440" name="T3"/>
                  <a:gd fmla="*/ 241 w 1696" name="T4"/>
                  <a:gd fmla="*/ 1440 h 1440" name="T5"/>
                  <a:gd fmla="*/ 718 w 1696" name="T6"/>
                  <a:gd fmla="*/ 1209 h 1440" name="T7"/>
                  <a:gd fmla="*/ 464 w 1696" name="T8"/>
                  <a:gd fmla="*/ 848 h 1440" name="T9"/>
                  <a:gd fmla="*/ 848 w 1696" name="T10"/>
                  <a:gd fmla="*/ 464 h 1440" name="T11"/>
                  <a:gd fmla="*/ 1232 w 1696" name="T12"/>
                  <a:gd fmla="*/ 848 h 1440" name="T13"/>
                  <a:gd fmla="*/ 1213 w 1696" name="T14"/>
                  <a:gd fmla="*/ 966 h 1440" name="T15"/>
                  <a:gd fmla="*/ 1293 w 1696" name="T16"/>
                  <a:gd fmla="*/ 966 h 1440" name="T17"/>
                  <a:gd fmla="*/ 1293 w 1696" name="T18"/>
                  <a:gd fmla="*/ 1062 h 1440" name="T19"/>
                  <a:gd fmla="*/ 1669 w 1696" name="T20"/>
                  <a:gd fmla="*/ 1062 h 1440" name="T21"/>
                  <a:gd fmla="*/ 1696 w 1696" name="T22"/>
                  <a:gd fmla="*/ 848 h 1440" name="T23"/>
                  <a:gd fmla="*/ 848 w 1696" name="T24"/>
                  <a:gd fmla="*/ 0 h 14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40" w="1695">
                    <a:moveTo>
                      <a:pt x="848" y="0"/>
                    </a:moveTo>
                    <a:cubicBezTo>
                      <a:pt x="380" y="0"/>
                      <a:pt x="0" y="380"/>
                      <a:pt x="0" y="848"/>
                    </a:cubicBezTo>
                    <a:cubicBezTo>
                      <a:pt x="0" y="1078"/>
                      <a:pt x="92" y="1287"/>
                      <a:pt x="241" y="1440"/>
                    </a:cubicBezTo>
                    <a:cubicBezTo>
                      <a:pt x="374" y="1315"/>
                      <a:pt x="540" y="1235"/>
                      <a:pt x="718" y="1209"/>
                    </a:cubicBezTo>
                    <a:cubicBezTo>
                      <a:pt x="570" y="1156"/>
                      <a:pt x="464" y="1014"/>
                      <a:pt x="464" y="848"/>
                    </a:cubicBezTo>
                    <a:cubicBezTo>
                      <a:pt x="464" y="636"/>
                      <a:pt x="636" y="464"/>
                      <a:pt x="848" y="464"/>
                    </a:cubicBezTo>
                    <a:cubicBezTo>
                      <a:pt x="1060" y="464"/>
                      <a:pt x="1232" y="636"/>
                      <a:pt x="1232" y="848"/>
                    </a:cubicBezTo>
                    <a:cubicBezTo>
                      <a:pt x="1232" y="889"/>
                      <a:pt x="1225" y="929"/>
                      <a:pt x="1213" y="966"/>
                    </a:cubicBezTo>
                    <a:cubicBezTo>
                      <a:pt x="1293" y="966"/>
                      <a:pt x="1293" y="966"/>
                      <a:pt x="1293" y="966"/>
                    </a:cubicBezTo>
                    <a:cubicBezTo>
                      <a:pt x="1293" y="1062"/>
                      <a:pt x="1293" y="1062"/>
                      <a:pt x="1293" y="1062"/>
                    </a:cubicBezTo>
                    <a:cubicBezTo>
                      <a:pt x="1669" y="1062"/>
                      <a:pt x="1669" y="1062"/>
                      <a:pt x="1669" y="1062"/>
                    </a:cubicBezTo>
                    <a:cubicBezTo>
                      <a:pt x="1687" y="994"/>
                      <a:pt x="1696" y="922"/>
                      <a:pt x="1696" y="848"/>
                    </a:cubicBezTo>
                    <a:cubicBezTo>
                      <a:pt x="1696" y="380"/>
                      <a:pt x="1316" y="0"/>
                      <a:pt x="848" y="0"/>
                    </a:cubicBezTo>
                    <a:close/>
                  </a:path>
                </a:pathLst>
              </a:custGeom>
              <a:solidFill>
                <a:schemeClr val="accent1"/>
              </a:solidFill>
              <a:ln>
                <a:noFill/>
              </a:ln>
            </p:spPr>
            <p:txBody>
              <a:bodyPr anchor="t" anchorCtr="0" bIns="27914" compatLnSpc="1" lIns="55827" numCol="1" rIns="55827" tIns="27914" vert="horz" wrap="square">
                <a:prstTxWarp prst="textNoShape">
                  <a:avLst/>
                </a:prstTxWarp>
              </a:bodyPr>
              <a:lstStyle/>
              <a:p>
                <a:pPr algn="just">
                  <a:lnSpc>
                    <a:spcPct val="120000"/>
                  </a:lnSpc>
                </a:pPr>
                <a:endParaRPr lang="en-US"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4" name="Group 13"/>
            <p:cNvGrpSpPr/>
            <p:nvPr userDrawn="1"/>
          </p:nvGrpSpPr>
          <p:grpSpPr>
            <a:xfrm>
              <a:off x="6240781" y="3111502"/>
              <a:ext cx="2434167" cy="3215217"/>
              <a:chOff x="4657725" y="2257426"/>
              <a:chExt cx="1825625" cy="2411413"/>
            </a:xfrm>
          </p:grpSpPr>
          <p:sp>
            <p:nvSpPr>
              <p:cNvPr id="25" name="Freeform 24"/>
              <p:cNvSpPr/>
              <p:nvPr/>
            </p:nvSpPr>
            <p:spPr bwMode="auto">
              <a:xfrm>
                <a:off x="5753100" y="2257426"/>
                <a:ext cx="593725" cy="1146175"/>
              </a:xfrm>
              <a:custGeom>
                <a:gdLst>
                  <a:gd fmla="*/ 0 w 468" name="T0"/>
                  <a:gd fmla="*/ 55 h 904" name="T1"/>
                  <a:gd fmla="*/ 57 w 468" name="T2"/>
                  <a:gd fmla="*/ 30 h 904" name="T3"/>
                  <a:gd fmla="*/ 436 w 468" name="T4"/>
                  <a:gd fmla="*/ 397 h 904" name="T5"/>
                  <a:gd fmla="*/ 436 w 468" name="T6"/>
                  <a:gd fmla="*/ 508 h 904" name="T7"/>
                  <a:gd fmla="*/ 57 w 468" name="T8"/>
                  <a:gd fmla="*/ 874 h 904" name="T9"/>
                  <a:gd fmla="*/ 0 w 468" name="T10"/>
                  <a:gd fmla="*/ 849 h 904" name="T11"/>
                  <a:gd fmla="*/ 0 w 468" name="T12"/>
                  <a:gd fmla="*/ 55 h 904" name="T13"/>
                </a:gdLst>
                <a:cxnLst>
                  <a:cxn ang="0">
                    <a:pos x="T0" y="T1"/>
                  </a:cxn>
                  <a:cxn ang="0">
                    <a:pos x="T2" y="T3"/>
                  </a:cxn>
                  <a:cxn ang="0">
                    <a:pos x="T4" y="T5"/>
                  </a:cxn>
                  <a:cxn ang="0">
                    <a:pos x="T6" y="T7"/>
                  </a:cxn>
                  <a:cxn ang="0">
                    <a:pos x="T8" y="T9"/>
                  </a:cxn>
                  <a:cxn ang="0">
                    <a:pos x="T10" y="T11"/>
                  </a:cxn>
                  <a:cxn ang="0">
                    <a:pos x="T12" y="T13"/>
                  </a:cxn>
                </a:cxnLst>
                <a:rect b="b" l="0" r="r" t="0"/>
                <a:pathLst>
                  <a:path h="904" w="468">
                    <a:moveTo>
                      <a:pt x="0" y="55"/>
                    </a:moveTo>
                    <a:cubicBezTo>
                      <a:pt x="0" y="11"/>
                      <a:pt x="26" y="0"/>
                      <a:pt x="57" y="30"/>
                    </a:cubicBezTo>
                    <a:cubicBezTo>
                      <a:pt x="436" y="397"/>
                      <a:pt x="436" y="397"/>
                      <a:pt x="436" y="397"/>
                    </a:cubicBezTo>
                    <a:cubicBezTo>
                      <a:pt x="468" y="427"/>
                      <a:pt x="468" y="477"/>
                      <a:pt x="436" y="508"/>
                    </a:cubicBezTo>
                    <a:cubicBezTo>
                      <a:pt x="57" y="874"/>
                      <a:pt x="57" y="874"/>
                      <a:pt x="57" y="874"/>
                    </a:cubicBezTo>
                    <a:cubicBezTo>
                      <a:pt x="26" y="904"/>
                      <a:pt x="0" y="893"/>
                      <a:pt x="0" y="849"/>
                    </a:cubicBezTo>
                    <a:lnTo>
                      <a:pt x="0" y="55"/>
                    </a:lnTo>
                    <a:close/>
                  </a:path>
                </a:pathLst>
              </a:custGeom>
              <a:solidFill>
                <a:schemeClr val="accent3"/>
              </a:solidFill>
              <a:ln>
                <a:noFill/>
              </a:ln>
            </p:spPr>
            <p:txBody>
              <a:bodyPr anchor="t" anchorCtr="0" bIns="27914" compatLnSpc="1" lIns="55827" numCol="1" rIns="55827" tIns="27914" vert="horz" wrap="square">
                <a:prstTxWarp prst="textNoShape">
                  <a:avLst/>
                </a:prstTxWarp>
              </a:bodyPr>
              <a:lstStyle/>
              <a:p>
                <a:pPr algn="just">
                  <a:lnSpc>
                    <a:spcPct val="120000"/>
                  </a:lnSpc>
                </a:pPr>
                <a:endParaRPr lang="en-US"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 name="Freeform 25"/>
              <p:cNvSpPr/>
              <p:nvPr/>
            </p:nvSpPr>
            <p:spPr bwMode="auto">
              <a:xfrm>
                <a:off x="4657725" y="2517776"/>
                <a:ext cx="1825625" cy="2151063"/>
              </a:xfrm>
              <a:custGeom>
                <a:gdLst>
                  <a:gd fmla="*/ 1209 w 1440" name="T0"/>
                  <a:gd fmla="*/ 978 h 1696" name="T1"/>
                  <a:gd fmla="*/ 848 w 1440" name="T2"/>
                  <a:gd fmla="*/ 1232 h 1696" name="T3"/>
                  <a:gd fmla="*/ 464 w 1440" name="T4"/>
                  <a:gd fmla="*/ 848 h 1696" name="T5"/>
                  <a:gd fmla="*/ 848 w 1440" name="T6"/>
                  <a:gd fmla="*/ 464 h 1696" name="T7"/>
                  <a:gd fmla="*/ 969 w 1440" name="T8"/>
                  <a:gd fmla="*/ 483 h 1696" name="T9"/>
                  <a:gd fmla="*/ 969 w 1440" name="T10"/>
                  <a:gd fmla="*/ 9 h 1696" name="T11"/>
                  <a:gd fmla="*/ 848 w 1440" name="T12"/>
                  <a:gd fmla="*/ 0 h 1696" name="T13"/>
                  <a:gd fmla="*/ 0 w 1440" name="T14"/>
                  <a:gd fmla="*/ 848 h 1696" name="T15"/>
                  <a:gd fmla="*/ 848 w 1440" name="T16"/>
                  <a:gd fmla="*/ 1696 h 1696" name="T17"/>
                  <a:gd fmla="*/ 1440 w 1440" name="T18"/>
                  <a:gd fmla="*/ 1455 h 1696" name="T19"/>
                  <a:gd fmla="*/ 1209 w 1440" name="T20"/>
                  <a:gd fmla="*/ 978 h 169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95" w="1440">
                    <a:moveTo>
                      <a:pt x="1209" y="978"/>
                    </a:moveTo>
                    <a:cubicBezTo>
                      <a:pt x="1156" y="1126"/>
                      <a:pt x="1014" y="1232"/>
                      <a:pt x="848" y="1232"/>
                    </a:cubicBezTo>
                    <a:cubicBezTo>
                      <a:pt x="636" y="1232"/>
                      <a:pt x="464" y="1060"/>
                      <a:pt x="464" y="848"/>
                    </a:cubicBezTo>
                    <a:cubicBezTo>
                      <a:pt x="464" y="636"/>
                      <a:pt x="636" y="464"/>
                      <a:pt x="848" y="464"/>
                    </a:cubicBezTo>
                    <a:cubicBezTo>
                      <a:pt x="890" y="464"/>
                      <a:pt x="931" y="471"/>
                      <a:pt x="969" y="483"/>
                    </a:cubicBezTo>
                    <a:cubicBezTo>
                      <a:pt x="969" y="9"/>
                      <a:pt x="969" y="9"/>
                      <a:pt x="969" y="9"/>
                    </a:cubicBezTo>
                    <a:cubicBezTo>
                      <a:pt x="929" y="3"/>
                      <a:pt x="889" y="0"/>
                      <a:pt x="848" y="0"/>
                    </a:cubicBezTo>
                    <a:cubicBezTo>
                      <a:pt x="380" y="0"/>
                      <a:pt x="0" y="380"/>
                      <a:pt x="0" y="848"/>
                    </a:cubicBezTo>
                    <a:cubicBezTo>
                      <a:pt x="0" y="1316"/>
                      <a:pt x="380" y="1696"/>
                      <a:pt x="848" y="1696"/>
                    </a:cubicBezTo>
                    <a:cubicBezTo>
                      <a:pt x="1078" y="1696"/>
                      <a:pt x="1287" y="1604"/>
                      <a:pt x="1440" y="1455"/>
                    </a:cubicBezTo>
                    <a:cubicBezTo>
                      <a:pt x="1315" y="1322"/>
                      <a:pt x="1235" y="1156"/>
                      <a:pt x="1209" y="978"/>
                    </a:cubicBezTo>
                    <a:close/>
                  </a:path>
                </a:pathLst>
              </a:custGeom>
              <a:solidFill>
                <a:schemeClr val="accent3"/>
              </a:solidFill>
              <a:ln>
                <a:noFill/>
              </a:ln>
            </p:spPr>
            <p:txBody>
              <a:bodyPr anchor="t" anchorCtr="0" bIns="27914" compatLnSpc="1" lIns="55827" numCol="1" rIns="55827" tIns="27914" vert="horz" wrap="square">
                <a:prstTxWarp prst="textNoShape">
                  <a:avLst/>
                </a:prstTxWarp>
              </a:bodyPr>
              <a:lstStyle/>
              <a:p>
                <a:pPr algn="just">
                  <a:lnSpc>
                    <a:spcPct val="120000"/>
                  </a:lnSpc>
                </a:pPr>
                <a:endParaRPr lang="en-US"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5" name="Group 14"/>
            <p:cNvGrpSpPr/>
            <p:nvPr userDrawn="1"/>
          </p:nvGrpSpPr>
          <p:grpSpPr>
            <a:xfrm>
              <a:off x="7967980" y="3892551"/>
              <a:ext cx="3236384" cy="2434167"/>
              <a:chOff x="5953125" y="2843213"/>
              <a:chExt cx="2427288" cy="1825625"/>
            </a:xfrm>
          </p:grpSpPr>
          <p:sp>
            <p:nvSpPr>
              <p:cNvPr id="23" name="Freeform 22"/>
              <p:cNvSpPr/>
              <p:nvPr/>
            </p:nvSpPr>
            <p:spPr bwMode="auto">
              <a:xfrm>
                <a:off x="5953125" y="2989263"/>
                <a:ext cx="1146175" cy="593725"/>
              </a:xfrm>
              <a:custGeom>
                <a:gdLst>
                  <a:gd fmla="*/ 55 w 904" name="T0"/>
                  <a:gd fmla="*/ 468 h 468" name="T1"/>
                  <a:gd fmla="*/ 30 w 904" name="T2"/>
                  <a:gd fmla="*/ 411 h 468" name="T3"/>
                  <a:gd fmla="*/ 396 w 904" name="T4"/>
                  <a:gd fmla="*/ 32 h 468" name="T5"/>
                  <a:gd fmla="*/ 507 w 904" name="T6"/>
                  <a:gd fmla="*/ 32 h 468" name="T7"/>
                  <a:gd fmla="*/ 873 w 904" name="T8"/>
                  <a:gd fmla="*/ 411 h 468" name="T9"/>
                  <a:gd fmla="*/ 849 w 904" name="T10"/>
                  <a:gd fmla="*/ 468 h 468" name="T11"/>
                  <a:gd fmla="*/ 55 w 904" name="T12"/>
                  <a:gd fmla="*/ 468 h 468" name="T13"/>
                </a:gdLst>
                <a:cxnLst>
                  <a:cxn ang="0">
                    <a:pos x="T0" y="T1"/>
                  </a:cxn>
                  <a:cxn ang="0">
                    <a:pos x="T2" y="T3"/>
                  </a:cxn>
                  <a:cxn ang="0">
                    <a:pos x="T4" y="T5"/>
                  </a:cxn>
                  <a:cxn ang="0">
                    <a:pos x="T6" y="T7"/>
                  </a:cxn>
                  <a:cxn ang="0">
                    <a:pos x="T8" y="T9"/>
                  </a:cxn>
                  <a:cxn ang="0">
                    <a:pos x="T10" y="T11"/>
                  </a:cxn>
                  <a:cxn ang="0">
                    <a:pos x="T12" y="T13"/>
                  </a:cxn>
                </a:cxnLst>
                <a:rect b="b" l="0" r="r" t="0"/>
                <a:pathLst>
                  <a:path h="468" w="904">
                    <a:moveTo>
                      <a:pt x="55" y="468"/>
                    </a:moveTo>
                    <a:cubicBezTo>
                      <a:pt x="11" y="468"/>
                      <a:pt x="0" y="442"/>
                      <a:pt x="30" y="411"/>
                    </a:cubicBezTo>
                    <a:cubicBezTo>
                      <a:pt x="396" y="32"/>
                      <a:pt x="396" y="32"/>
                      <a:pt x="396" y="32"/>
                    </a:cubicBezTo>
                    <a:cubicBezTo>
                      <a:pt x="427" y="0"/>
                      <a:pt x="477" y="0"/>
                      <a:pt x="507" y="32"/>
                    </a:cubicBezTo>
                    <a:cubicBezTo>
                      <a:pt x="873" y="411"/>
                      <a:pt x="873" y="411"/>
                      <a:pt x="873" y="411"/>
                    </a:cubicBezTo>
                    <a:cubicBezTo>
                      <a:pt x="904" y="442"/>
                      <a:pt x="893" y="468"/>
                      <a:pt x="849" y="468"/>
                    </a:cubicBezTo>
                    <a:lnTo>
                      <a:pt x="55" y="468"/>
                    </a:lnTo>
                    <a:close/>
                  </a:path>
                </a:pathLst>
              </a:custGeom>
              <a:solidFill>
                <a:schemeClr val="accent4"/>
              </a:solidFill>
              <a:ln>
                <a:noFill/>
              </a:ln>
            </p:spPr>
            <p:txBody>
              <a:bodyPr anchor="t" anchorCtr="0" bIns="27914" compatLnSpc="1" lIns="55827" numCol="1" rIns="55827" tIns="27914" vert="horz" wrap="square">
                <a:prstTxWarp prst="textNoShape">
                  <a:avLst/>
                </a:prstTxWarp>
              </a:bodyPr>
              <a:lstStyle/>
              <a:p>
                <a:pPr algn="just">
                  <a:lnSpc>
                    <a:spcPct val="120000"/>
                  </a:lnSpc>
                </a:pPr>
                <a:endParaRPr lang="en-US"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4" name="Freeform 23"/>
              <p:cNvSpPr/>
              <p:nvPr/>
            </p:nvSpPr>
            <p:spPr bwMode="auto">
              <a:xfrm>
                <a:off x="6230938" y="2843213"/>
                <a:ext cx="2149475" cy="1825625"/>
              </a:xfrm>
              <a:custGeom>
                <a:gdLst>
                  <a:gd fmla="*/ 978 w 1696" name="T0"/>
                  <a:gd fmla="*/ 231 h 1440" name="T1"/>
                  <a:gd fmla="*/ 1232 w 1696" name="T2"/>
                  <a:gd fmla="*/ 592 h 1440" name="T3"/>
                  <a:gd fmla="*/ 848 w 1696" name="T4"/>
                  <a:gd fmla="*/ 976 h 1440" name="T5"/>
                  <a:gd fmla="*/ 464 w 1696" name="T6"/>
                  <a:gd fmla="*/ 592 h 1440" name="T7"/>
                  <a:gd fmla="*/ 487 w 1696" name="T8"/>
                  <a:gd fmla="*/ 462 h 1440" name="T9"/>
                  <a:gd fmla="*/ 10 w 1696" name="T10"/>
                  <a:gd fmla="*/ 462 h 1440" name="T11"/>
                  <a:gd fmla="*/ 0 w 1696" name="T12"/>
                  <a:gd fmla="*/ 592 h 1440" name="T13"/>
                  <a:gd fmla="*/ 848 w 1696" name="T14"/>
                  <a:gd fmla="*/ 1440 h 1440" name="T15"/>
                  <a:gd fmla="*/ 1696 w 1696" name="T16"/>
                  <a:gd fmla="*/ 592 h 1440" name="T17"/>
                  <a:gd fmla="*/ 1455 w 1696" name="T18"/>
                  <a:gd fmla="*/ 0 h 1440" name="T19"/>
                  <a:gd fmla="*/ 978 w 1696" name="T20"/>
                  <a:gd fmla="*/ 231 h 144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440" w="1695">
                    <a:moveTo>
                      <a:pt x="978" y="231"/>
                    </a:moveTo>
                    <a:cubicBezTo>
                      <a:pt x="1126" y="284"/>
                      <a:pt x="1232" y="426"/>
                      <a:pt x="1232" y="592"/>
                    </a:cubicBezTo>
                    <a:cubicBezTo>
                      <a:pt x="1232" y="804"/>
                      <a:pt x="1060" y="976"/>
                      <a:pt x="848" y="976"/>
                    </a:cubicBezTo>
                    <a:cubicBezTo>
                      <a:pt x="636" y="976"/>
                      <a:pt x="464" y="804"/>
                      <a:pt x="464" y="592"/>
                    </a:cubicBezTo>
                    <a:cubicBezTo>
                      <a:pt x="464" y="546"/>
                      <a:pt x="472" y="503"/>
                      <a:pt x="487" y="462"/>
                    </a:cubicBezTo>
                    <a:cubicBezTo>
                      <a:pt x="10" y="462"/>
                      <a:pt x="10" y="462"/>
                      <a:pt x="10" y="462"/>
                    </a:cubicBezTo>
                    <a:cubicBezTo>
                      <a:pt x="3" y="504"/>
                      <a:pt x="0" y="548"/>
                      <a:pt x="0" y="592"/>
                    </a:cubicBezTo>
                    <a:cubicBezTo>
                      <a:pt x="0" y="1060"/>
                      <a:pt x="380" y="1440"/>
                      <a:pt x="848" y="1440"/>
                    </a:cubicBezTo>
                    <a:cubicBezTo>
                      <a:pt x="1316" y="1440"/>
                      <a:pt x="1696" y="1060"/>
                      <a:pt x="1696" y="592"/>
                    </a:cubicBezTo>
                    <a:cubicBezTo>
                      <a:pt x="1696" y="362"/>
                      <a:pt x="1604" y="153"/>
                      <a:pt x="1455" y="0"/>
                    </a:cubicBezTo>
                    <a:cubicBezTo>
                      <a:pt x="1322" y="125"/>
                      <a:pt x="1156" y="205"/>
                      <a:pt x="978" y="231"/>
                    </a:cubicBezTo>
                    <a:close/>
                  </a:path>
                </a:pathLst>
              </a:custGeom>
              <a:solidFill>
                <a:schemeClr val="accent4"/>
              </a:solidFill>
              <a:ln>
                <a:noFill/>
              </a:ln>
            </p:spPr>
            <p:txBody>
              <a:bodyPr anchor="t" anchorCtr="0" bIns="27914" compatLnSpc="1" lIns="55827" numCol="1" rIns="55827" tIns="27914" vert="horz" wrap="square">
                <a:prstTxWarp prst="textNoShape">
                  <a:avLst/>
                </a:prstTxWarp>
              </a:bodyPr>
              <a:lstStyle/>
              <a:p>
                <a:pPr algn="just">
                  <a:lnSpc>
                    <a:spcPct val="120000"/>
                  </a:lnSpc>
                </a:pPr>
                <a:endParaRPr lang="en-US"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6" name="Group 15"/>
            <p:cNvGrpSpPr/>
            <p:nvPr userDrawn="1"/>
          </p:nvGrpSpPr>
          <p:grpSpPr>
            <a:xfrm>
              <a:off x="8770198" y="1363135"/>
              <a:ext cx="2434167" cy="3276600"/>
              <a:chOff x="6554788" y="946151"/>
              <a:chExt cx="1825625" cy="2457450"/>
            </a:xfrm>
          </p:grpSpPr>
          <p:sp>
            <p:nvSpPr>
              <p:cNvPr id="21" name="Freeform 20"/>
              <p:cNvSpPr/>
              <p:nvPr/>
            </p:nvSpPr>
            <p:spPr bwMode="auto">
              <a:xfrm>
                <a:off x="6691313" y="2257426"/>
                <a:ext cx="593725" cy="1146175"/>
              </a:xfrm>
              <a:custGeom>
                <a:gdLst>
                  <a:gd fmla="*/ 468 w 468" name="T0"/>
                  <a:gd fmla="*/ 849 h 904" name="T1"/>
                  <a:gd fmla="*/ 410 w 468" name="T2"/>
                  <a:gd fmla="*/ 874 h 904" name="T3"/>
                  <a:gd fmla="*/ 32 w 468" name="T4"/>
                  <a:gd fmla="*/ 508 h 904" name="T5"/>
                  <a:gd fmla="*/ 32 w 468" name="T6"/>
                  <a:gd fmla="*/ 397 h 904" name="T7"/>
                  <a:gd fmla="*/ 410 w 468" name="T8"/>
                  <a:gd fmla="*/ 30 h 904" name="T9"/>
                  <a:gd fmla="*/ 468 w 468" name="T10"/>
                  <a:gd fmla="*/ 55 h 904" name="T11"/>
                  <a:gd fmla="*/ 468 w 468" name="T12"/>
                  <a:gd fmla="*/ 849 h 904" name="T13"/>
                </a:gdLst>
                <a:cxnLst>
                  <a:cxn ang="0">
                    <a:pos x="T0" y="T1"/>
                  </a:cxn>
                  <a:cxn ang="0">
                    <a:pos x="T2" y="T3"/>
                  </a:cxn>
                  <a:cxn ang="0">
                    <a:pos x="T4" y="T5"/>
                  </a:cxn>
                  <a:cxn ang="0">
                    <a:pos x="T6" y="T7"/>
                  </a:cxn>
                  <a:cxn ang="0">
                    <a:pos x="T8" y="T9"/>
                  </a:cxn>
                  <a:cxn ang="0">
                    <a:pos x="T10" y="T11"/>
                  </a:cxn>
                  <a:cxn ang="0">
                    <a:pos x="T12" y="T13"/>
                  </a:cxn>
                </a:cxnLst>
                <a:rect b="b" l="0" r="r" t="0"/>
                <a:pathLst>
                  <a:path h="904" w="468">
                    <a:moveTo>
                      <a:pt x="468" y="849"/>
                    </a:moveTo>
                    <a:cubicBezTo>
                      <a:pt x="468" y="893"/>
                      <a:pt x="442" y="904"/>
                      <a:pt x="410" y="874"/>
                    </a:cubicBezTo>
                    <a:cubicBezTo>
                      <a:pt x="32" y="508"/>
                      <a:pt x="32" y="508"/>
                      <a:pt x="32" y="508"/>
                    </a:cubicBezTo>
                    <a:cubicBezTo>
                      <a:pt x="0" y="477"/>
                      <a:pt x="0" y="427"/>
                      <a:pt x="32" y="397"/>
                    </a:cubicBezTo>
                    <a:cubicBezTo>
                      <a:pt x="410" y="30"/>
                      <a:pt x="410" y="30"/>
                      <a:pt x="410" y="30"/>
                    </a:cubicBezTo>
                    <a:cubicBezTo>
                      <a:pt x="442" y="0"/>
                      <a:pt x="468" y="11"/>
                      <a:pt x="468" y="55"/>
                    </a:cubicBezTo>
                    <a:lnTo>
                      <a:pt x="468" y="849"/>
                    </a:lnTo>
                    <a:close/>
                  </a:path>
                </a:pathLst>
              </a:custGeom>
              <a:solidFill>
                <a:schemeClr val="accent2"/>
              </a:solidFill>
              <a:ln>
                <a:noFill/>
              </a:ln>
            </p:spPr>
            <p:txBody>
              <a:bodyPr anchor="t" anchorCtr="0" bIns="27914" compatLnSpc="1" lIns="55827" numCol="1" rIns="55827" tIns="27914" vert="horz" wrap="square">
                <a:prstTxWarp prst="textNoShape">
                  <a:avLst/>
                </a:prstTxWarp>
              </a:bodyPr>
              <a:lstStyle/>
              <a:p>
                <a:pPr algn="just">
                  <a:lnSpc>
                    <a:spcPct val="120000"/>
                  </a:lnSpc>
                </a:pPr>
                <a:endParaRPr lang="en-US"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2" name="Freeform 21"/>
              <p:cNvSpPr/>
              <p:nvPr/>
            </p:nvSpPr>
            <p:spPr bwMode="auto">
              <a:xfrm>
                <a:off x="6554788" y="946151"/>
                <a:ext cx="1825625" cy="2151063"/>
              </a:xfrm>
              <a:custGeom>
                <a:gdLst>
                  <a:gd fmla="*/ 592 w 1440" name="T0"/>
                  <a:gd fmla="*/ 0 h 1696" name="T1"/>
                  <a:gd fmla="*/ 0 w 1440" name="T2"/>
                  <a:gd fmla="*/ 241 h 1696" name="T3"/>
                  <a:gd fmla="*/ 231 w 1440" name="T4"/>
                  <a:gd fmla="*/ 718 h 1696" name="T5"/>
                  <a:gd fmla="*/ 592 w 1440" name="T6"/>
                  <a:gd fmla="*/ 464 h 1696" name="T7"/>
                  <a:gd fmla="*/ 976 w 1440" name="T8"/>
                  <a:gd fmla="*/ 848 h 1696" name="T9"/>
                  <a:gd fmla="*/ 592 w 1440" name="T10"/>
                  <a:gd fmla="*/ 1232 h 1696" name="T11"/>
                  <a:gd fmla="*/ 452 w 1440" name="T12"/>
                  <a:gd fmla="*/ 1206 h 1696" name="T13"/>
                  <a:gd fmla="*/ 452 w 1440" name="T14"/>
                  <a:gd fmla="*/ 1300 h 1696" name="T15"/>
                  <a:gd fmla="*/ 389 w 1440" name="T16"/>
                  <a:gd fmla="*/ 1300 h 1696" name="T17"/>
                  <a:gd fmla="*/ 389 w 1440" name="T18"/>
                  <a:gd fmla="*/ 1671 h 1696" name="T19"/>
                  <a:gd fmla="*/ 592 w 1440" name="T20"/>
                  <a:gd fmla="*/ 1696 h 1696" name="T21"/>
                  <a:gd fmla="*/ 1440 w 1440" name="T22"/>
                  <a:gd fmla="*/ 848 h 1696" name="T23"/>
                  <a:gd fmla="*/ 592 w 1440" name="T24"/>
                  <a:gd fmla="*/ 0 h 169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95" w="1440">
                    <a:moveTo>
                      <a:pt x="592" y="0"/>
                    </a:moveTo>
                    <a:cubicBezTo>
                      <a:pt x="362" y="0"/>
                      <a:pt x="153" y="92"/>
                      <a:pt x="0" y="241"/>
                    </a:cubicBezTo>
                    <a:cubicBezTo>
                      <a:pt x="125" y="374"/>
                      <a:pt x="205" y="540"/>
                      <a:pt x="231" y="718"/>
                    </a:cubicBezTo>
                    <a:cubicBezTo>
                      <a:pt x="284" y="570"/>
                      <a:pt x="426" y="464"/>
                      <a:pt x="592" y="464"/>
                    </a:cubicBezTo>
                    <a:cubicBezTo>
                      <a:pt x="804" y="464"/>
                      <a:pt x="976" y="636"/>
                      <a:pt x="976" y="848"/>
                    </a:cubicBezTo>
                    <a:cubicBezTo>
                      <a:pt x="976" y="1060"/>
                      <a:pt x="804" y="1232"/>
                      <a:pt x="592" y="1232"/>
                    </a:cubicBezTo>
                    <a:cubicBezTo>
                      <a:pt x="543" y="1232"/>
                      <a:pt x="495" y="1223"/>
                      <a:pt x="452" y="1206"/>
                    </a:cubicBezTo>
                    <a:cubicBezTo>
                      <a:pt x="452" y="1300"/>
                      <a:pt x="452" y="1300"/>
                      <a:pt x="452" y="1300"/>
                    </a:cubicBezTo>
                    <a:cubicBezTo>
                      <a:pt x="389" y="1300"/>
                      <a:pt x="389" y="1300"/>
                      <a:pt x="389" y="1300"/>
                    </a:cubicBezTo>
                    <a:cubicBezTo>
                      <a:pt x="389" y="1671"/>
                      <a:pt x="389" y="1671"/>
                      <a:pt x="389" y="1671"/>
                    </a:cubicBezTo>
                    <a:cubicBezTo>
                      <a:pt x="454" y="1687"/>
                      <a:pt x="522" y="1696"/>
                      <a:pt x="592" y="1696"/>
                    </a:cubicBezTo>
                    <a:cubicBezTo>
                      <a:pt x="1060" y="1696"/>
                      <a:pt x="1440" y="1316"/>
                      <a:pt x="1440" y="848"/>
                    </a:cubicBezTo>
                    <a:cubicBezTo>
                      <a:pt x="1440" y="380"/>
                      <a:pt x="1060" y="0"/>
                      <a:pt x="592" y="0"/>
                    </a:cubicBezTo>
                    <a:close/>
                  </a:path>
                </a:pathLst>
              </a:custGeom>
              <a:solidFill>
                <a:schemeClr val="accent2"/>
              </a:solidFill>
              <a:ln>
                <a:noFill/>
              </a:ln>
            </p:spPr>
            <p:txBody>
              <a:bodyPr anchor="t" anchorCtr="0" bIns="27914" compatLnSpc="1" lIns="55827" numCol="1" rIns="55827" tIns="27914" vert="horz" wrap="square">
                <a:prstTxWarp prst="textNoShape">
                  <a:avLst/>
                </a:prstTxWarp>
              </a:bodyPr>
              <a:lstStyle/>
              <a:p>
                <a:pPr algn="just">
                  <a:lnSpc>
                    <a:spcPct val="120000"/>
                  </a:lnSpc>
                </a:pPr>
                <a:endParaRPr lang="en-US"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17" name="TextBox 16"/>
            <p:cNvSpPr txBox="1"/>
            <p:nvPr userDrawn="1"/>
          </p:nvSpPr>
          <p:spPr>
            <a:xfrm rot="18920652">
              <a:off x="6441132" y="1910600"/>
              <a:ext cx="1431342" cy="549553"/>
            </a:xfrm>
            <a:prstGeom prst="rect">
              <a:avLst/>
            </a:prstGeom>
            <a:noFill/>
          </p:spPr>
          <p:txBody>
            <a:bodyPr anchor="ctr" rtlCol="0" wrap="none">
              <a:prstTxWarp prst="textArchUp">
                <a:avLst/>
              </a:prstTxWarp>
              <a:spAutoFit/>
            </a:bodyPr>
            <a:lstStyle/>
            <a:p>
              <a:pPr algn="just">
                <a:lnSpc>
                  <a:spcPct val="120000"/>
                </a:lnSpc>
              </a:pPr>
              <a:r>
                <a:rPr altLang="en-US" b="1" lang="zh-CN"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文字内容</a:t>
              </a:r>
            </a:p>
          </p:txBody>
        </p:sp>
        <p:sp>
          <p:nvSpPr>
            <p:cNvPr id="18" name="TextBox 17"/>
            <p:cNvSpPr txBox="1"/>
            <p:nvPr userDrawn="1"/>
          </p:nvSpPr>
          <p:spPr>
            <a:xfrm rot="2904439">
              <a:off x="9672072" y="2022876"/>
              <a:ext cx="1431342" cy="549553"/>
            </a:xfrm>
            <a:prstGeom prst="rect">
              <a:avLst/>
            </a:prstGeom>
            <a:noFill/>
          </p:spPr>
          <p:txBody>
            <a:bodyPr anchor="ctr" rtlCol="0" wrap="none">
              <a:prstTxWarp prst="textArchUp">
                <a:avLst/>
              </a:prstTxWarp>
              <a:spAutoFit/>
            </a:bodyPr>
            <a:lstStyle/>
            <a:p>
              <a:pPr algn="just">
                <a:lnSpc>
                  <a:spcPct val="120000"/>
                </a:lnSpc>
              </a:pPr>
              <a:r>
                <a:rPr altLang="en-US" b="1" lang="zh-CN"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文字内容</a:t>
              </a:r>
            </a:p>
          </p:txBody>
        </p:sp>
        <p:sp>
          <p:nvSpPr>
            <p:cNvPr id="19" name="TextBox 18"/>
            <p:cNvSpPr txBox="1"/>
            <p:nvPr userDrawn="1"/>
          </p:nvSpPr>
          <p:spPr>
            <a:xfrm rot="3328205">
              <a:off x="6304478" y="5122857"/>
              <a:ext cx="1431342" cy="549553"/>
            </a:xfrm>
            <a:prstGeom prst="rect">
              <a:avLst/>
            </a:prstGeom>
            <a:noFill/>
          </p:spPr>
          <p:txBody>
            <a:bodyPr anchor="ctr" rtlCol="0" wrap="none">
              <a:prstTxWarp prst="textArchDown">
                <a:avLst/>
              </a:prstTxWarp>
              <a:spAutoFit/>
            </a:bodyPr>
            <a:lstStyle/>
            <a:p>
              <a:pPr algn="just">
                <a:lnSpc>
                  <a:spcPct val="120000"/>
                </a:lnSpc>
              </a:pPr>
              <a:r>
                <a:rPr altLang="en-US" b="1" lang="zh-CN"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文字内容</a:t>
              </a:r>
            </a:p>
          </p:txBody>
        </p:sp>
        <p:sp>
          <p:nvSpPr>
            <p:cNvPr id="20" name="TextBox 19"/>
            <p:cNvSpPr txBox="1"/>
            <p:nvPr userDrawn="1"/>
          </p:nvSpPr>
          <p:spPr>
            <a:xfrm rot="18872992">
              <a:off x="9526699" y="5209994"/>
              <a:ext cx="1431342" cy="549553"/>
            </a:xfrm>
            <a:prstGeom prst="rect">
              <a:avLst/>
            </a:prstGeom>
            <a:noFill/>
          </p:spPr>
          <p:txBody>
            <a:bodyPr anchor="ctr" rtlCol="0" wrap="none">
              <a:prstTxWarp prst="textArchDown">
                <a:avLst/>
              </a:prstTxWarp>
              <a:spAutoFit/>
            </a:bodyPr>
            <a:lstStyle/>
            <a:p>
              <a:pPr algn="just">
                <a:lnSpc>
                  <a:spcPct val="120000"/>
                </a:lnSpc>
              </a:pPr>
              <a:r>
                <a:rPr altLang="en-US" b="1" lang="zh-CN" sz="1737">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文字内容</a:t>
              </a:r>
            </a:p>
          </p:txBody>
        </p:sp>
      </p:grpSp>
      <p:grpSp>
        <p:nvGrpSpPr>
          <p:cNvPr id="29" name="Group 30"/>
          <p:cNvGrpSpPr/>
          <p:nvPr/>
        </p:nvGrpSpPr>
        <p:grpSpPr>
          <a:xfrm>
            <a:off x="6924671" y="2712385"/>
            <a:ext cx="3609160" cy="572731"/>
            <a:chOff x="8633669" y="2306010"/>
            <a:chExt cx="2990246" cy="625370"/>
          </a:xfrm>
        </p:grpSpPr>
        <p:sp>
          <p:nvSpPr>
            <p:cNvPr id="30" name="Rectangle 28"/>
            <p:cNvSpPr/>
            <p:nvPr/>
          </p:nvSpPr>
          <p:spPr>
            <a:xfrm>
              <a:off x="8633668" y="2623602"/>
              <a:ext cx="2990246" cy="319501"/>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31" name="TextBox 29"/>
            <p:cNvSpPr txBox="1"/>
            <p:nvPr/>
          </p:nvSpPr>
          <p:spPr>
            <a:xfrm>
              <a:off x="8633669" y="2306010"/>
              <a:ext cx="1279218" cy="279564"/>
            </a:xfrm>
            <a:prstGeom prst="rect">
              <a:avLst/>
            </a:prstGeom>
            <a:noFill/>
          </p:spPr>
          <p:txBody>
            <a:bodyPr bIns="0" lIns="0" rIns="0" rtlCol="0" tIns="0" wrap="square">
              <a:spAutoFit/>
            </a:bodyPr>
            <a:lstStyle/>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grpSp>
      <p:grpSp>
        <p:nvGrpSpPr>
          <p:cNvPr id="33" name="Group 30"/>
          <p:cNvGrpSpPr/>
          <p:nvPr/>
        </p:nvGrpSpPr>
        <p:grpSpPr>
          <a:xfrm>
            <a:off x="6924671" y="3535890"/>
            <a:ext cx="3609160" cy="572731"/>
            <a:chOff x="8633669" y="2306010"/>
            <a:chExt cx="2990246" cy="625370"/>
          </a:xfrm>
        </p:grpSpPr>
        <p:sp>
          <p:nvSpPr>
            <p:cNvPr id="34" name="Rectangle 28"/>
            <p:cNvSpPr/>
            <p:nvPr/>
          </p:nvSpPr>
          <p:spPr>
            <a:xfrm>
              <a:off x="8633668" y="2623602"/>
              <a:ext cx="2990246" cy="319501"/>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35" name="TextBox 29"/>
            <p:cNvSpPr txBox="1"/>
            <p:nvPr/>
          </p:nvSpPr>
          <p:spPr>
            <a:xfrm>
              <a:off x="8633669" y="2306010"/>
              <a:ext cx="1279218" cy="279564"/>
            </a:xfrm>
            <a:prstGeom prst="rect">
              <a:avLst/>
            </a:prstGeom>
            <a:noFill/>
          </p:spPr>
          <p:txBody>
            <a:bodyPr bIns="0" lIns="0" rIns="0" rtlCol="0" tIns="0" wrap="square">
              <a:spAutoFit/>
            </a:bodyPr>
            <a:lstStyle/>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grpSp>
      <p:grpSp>
        <p:nvGrpSpPr>
          <p:cNvPr id="36" name="Group 30"/>
          <p:cNvGrpSpPr/>
          <p:nvPr/>
        </p:nvGrpSpPr>
        <p:grpSpPr>
          <a:xfrm>
            <a:off x="6924671" y="4359397"/>
            <a:ext cx="3609160" cy="572731"/>
            <a:chOff x="8633669" y="2306010"/>
            <a:chExt cx="2990246" cy="625370"/>
          </a:xfrm>
        </p:grpSpPr>
        <p:sp>
          <p:nvSpPr>
            <p:cNvPr id="37" name="Rectangle 28"/>
            <p:cNvSpPr/>
            <p:nvPr/>
          </p:nvSpPr>
          <p:spPr>
            <a:xfrm>
              <a:off x="8633668" y="2623602"/>
              <a:ext cx="2990246" cy="319501"/>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38" name="TextBox 29"/>
            <p:cNvSpPr txBox="1"/>
            <p:nvPr/>
          </p:nvSpPr>
          <p:spPr>
            <a:xfrm>
              <a:off x="8633669" y="2306010"/>
              <a:ext cx="1279218" cy="279564"/>
            </a:xfrm>
            <a:prstGeom prst="rect">
              <a:avLst/>
            </a:prstGeom>
            <a:noFill/>
          </p:spPr>
          <p:txBody>
            <a:bodyPr bIns="0" lIns="0" rIns="0" rtlCol="0" tIns="0" wrap="square">
              <a:spAutoFit/>
            </a:bodyPr>
            <a:lstStyle/>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grpSp>
      <p:grpSp>
        <p:nvGrpSpPr>
          <p:cNvPr id="39" name="Group 30"/>
          <p:cNvGrpSpPr/>
          <p:nvPr/>
        </p:nvGrpSpPr>
        <p:grpSpPr>
          <a:xfrm>
            <a:off x="6924671" y="5182902"/>
            <a:ext cx="3609160" cy="572731"/>
            <a:chOff x="8633669" y="2306010"/>
            <a:chExt cx="2990246" cy="625370"/>
          </a:xfrm>
        </p:grpSpPr>
        <p:sp>
          <p:nvSpPr>
            <p:cNvPr id="40" name="Rectangle 28"/>
            <p:cNvSpPr/>
            <p:nvPr/>
          </p:nvSpPr>
          <p:spPr>
            <a:xfrm>
              <a:off x="8633668" y="2623602"/>
              <a:ext cx="2990246" cy="319501"/>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41" name="TextBox 29"/>
            <p:cNvSpPr txBox="1"/>
            <p:nvPr/>
          </p:nvSpPr>
          <p:spPr>
            <a:xfrm>
              <a:off x="8633669" y="2306010"/>
              <a:ext cx="1279218" cy="279564"/>
            </a:xfrm>
            <a:prstGeom prst="rect">
              <a:avLst/>
            </a:prstGeom>
            <a:noFill/>
          </p:spPr>
          <p:txBody>
            <a:bodyPr bIns="0" lIns="0" rIns="0" rtlCol="0" tIns="0" wrap="square">
              <a:spAutoFit/>
            </a:bodyPr>
            <a:lstStyle/>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grpSp>
      <p:sp>
        <p:nvSpPr>
          <p:cNvPr id="32"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42"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1397052357"/>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1" presetSubtype="1">
                                  <p:stCondLst>
                                    <p:cond delay="0"/>
                                  </p:stCondLst>
                                  <p:childTnLst>
                                    <p:set>
                                      <p:cBhvr>
                                        <p:cTn dur="1" fill="hold" id="6">
                                          <p:stCondLst>
                                            <p:cond delay="0"/>
                                          </p:stCondLst>
                                        </p:cTn>
                                        <p:tgtEl>
                                          <p:spTgt spid="12"/>
                                        </p:tgtEl>
                                        <p:attrNameLst>
                                          <p:attrName>style.visibility</p:attrName>
                                        </p:attrNameLst>
                                      </p:cBhvr>
                                      <p:to>
                                        <p:strVal val="visible"/>
                                      </p:to>
                                    </p:set>
                                    <p:animEffect filter="wheel(1)" transition="in">
                                      <p:cBhvr>
                                        <p:cTn dur="1500" id="7"/>
                                        <p:tgtEl>
                                          <p:spTgt spid="12"/>
                                        </p:tgtEl>
                                      </p:cBhvr>
                                    </p:animEffect>
                                  </p:childTnLst>
                                </p:cTn>
                              </p:par>
                            </p:childTnLst>
                          </p:cTn>
                        </p:par>
                        <p:par>
                          <p:cTn fill="hold" id="8" nodeType="afterGroup">
                            <p:stCondLst>
                              <p:cond delay="1500"/>
                            </p:stCondLst>
                            <p:childTnLst>
                              <p:par>
                                <p:cTn fill="hold" id="9" nodeType="afterEffect" presetClass="entr" presetID="10" presetSubtype="0">
                                  <p:stCondLst>
                                    <p:cond delay="0"/>
                                  </p:stCondLst>
                                  <p:childTnLst>
                                    <p:set>
                                      <p:cBhvr>
                                        <p:cTn dur="1" fill="hold" id="10">
                                          <p:stCondLst>
                                            <p:cond delay="0"/>
                                          </p:stCondLst>
                                        </p:cTn>
                                        <p:tgtEl>
                                          <p:spTgt spid="29"/>
                                        </p:tgtEl>
                                        <p:attrNameLst>
                                          <p:attrName>style.visibility</p:attrName>
                                        </p:attrNameLst>
                                      </p:cBhvr>
                                      <p:to>
                                        <p:strVal val="visible"/>
                                      </p:to>
                                    </p:set>
                                    <p:animEffect filter="fade" transition="in">
                                      <p:cBhvr>
                                        <p:cTn dur="500" id="11"/>
                                        <p:tgtEl>
                                          <p:spTgt spid="29"/>
                                        </p:tgtEl>
                                      </p:cBhvr>
                                    </p:animEffect>
                                  </p:childTnLst>
                                </p:cTn>
                              </p:par>
                            </p:childTnLst>
                          </p:cTn>
                        </p:par>
                        <p:par>
                          <p:cTn fill="hold" id="12" nodeType="afterGroup">
                            <p:stCondLst>
                              <p:cond delay="2000"/>
                            </p:stCondLst>
                            <p:childTnLst>
                              <p:par>
                                <p:cTn fill="hold" id="13" nodeType="afterEffect" presetClass="entr" presetID="10" presetSubtype="0">
                                  <p:stCondLst>
                                    <p:cond delay="0"/>
                                  </p:stCondLst>
                                  <p:childTnLst>
                                    <p:set>
                                      <p:cBhvr>
                                        <p:cTn dur="1" fill="hold" id="14">
                                          <p:stCondLst>
                                            <p:cond delay="0"/>
                                          </p:stCondLst>
                                        </p:cTn>
                                        <p:tgtEl>
                                          <p:spTgt spid="33"/>
                                        </p:tgtEl>
                                        <p:attrNameLst>
                                          <p:attrName>style.visibility</p:attrName>
                                        </p:attrNameLst>
                                      </p:cBhvr>
                                      <p:to>
                                        <p:strVal val="visible"/>
                                      </p:to>
                                    </p:set>
                                    <p:animEffect filter="fade" transition="in">
                                      <p:cBhvr>
                                        <p:cTn dur="500" id="15"/>
                                        <p:tgtEl>
                                          <p:spTgt spid="33"/>
                                        </p:tgtEl>
                                      </p:cBhvr>
                                    </p:animEffect>
                                  </p:childTnLst>
                                </p:cTn>
                              </p:par>
                            </p:childTnLst>
                          </p:cTn>
                        </p:par>
                        <p:par>
                          <p:cTn fill="hold" id="16" nodeType="afterGroup">
                            <p:stCondLst>
                              <p:cond delay="2500"/>
                            </p:stCondLst>
                            <p:childTnLst>
                              <p:par>
                                <p:cTn fill="hold" id="17" nodeType="afterEffect" presetClass="entr" presetID="10" presetSubtype="0">
                                  <p:stCondLst>
                                    <p:cond delay="0"/>
                                  </p:stCondLst>
                                  <p:childTnLst>
                                    <p:set>
                                      <p:cBhvr>
                                        <p:cTn dur="1" fill="hold" id="18">
                                          <p:stCondLst>
                                            <p:cond delay="0"/>
                                          </p:stCondLst>
                                        </p:cTn>
                                        <p:tgtEl>
                                          <p:spTgt spid="36"/>
                                        </p:tgtEl>
                                        <p:attrNameLst>
                                          <p:attrName>style.visibility</p:attrName>
                                        </p:attrNameLst>
                                      </p:cBhvr>
                                      <p:to>
                                        <p:strVal val="visible"/>
                                      </p:to>
                                    </p:set>
                                    <p:animEffect filter="fade" transition="in">
                                      <p:cBhvr>
                                        <p:cTn dur="500" id="19"/>
                                        <p:tgtEl>
                                          <p:spTgt spid="36"/>
                                        </p:tgtEl>
                                      </p:cBhvr>
                                    </p:animEffect>
                                  </p:childTnLst>
                                </p:cTn>
                              </p:par>
                            </p:childTnLst>
                          </p:cTn>
                        </p:par>
                        <p:par>
                          <p:cTn fill="hold" id="20" nodeType="afterGroup">
                            <p:stCondLst>
                              <p:cond delay="3000"/>
                            </p:stCondLst>
                            <p:childTnLst>
                              <p:par>
                                <p:cTn fill="hold" id="21" nodeType="afterEffect" presetClass="entr" presetID="10" presetSubtype="0">
                                  <p:stCondLst>
                                    <p:cond delay="0"/>
                                  </p:stCondLst>
                                  <p:childTnLst>
                                    <p:set>
                                      <p:cBhvr>
                                        <p:cTn dur="1" fill="hold" id="22">
                                          <p:stCondLst>
                                            <p:cond delay="0"/>
                                          </p:stCondLst>
                                        </p:cTn>
                                        <p:tgtEl>
                                          <p:spTgt spid="39"/>
                                        </p:tgtEl>
                                        <p:attrNameLst>
                                          <p:attrName>style.visibility</p:attrName>
                                        </p:attrNameLst>
                                      </p:cBhvr>
                                      <p:to>
                                        <p:strVal val="visible"/>
                                      </p:to>
                                    </p:set>
                                    <p:animEffect filter="fade" transition="in">
                                      <p:cBhvr>
                                        <p:cTn dur="500" id="23"/>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Group 4"/>
          <p:cNvGrpSpPr>
            <a:grpSpLocks noChangeAspect="1"/>
          </p:cNvGrpSpPr>
          <p:nvPr/>
        </p:nvGrpSpPr>
        <p:grpSpPr>
          <a:xfrm rot="4351113">
            <a:off x="5467143" y="2247983"/>
            <a:ext cx="4707118" cy="3246798"/>
            <a:chOff x="940378" y="1114346"/>
            <a:chExt cx="7056438" cy="4867275"/>
          </a:xfrm>
        </p:grpSpPr>
        <p:sp>
          <p:nvSpPr>
            <p:cNvPr id="6" name="Arc 682"/>
            <p:cNvSpPr/>
            <p:nvPr/>
          </p:nvSpPr>
          <p:spPr bwMode="auto">
            <a:xfrm rot="18746404">
              <a:off x="3554196" y="1119903"/>
              <a:ext cx="1014413" cy="1003300"/>
            </a:xfrm>
            <a:custGeom>
              <a:gdLst>
                <a:gd fmla="*/ 2147483647 w 21600" name="T0"/>
                <a:gd fmla="*/ 0 h 21356" name="T1"/>
                <a:gd fmla="*/ 2147483647 w 21600" name="T2"/>
                <a:gd fmla="*/ 2147483647 h 21356" name="T3"/>
                <a:gd fmla="*/ 0 w 21600" name="T4"/>
                <a:gd fmla="*/ 2147483647 h 21356" name="T5"/>
                <a:gd fmla="*/ 0 60000 65536" name="T6"/>
                <a:gd fmla="*/ 0 60000 65536" name="T7"/>
                <a:gd fmla="*/ 0 60000 65536" name="T8"/>
                <a:gd fmla="*/ 0 w 21600" name="T9"/>
                <a:gd fmla="*/ 0 h 21356" name="T10"/>
                <a:gd fmla="*/ 21600 w 21600" name="T11"/>
                <a:gd fmla="*/ 21356 h 21356" name="T12"/>
              </a:gdLst>
              <a:cxnLst>
                <a:cxn ang="T6">
                  <a:pos x="T0" y="T1"/>
                </a:cxn>
                <a:cxn ang="T7">
                  <a:pos x="T2" y="T3"/>
                </a:cxn>
                <a:cxn ang="T8">
                  <a:pos x="T4" y="T5"/>
                </a:cxn>
              </a:cxnLst>
              <a:rect b="T12" l="T9" r="T11" t="T10"/>
              <a:pathLst>
                <a:path extrusionOk="0" fill="none" h="21356" w="21600">
                  <a:moveTo>
                    <a:pt x="3237" y="-1"/>
                  </a:moveTo>
                  <a:cubicBezTo>
                    <a:pt x="13795" y="1600"/>
                    <a:pt x="21600" y="10676"/>
                    <a:pt x="21600" y="21356"/>
                  </a:cubicBezTo>
                </a:path>
                <a:path extrusionOk="0" h="21356" stroke="0" w="21600">
                  <a:moveTo>
                    <a:pt x="3237" y="-1"/>
                  </a:moveTo>
                  <a:cubicBezTo>
                    <a:pt x="13795" y="1600"/>
                    <a:pt x="21600" y="10676"/>
                    <a:pt x="21600" y="21356"/>
                  </a:cubicBezTo>
                  <a:lnTo>
                    <a:pt x="0" y="21356"/>
                  </a:lnTo>
                  <a:lnTo>
                    <a:pt x="3237" y="-1"/>
                  </a:lnTo>
                  <a:close/>
                </a:path>
              </a:pathLst>
            </a:custGeom>
            <a:noFill/>
            <a:ln w="9525">
              <a:solidFill>
                <a:schemeClr val="bg1">
                  <a:lumMod val="50000"/>
                </a:schemeClr>
              </a:solidFill>
              <a:prstDash val="sysDot"/>
              <a:round/>
              <a:tailEnd len="med" type="triangle" w="med"/>
            </a:ln>
            <a:extLst>
              <a:ext uri="{909E8E84-426E-40DD-AFC4-6F175D3DCCD1}">
                <a14:hiddenFill>
                  <a:solidFill>
                    <a:srgbClr val="FFFFFF"/>
                  </a:solidFill>
                </a14:hiddenFill>
              </a:ext>
            </a:extLst>
          </p:spPr>
          <p:txBody>
            <a:bodyPr anchor="ctr" wrap="none"/>
            <a:lstStyle/>
            <a:p>
              <a:pPr algn="just" defTabSz="1054842" latinLnBrk="1">
                <a:lnSpc>
                  <a:spcPct val="120000"/>
                </a:lnSpc>
                <a:spcBef>
                  <a:spcPct val="0"/>
                </a:spcBef>
                <a:spcAft>
                  <a:spcPct val="0"/>
                </a:spcAft>
                <a:defRPr/>
              </a:pPr>
              <a:endParaRPr altLang="en-US" kern="0" kumimoji="1" lang="zh-CN"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 name="Freeform 673"/>
            <p:cNvSpPr>
              <a:spLocks noEditPoints="1"/>
            </p:cNvSpPr>
            <p:nvPr/>
          </p:nvSpPr>
          <p:spPr bwMode="auto">
            <a:xfrm rot="21275256">
              <a:off x="4204278" y="1579484"/>
              <a:ext cx="2628900" cy="2630487"/>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accent2"/>
            </a:solidFill>
            <a:ln>
              <a:noFill/>
            </a:ln>
            <a:extLst>
              <a:ext uri="{91240B29-F687-4F45-9708-019B960494DF}">
                <a14:hiddenLine cap="rnd" w="19050">
                  <a:solidFill>
                    <a:srgbClr val="000000"/>
                  </a:solidFill>
                  <a:prstDash val="sysDot"/>
                  <a:round/>
                  <a:headEnd/>
                  <a:tailEnd/>
                </a14:hiddenLine>
              </a:ext>
            </a:extLst>
          </p:spPr>
          <p:txBody>
            <a:bodyPr anchor="ctr" wrap="none"/>
            <a:lstStyle/>
            <a:p>
              <a:pPr algn="just" fontAlgn="base" latinLnBrk="1">
                <a:lnSpc>
                  <a:spcPct val="120000"/>
                </a:lnSpc>
                <a:spcBef>
                  <a:spcPct val="0"/>
                </a:spcBef>
                <a:spcAft>
                  <a:spcPct val="0"/>
                </a:spcAft>
              </a:pPr>
              <a:endParaRPr altLang="en-US" kumimoji="1" lang="zh-CN"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8" name="Freeform 675"/>
            <p:cNvSpPr>
              <a:spLocks noEditPoints="1"/>
            </p:cNvSpPr>
            <p:nvPr/>
          </p:nvSpPr>
          <p:spPr bwMode="auto">
            <a:xfrm rot="21275256">
              <a:off x="940378" y="1649334"/>
              <a:ext cx="3429000" cy="3429000"/>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accent1">
                <a:alpha val="79999"/>
              </a:schemeClr>
            </a:solidFill>
            <a:ln>
              <a:noFill/>
            </a:ln>
            <a:extLst>
              <a:ext uri="{91240B29-F687-4F45-9708-019B960494DF}">
                <a14:hiddenLine cap="rnd" w="19050">
                  <a:solidFill>
                    <a:srgbClr val="000000"/>
                  </a:solidFill>
                  <a:prstDash val="sysDot"/>
                  <a:round/>
                  <a:headEnd/>
                  <a:tailEnd/>
                </a14:hiddenLine>
              </a:ext>
            </a:extLst>
          </p:spPr>
          <p:txBody>
            <a:bodyPr anchor="ctr" wrap="none"/>
            <a:lstStyle/>
            <a:p>
              <a:pPr algn="just" fontAlgn="base" latinLnBrk="1">
                <a:lnSpc>
                  <a:spcPct val="120000"/>
                </a:lnSpc>
                <a:spcBef>
                  <a:spcPct val="0"/>
                </a:spcBef>
                <a:spcAft>
                  <a:spcPct val="0"/>
                </a:spcAft>
              </a:pPr>
              <a:endParaRPr altLang="en-US" kumimoji="1" lang="zh-CN"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9" name="Oval 676"/>
            <p:cNvSpPr>
              <a:spLocks noChangeArrowheads="1"/>
            </p:cNvSpPr>
            <p:nvPr/>
          </p:nvSpPr>
          <p:spPr bwMode="auto">
            <a:xfrm rot="21275256">
              <a:off x="1307091" y="2016046"/>
              <a:ext cx="2695575" cy="2693988"/>
            </a:xfrm>
            <a:prstGeom prst="ellipse">
              <a:avLst/>
            </a:prstGeom>
            <a:solidFill>
              <a:schemeClr val="accent1"/>
            </a:solidFill>
            <a:ln>
              <a:noFill/>
            </a:ln>
            <a:extLst>
              <a:ext uri="{91240B29-F687-4F45-9708-019B960494DF}">
                <a14:hiddenLine algn="ctr" w="19050">
                  <a:solidFill>
                    <a:srgbClr val="000000"/>
                  </a:solidFill>
                  <a:round/>
                  <a:headEnd/>
                  <a:tailEnd/>
                </a14:hiddenLine>
              </a:ext>
            </a:extLst>
          </p:spPr>
          <p:txBody>
            <a:bodyPr anchor="ctr" wrap="none"/>
            <a:lstStyle/>
            <a:p>
              <a:pPr algn="just" fontAlgn="base" latinLnBrk="1">
                <a:lnSpc>
                  <a:spcPct val="120000"/>
                </a:lnSpc>
                <a:spcBef>
                  <a:spcPct val="0"/>
                </a:spcBef>
                <a:spcAft>
                  <a:spcPct val="0"/>
                </a:spcAft>
              </a:pPr>
              <a:endParaRPr altLang="en-US" kumimoji="1" lang="ko-KR" sz="900">
                <a:solidFill>
                  <a:schemeClr val="bg1">
                    <a:lumMod val="65000"/>
                  </a:schemeClr>
                </a:solidFill>
                <a:latin charset="0" panose="020b0604020202020204" pitchFamily="34" typeface="Arial"/>
                <a:ea typeface="+mn-ea"/>
                <a:cs typeface="+mn-ea"/>
                <a:sym charset="0" panose="020b0604020202020204" pitchFamily="34" typeface="Arial"/>
              </a:endParaRPr>
            </a:p>
          </p:txBody>
        </p:sp>
        <p:sp>
          <p:nvSpPr>
            <p:cNvPr id="10" name="Oval 677"/>
            <p:cNvSpPr>
              <a:spLocks noChangeArrowheads="1"/>
            </p:cNvSpPr>
            <p:nvPr/>
          </p:nvSpPr>
          <p:spPr bwMode="auto">
            <a:xfrm rot="21275256">
              <a:off x="4617028" y="1993821"/>
              <a:ext cx="1801813" cy="1801813"/>
            </a:xfrm>
            <a:prstGeom prst="ellipse">
              <a:avLst/>
            </a:prstGeom>
            <a:solidFill>
              <a:schemeClr val="accent2"/>
            </a:solidFill>
            <a:ln>
              <a:noFill/>
            </a:ln>
            <a:extLst>
              <a:ext uri="{91240B29-F687-4F45-9708-019B960494DF}">
                <a14:hiddenLine algn="ctr" w="19050">
                  <a:solidFill>
                    <a:srgbClr val="000000"/>
                  </a:solidFill>
                  <a:round/>
                  <a:headEnd/>
                  <a:tailEnd/>
                </a14:hiddenLine>
              </a:ext>
            </a:extLst>
          </p:spPr>
          <p:txBody>
            <a:bodyPr anchor="ctr" wrap="none"/>
            <a:lstStyle/>
            <a:p>
              <a:pPr algn="just" fontAlgn="base" latinLnBrk="1">
                <a:lnSpc>
                  <a:spcPct val="120000"/>
                </a:lnSpc>
                <a:spcBef>
                  <a:spcPct val="0"/>
                </a:spcBef>
                <a:spcAft>
                  <a:spcPct val="0"/>
                </a:spcAft>
              </a:pPr>
              <a:endParaRPr altLang="en-US" kumimoji="1" lang="ko-KR" sz="900">
                <a:solidFill>
                  <a:schemeClr val="bg1">
                    <a:lumMod val="65000"/>
                  </a:schemeClr>
                </a:solidFill>
                <a:latin charset="0" panose="020b0604020202020204" pitchFamily="34" typeface="Arial"/>
                <a:ea typeface="+mn-ea"/>
                <a:cs typeface="+mn-ea"/>
                <a:sym charset="0" panose="020b0604020202020204" pitchFamily="34" typeface="Arial"/>
              </a:endParaRPr>
            </a:p>
          </p:txBody>
        </p:sp>
        <p:sp>
          <p:nvSpPr>
            <p:cNvPr id="11" name="Freeform 679"/>
            <p:cNvSpPr>
              <a:spLocks noEditPoints="1"/>
            </p:cNvSpPr>
            <p:nvPr/>
          </p:nvSpPr>
          <p:spPr bwMode="auto">
            <a:xfrm rot="21275256">
              <a:off x="5693353" y="3676571"/>
              <a:ext cx="2303463" cy="2305050"/>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accent3"/>
            </a:solidFill>
            <a:ln>
              <a:noFill/>
            </a:ln>
            <a:extLst>
              <a:ext uri="{91240B29-F687-4F45-9708-019B960494DF}">
                <a14:hiddenLine cap="rnd" w="19050">
                  <a:solidFill>
                    <a:srgbClr val="000000"/>
                  </a:solidFill>
                  <a:prstDash val="sysDot"/>
                  <a:round/>
                  <a:headEnd/>
                  <a:tailEnd/>
                </a14:hiddenLine>
              </a:ext>
            </a:extLst>
          </p:spPr>
          <p:txBody>
            <a:bodyPr anchor="ctr" wrap="none"/>
            <a:lstStyle/>
            <a:p>
              <a:pPr algn="just" fontAlgn="base" latinLnBrk="1">
                <a:lnSpc>
                  <a:spcPct val="120000"/>
                </a:lnSpc>
                <a:spcBef>
                  <a:spcPct val="0"/>
                </a:spcBef>
                <a:spcAft>
                  <a:spcPct val="0"/>
                </a:spcAft>
              </a:pPr>
              <a:endParaRPr altLang="en-US" kumimoji="1" lang="zh-CN"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2" name="Oval 680"/>
            <p:cNvSpPr>
              <a:spLocks noChangeArrowheads="1"/>
            </p:cNvSpPr>
            <p:nvPr/>
          </p:nvSpPr>
          <p:spPr bwMode="auto">
            <a:xfrm rot="21275256">
              <a:off x="6055303" y="4040109"/>
              <a:ext cx="1577975" cy="1577975"/>
            </a:xfrm>
            <a:prstGeom prst="ellipse">
              <a:avLst/>
            </a:prstGeom>
            <a:solidFill>
              <a:schemeClr val="accent3"/>
            </a:solidFill>
            <a:ln>
              <a:noFill/>
            </a:ln>
            <a:extLst>
              <a:ext uri="{91240B29-F687-4F45-9708-019B960494DF}">
                <a14:hiddenLine algn="ctr" w="19050">
                  <a:solidFill>
                    <a:srgbClr val="000000"/>
                  </a:solidFill>
                  <a:round/>
                  <a:headEnd/>
                  <a:tailEnd/>
                </a14:hiddenLine>
              </a:ext>
            </a:extLst>
          </p:spPr>
          <p:txBody>
            <a:bodyPr anchor="ctr" wrap="none"/>
            <a:lstStyle/>
            <a:p>
              <a:pPr algn="just" fontAlgn="base" latinLnBrk="1">
                <a:lnSpc>
                  <a:spcPct val="120000"/>
                </a:lnSpc>
                <a:spcBef>
                  <a:spcPct val="0"/>
                </a:spcBef>
                <a:spcAft>
                  <a:spcPct val="0"/>
                </a:spcAft>
              </a:pPr>
              <a:endParaRPr altLang="en-US" kumimoji="1" lang="ko-KR" sz="900">
                <a:solidFill>
                  <a:schemeClr val="bg1">
                    <a:lumMod val="65000"/>
                  </a:schemeClr>
                </a:solidFill>
                <a:latin charset="0" panose="020b0604020202020204" pitchFamily="34" typeface="Arial"/>
                <a:ea typeface="+mn-ea"/>
                <a:cs typeface="+mn-ea"/>
                <a:sym charset="0" panose="020b0604020202020204" pitchFamily="34" typeface="Arial"/>
              </a:endParaRPr>
            </a:p>
          </p:txBody>
        </p:sp>
        <p:sp>
          <p:nvSpPr>
            <p:cNvPr id="13" name="Arc 681"/>
            <p:cNvSpPr/>
            <p:nvPr/>
          </p:nvSpPr>
          <p:spPr bwMode="auto">
            <a:xfrm rot="7501686">
              <a:off x="4141572" y="3609103"/>
              <a:ext cx="1906587" cy="1549400"/>
            </a:xfrm>
            <a:custGeom>
              <a:gdLst>
                <a:gd fmla="*/ 2147483647 w 21600" name="T0"/>
                <a:gd fmla="*/ 0 h 15695" name="T1"/>
                <a:gd fmla="*/ 2147483647 w 21600" name="T2"/>
                <a:gd fmla="*/ 2147483647 h 15695" name="T3"/>
                <a:gd fmla="*/ 0 w 21600" name="T4"/>
                <a:gd fmla="*/ 2147483647 h 15695" name="T5"/>
                <a:gd fmla="*/ 0 60000 65536" name="T6"/>
                <a:gd fmla="*/ 0 60000 65536" name="T7"/>
                <a:gd fmla="*/ 0 60000 65536" name="T8"/>
                <a:gd fmla="*/ 0 w 21600" name="T9"/>
                <a:gd fmla="*/ 0 h 15695" name="T10"/>
                <a:gd fmla="*/ 21600 w 21600" name="T11"/>
                <a:gd fmla="*/ 15695 h 15695" name="T12"/>
              </a:gdLst>
              <a:cxnLst>
                <a:cxn ang="T6">
                  <a:pos x="T0" y="T1"/>
                </a:cxn>
                <a:cxn ang="T7">
                  <a:pos x="T2" y="T3"/>
                </a:cxn>
                <a:cxn ang="T8">
                  <a:pos x="T4" y="T5"/>
                </a:cxn>
              </a:cxnLst>
              <a:rect b="T12" l="T9" r="T11" t="T10"/>
              <a:pathLst>
                <a:path extrusionOk="0" fill="none" h="15695" w="21600">
                  <a:moveTo>
                    <a:pt x="14840" y="-1"/>
                  </a:moveTo>
                  <a:cubicBezTo>
                    <a:pt x="19155" y="4079"/>
                    <a:pt x="21600" y="9756"/>
                    <a:pt x="21600" y="15695"/>
                  </a:cubicBezTo>
                </a:path>
                <a:path extrusionOk="0" h="15695" stroke="0" w="21600">
                  <a:moveTo>
                    <a:pt x="14840" y="-1"/>
                  </a:moveTo>
                  <a:cubicBezTo>
                    <a:pt x="19155" y="4079"/>
                    <a:pt x="21600" y="9756"/>
                    <a:pt x="21600" y="15695"/>
                  </a:cubicBezTo>
                  <a:lnTo>
                    <a:pt x="0" y="15695"/>
                  </a:lnTo>
                  <a:lnTo>
                    <a:pt x="14840" y="-1"/>
                  </a:lnTo>
                  <a:close/>
                </a:path>
              </a:pathLst>
            </a:custGeom>
            <a:noFill/>
            <a:ln w="9525">
              <a:solidFill>
                <a:schemeClr val="bg1">
                  <a:lumMod val="50000"/>
                </a:schemeClr>
              </a:solidFill>
              <a:prstDash val="sysDot"/>
              <a:round/>
              <a:tailEnd len="med" type="triangle" w="med"/>
            </a:ln>
            <a:extLst>
              <a:ext uri="{909E8E84-426E-40DD-AFC4-6F175D3DCCD1}">
                <a14:hiddenFill>
                  <a:solidFill>
                    <a:srgbClr val="FFFFFF"/>
                  </a:solidFill>
                </a14:hiddenFill>
              </a:ext>
            </a:extLst>
          </p:spPr>
          <p:txBody>
            <a:bodyPr anchor="ctr" wrap="none"/>
            <a:lstStyle/>
            <a:p>
              <a:pPr algn="just" defTabSz="1054842" latinLnBrk="1">
                <a:lnSpc>
                  <a:spcPct val="120000"/>
                </a:lnSpc>
                <a:spcBef>
                  <a:spcPct val="0"/>
                </a:spcBef>
                <a:spcAft>
                  <a:spcPct val="0"/>
                </a:spcAft>
                <a:defRPr/>
              </a:pPr>
              <a:endParaRPr altLang="en-US" kern="0" kumimoji="1" lang="zh-CN"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 name="Arc 683"/>
            <p:cNvSpPr/>
            <p:nvPr/>
          </p:nvSpPr>
          <p:spPr bwMode="auto">
            <a:xfrm rot="256945">
              <a:off x="7018916" y="2744709"/>
              <a:ext cx="620712" cy="898525"/>
            </a:xfrm>
            <a:custGeom>
              <a:gdLst>
                <a:gd fmla="*/ 2147483647 w 21600" name="T0"/>
                <a:gd fmla="*/ 0 h 31203" name="T1"/>
                <a:gd fmla="*/ 2147483647 w 21600" name="T2"/>
                <a:gd fmla="*/ 2147483647 h 31203" name="T3"/>
                <a:gd fmla="*/ 0 w 21600" name="T4"/>
                <a:gd fmla="*/ 2147483647 h 31203" name="T5"/>
                <a:gd fmla="*/ 0 60000 65536" name="T6"/>
                <a:gd fmla="*/ 0 60000 65536" name="T7"/>
                <a:gd fmla="*/ 0 60000 65536" name="T8"/>
                <a:gd fmla="*/ 0 w 21600" name="T9"/>
                <a:gd fmla="*/ 0 h 31203" name="T10"/>
                <a:gd fmla="*/ 21600 w 21600" name="T11"/>
                <a:gd fmla="*/ 31203 h 31203" name="T12"/>
              </a:gdLst>
              <a:cxnLst>
                <a:cxn ang="T6">
                  <a:pos x="T0" y="T1"/>
                </a:cxn>
                <a:cxn ang="T7">
                  <a:pos x="T2" y="T3"/>
                </a:cxn>
                <a:cxn ang="T8">
                  <a:pos x="T4" y="T5"/>
                </a:cxn>
              </a:cxnLst>
              <a:rect b="T12" l="T9" r="T11" t="T10"/>
              <a:pathLst>
                <a:path extrusionOk="0" fill="none" h="31203" w="21600">
                  <a:moveTo>
                    <a:pt x="3237" y="-1"/>
                  </a:moveTo>
                  <a:cubicBezTo>
                    <a:pt x="13795" y="1600"/>
                    <a:pt x="21600" y="10676"/>
                    <a:pt x="21600" y="21356"/>
                  </a:cubicBezTo>
                  <a:cubicBezTo>
                    <a:pt x="21600" y="24780"/>
                    <a:pt x="20785" y="28155"/>
                    <a:pt x="19224" y="31202"/>
                  </a:cubicBezTo>
                </a:path>
                <a:path extrusionOk="0" h="31203" stroke="0" w="21600">
                  <a:moveTo>
                    <a:pt x="3237" y="-1"/>
                  </a:moveTo>
                  <a:cubicBezTo>
                    <a:pt x="13795" y="1600"/>
                    <a:pt x="21600" y="10676"/>
                    <a:pt x="21600" y="21356"/>
                  </a:cubicBezTo>
                  <a:cubicBezTo>
                    <a:pt x="21600" y="24780"/>
                    <a:pt x="20785" y="28155"/>
                    <a:pt x="19224" y="31202"/>
                  </a:cubicBezTo>
                  <a:lnTo>
                    <a:pt x="0" y="21356"/>
                  </a:lnTo>
                  <a:lnTo>
                    <a:pt x="3237" y="-1"/>
                  </a:lnTo>
                  <a:close/>
                </a:path>
              </a:pathLst>
            </a:custGeom>
            <a:noFill/>
            <a:ln w="9525">
              <a:solidFill>
                <a:schemeClr val="bg1">
                  <a:lumMod val="50000"/>
                </a:schemeClr>
              </a:solidFill>
              <a:prstDash val="sysDot"/>
              <a:round/>
              <a:tailEnd len="med" type="triangle" w="med"/>
            </a:ln>
            <a:extLst>
              <a:ext uri="{909E8E84-426E-40DD-AFC4-6F175D3DCCD1}">
                <a14:hiddenFill>
                  <a:solidFill>
                    <a:srgbClr val="FFFFFF"/>
                  </a:solidFill>
                </a14:hiddenFill>
              </a:ext>
            </a:extLst>
          </p:spPr>
          <p:txBody>
            <a:bodyPr anchor="ctr" wrap="none"/>
            <a:lstStyle/>
            <a:p>
              <a:pPr algn="just" defTabSz="1054842" latinLnBrk="1">
                <a:lnSpc>
                  <a:spcPct val="120000"/>
                </a:lnSpc>
                <a:spcBef>
                  <a:spcPct val="0"/>
                </a:spcBef>
                <a:spcAft>
                  <a:spcPct val="0"/>
                </a:spcAft>
                <a:defRPr/>
              </a:pPr>
              <a:endParaRPr altLang="en-US" kern="0" kumimoji="1" lang="zh-CN"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15" name="Content Placeholder 2"/>
          <p:cNvSpPr txBox="1"/>
          <p:nvPr/>
        </p:nvSpPr>
        <p:spPr>
          <a:xfrm>
            <a:off x="9044131" y="2350980"/>
            <a:ext cx="990934" cy="512897"/>
          </a:xfrm>
          <a:prstGeom prst="rect">
            <a:avLst/>
          </a:prstGeom>
        </p:spPr>
        <p:txBody>
          <a:bodyPr bIns="52741" lIns="105484" rIns="105484" rtlCol="0" tIns="52741"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lnSpc>
                <a:spcPct val="120000"/>
              </a:lnSpc>
              <a:spcBef>
                <a:spcPct val="0"/>
              </a:spcBef>
              <a:spcAft>
                <a:spcPct val="0"/>
              </a:spcAft>
              <a:buNone/>
            </a:pPr>
            <a:r>
              <a:rPr altLang="en-US" lang="zh-CN" smtClean="0">
                <a:solidFill>
                  <a:schemeClr val="bg1">
                    <a:lumMod val="50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6" name="Content Placeholder 2"/>
          <p:cNvSpPr txBox="1"/>
          <p:nvPr/>
        </p:nvSpPr>
        <p:spPr>
          <a:xfrm>
            <a:off x="8691733" y="5777998"/>
            <a:ext cx="990934" cy="512897"/>
          </a:xfrm>
          <a:prstGeom prst="rect">
            <a:avLst/>
          </a:prstGeom>
        </p:spPr>
        <p:txBody>
          <a:bodyPr bIns="52741" lIns="105484" rIns="105484" rtlCol="0" tIns="52741"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lnSpc>
                <a:spcPct val="120000"/>
              </a:lnSpc>
              <a:spcBef>
                <a:spcPct val="0"/>
              </a:spcBef>
              <a:spcAft>
                <a:spcPct val="0"/>
              </a:spcAft>
              <a:buNone/>
            </a:pPr>
            <a:r>
              <a:rPr altLang="en-US" lang="zh-CN" smtClean="0">
                <a:solidFill>
                  <a:schemeClr val="bg1">
                    <a:lumMod val="50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7" name="Content Placeholder 2"/>
          <p:cNvSpPr txBox="1"/>
          <p:nvPr/>
        </p:nvSpPr>
        <p:spPr>
          <a:xfrm>
            <a:off x="5884612" y="4120478"/>
            <a:ext cx="990934" cy="512897"/>
          </a:xfrm>
          <a:prstGeom prst="rect">
            <a:avLst/>
          </a:prstGeom>
        </p:spPr>
        <p:txBody>
          <a:bodyPr bIns="52741" lIns="105484" rIns="105484" rtlCol="0" tIns="52741"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lnSpc>
                <a:spcPct val="120000"/>
              </a:lnSpc>
              <a:spcBef>
                <a:spcPct val="0"/>
              </a:spcBef>
              <a:spcAft>
                <a:spcPct val="0"/>
              </a:spcAft>
              <a:buNone/>
            </a:pPr>
            <a:r>
              <a:rPr altLang="en-US" lang="zh-CN" smtClean="0">
                <a:solidFill>
                  <a:schemeClr val="bg1">
                    <a:lumMod val="50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grpSp>
        <p:nvGrpSpPr>
          <p:cNvPr id="18" name="Group 17"/>
          <p:cNvGrpSpPr/>
          <p:nvPr/>
        </p:nvGrpSpPr>
        <p:grpSpPr>
          <a:xfrm>
            <a:off x="7281977" y="5411695"/>
            <a:ext cx="436704" cy="436704"/>
            <a:chOff x="5607370" y="3562829"/>
            <a:chExt cx="587140" cy="587140"/>
          </a:xfrm>
          <a:solidFill>
            <a:schemeClr val="bg1"/>
          </a:solidFill>
        </p:grpSpPr>
        <p:sp>
          <p:nvSpPr>
            <p:cNvPr id="19" name="Freeform 15"/>
            <p:cNvSpPr>
              <a:spLocks noEditPoints="1"/>
            </p:cNvSpPr>
            <p:nvPr/>
          </p:nvSpPr>
          <p:spPr bwMode="auto">
            <a:xfrm>
              <a:off x="5746497" y="3702123"/>
              <a:ext cx="308897" cy="308544"/>
            </a:xfrm>
            <a:custGeom>
              <a:gdLst>
                <a:gd fmla="*/ 183 w 371" name="T0"/>
                <a:gd fmla="*/ 1 h 370" name="T1"/>
                <a:gd fmla="*/ 2 w 371" name="T2"/>
                <a:gd fmla="*/ 187 h 370" name="T3"/>
                <a:gd fmla="*/ 188 w 371" name="T4"/>
                <a:gd fmla="*/ 369 h 370" name="T5"/>
                <a:gd fmla="*/ 370 w 371" name="T6"/>
                <a:gd fmla="*/ 182 h 370" name="T7"/>
                <a:gd fmla="*/ 183 w 371" name="T8"/>
                <a:gd fmla="*/ 1 h 370" name="T9"/>
                <a:gd fmla="*/ 184 w 371" name="T10"/>
                <a:gd fmla="*/ 25 h 370" name="T11"/>
                <a:gd fmla="*/ 260 w 371" name="T12"/>
                <a:gd fmla="*/ 43 h 370" name="T13"/>
                <a:gd fmla="*/ 235 w 371" name="T14"/>
                <a:gd fmla="*/ 84 h 370" name="T15"/>
                <a:gd fmla="*/ 186 w 371" name="T16"/>
                <a:gd fmla="*/ 73 h 370" name="T17"/>
                <a:gd fmla="*/ 137 w 371" name="T18"/>
                <a:gd fmla="*/ 84 h 370" name="T19"/>
                <a:gd fmla="*/ 112 w 371" name="T20"/>
                <a:gd fmla="*/ 43 h 370" name="T21"/>
                <a:gd fmla="*/ 184 w 371" name="T22"/>
                <a:gd fmla="*/ 25 h 370" name="T23"/>
                <a:gd fmla="*/ 85 w 371" name="T24"/>
                <a:gd fmla="*/ 234 h 370" name="T25"/>
                <a:gd fmla="*/ 44 w 371" name="T26"/>
                <a:gd fmla="*/ 259 h 370" name="T27"/>
                <a:gd fmla="*/ 26 w 371" name="T28"/>
                <a:gd fmla="*/ 187 h 370" name="T29"/>
                <a:gd fmla="*/ 44 w 371" name="T30"/>
                <a:gd fmla="*/ 111 h 370" name="T31"/>
                <a:gd fmla="*/ 85 w 371" name="T32"/>
                <a:gd fmla="*/ 136 h 370" name="T33"/>
                <a:gd fmla="*/ 74 w 371" name="T34"/>
                <a:gd fmla="*/ 185 h 370" name="T35"/>
                <a:gd fmla="*/ 85 w 371" name="T36"/>
                <a:gd fmla="*/ 234 h 370" name="T37"/>
                <a:gd fmla="*/ 188 w 371" name="T38"/>
                <a:gd fmla="*/ 345 h 370" name="T39"/>
                <a:gd fmla="*/ 112 w 371" name="T40"/>
                <a:gd fmla="*/ 327 h 370" name="T41"/>
                <a:gd fmla="*/ 137 w 371" name="T42"/>
                <a:gd fmla="*/ 286 h 370" name="T43"/>
                <a:gd fmla="*/ 186 w 371" name="T44"/>
                <a:gd fmla="*/ 297 h 370" name="T45"/>
                <a:gd fmla="*/ 235 w 371" name="T46"/>
                <a:gd fmla="*/ 286 h 370" name="T47"/>
                <a:gd fmla="*/ 260 w 371" name="T48"/>
                <a:gd fmla="*/ 327 h 370" name="T49"/>
                <a:gd fmla="*/ 188 w 371" name="T50"/>
                <a:gd fmla="*/ 345 h 370" name="T51"/>
                <a:gd fmla="*/ 186 w 371" name="T52"/>
                <a:gd fmla="*/ 273 h 370" name="T53"/>
                <a:gd fmla="*/ 98 w 371" name="T54"/>
                <a:gd fmla="*/ 185 h 370" name="T55"/>
                <a:gd fmla="*/ 186 w 371" name="T56"/>
                <a:gd fmla="*/ 97 h 370" name="T57"/>
                <a:gd fmla="*/ 274 w 371" name="T58"/>
                <a:gd fmla="*/ 185 h 370" name="T59"/>
                <a:gd fmla="*/ 186 w 371" name="T60"/>
                <a:gd fmla="*/ 273 h 370" name="T61"/>
                <a:gd fmla="*/ 286 w 371" name="T62"/>
                <a:gd fmla="*/ 234 h 370" name="T63"/>
                <a:gd fmla="*/ 298 w 371" name="T64"/>
                <a:gd fmla="*/ 185 h 370" name="T65"/>
                <a:gd fmla="*/ 286 w 371" name="T66"/>
                <a:gd fmla="*/ 136 h 370" name="T67"/>
                <a:gd fmla="*/ 328 w 371" name="T68"/>
                <a:gd fmla="*/ 111 h 370" name="T69"/>
                <a:gd fmla="*/ 346 w 371" name="T70"/>
                <a:gd fmla="*/ 183 h 370" name="T71"/>
                <a:gd fmla="*/ 328 w 371" name="T72"/>
                <a:gd fmla="*/ 259 h 370" name="T73"/>
                <a:gd fmla="*/ 286 w 371" name="T74"/>
                <a:gd fmla="*/ 234 h 370"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370" w="371">
                  <a:moveTo>
                    <a:pt x="183" y="1"/>
                  </a:moveTo>
                  <a:cubicBezTo>
                    <a:pt x="82" y="2"/>
                    <a:pt x="0" y="86"/>
                    <a:pt x="2" y="187"/>
                  </a:cubicBezTo>
                  <a:cubicBezTo>
                    <a:pt x="3" y="289"/>
                    <a:pt x="87" y="370"/>
                    <a:pt x="188" y="369"/>
                  </a:cubicBezTo>
                  <a:cubicBezTo>
                    <a:pt x="290" y="368"/>
                    <a:pt x="371" y="284"/>
                    <a:pt x="370" y="182"/>
                  </a:cubicBezTo>
                  <a:cubicBezTo>
                    <a:pt x="368" y="81"/>
                    <a:pt x="285" y="0"/>
                    <a:pt x="183" y="1"/>
                  </a:cubicBezTo>
                  <a:close/>
                  <a:moveTo>
                    <a:pt x="184" y="25"/>
                  </a:moveTo>
                  <a:cubicBezTo>
                    <a:pt x="211" y="25"/>
                    <a:pt x="237" y="31"/>
                    <a:pt x="260" y="43"/>
                  </a:cubicBezTo>
                  <a:cubicBezTo>
                    <a:pt x="235" y="84"/>
                    <a:pt x="235" y="84"/>
                    <a:pt x="235" y="84"/>
                  </a:cubicBezTo>
                  <a:cubicBezTo>
                    <a:pt x="220" y="77"/>
                    <a:pt x="203" y="73"/>
                    <a:pt x="186" y="73"/>
                  </a:cubicBezTo>
                  <a:cubicBezTo>
                    <a:pt x="168" y="73"/>
                    <a:pt x="151" y="77"/>
                    <a:pt x="137" y="84"/>
                  </a:cubicBezTo>
                  <a:cubicBezTo>
                    <a:pt x="112" y="43"/>
                    <a:pt x="112" y="43"/>
                    <a:pt x="112" y="43"/>
                  </a:cubicBezTo>
                  <a:cubicBezTo>
                    <a:pt x="133" y="32"/>
                    <a:pt x="158" y="25"/>
                    <a:pt x="184" y="25"/>
                  </a:cubicBezTo>
                  <a:close/>
                  <a:moveTo>
                    <a:pt x="85" y="234"/>
                  </a:moveTo>
                  <a:cubicBezTo>
                    <a:pt x="44" y="259"/>
                    <a:pt x="44" y="259"/>
                    <a:pt x="44" y="259"/>
                  </a:cubicBezTo>
                  <a:cubicBezTo>
                    <a:pt x="33" y="237"/>
                    <a:pt x="26" y="213"/>
                    <a:pt x="26" y="187"/>
                  </a:cubicBezTo>
                  <a:cubicBezTo>
                    <a:pt x="25" y="160"/>
                    <a:pt x="32" y="134"/>
                    <a:pt x="44" y="111"/>
                  </a:cubicBezTo>
                  <a:cubicBezTo>
                    <a:pt x="85" y="136"/>
                    <a:pt x="85" y="136"/>
                    <a:pt x="85" y="136"/>
                  </a:cubicBezTo>
                  <a:cubicBezTo>
                    <a:pt x="78" y="151"/>
                    <a:pt x="74" y="167"/>
                    <a:pt x="74" y="185"/>
                  </a:cubicBezTo>
                  <a:cubicBezTo>
                    <a:pt x="74" y="203"/>
                    <a:pt x="78" y="219"/>
                    <a:pt x="85" y="234"/>
                  </a:cubicBezTo>
                  <a:close/>
                  <a:moveTo>
                    <a:pt x="188" y="345"/>
                  </a:moveTo>
                  <a:cubicBezTo>
                    <a:pt x="161" y="345"/>
                    <a:pt x="135" y="339"/>
                    <a:pt x="112" y="327"/>
                  </a:cubicBezTo>
                  <a:cubicBezTo>
                    <a:pt x="137" y="286"/>
                    <a:pt x="137" y="286"/>
                    <a:pt x="137" y="286"/>
                  </a:cubicBezTo>
                  <a:cubicBezTo>
                    <a:pt x="151" y="293"/>
                    <a:pt x="168" y="297"/>
                    <a:pt x="186" y="297"/>
                  </a:cubicBezTo>
                  <a:cubicBezTo>
                    <a:pt x="203" y="297"/>
                    <a:pt x="220" y="293"/>
                    <a:pt x="235" y="286"/>
                  </a:cubicBezTo>
                  <a:cubicBezTo>
                    <a:pt x="260" y="327"/>
                    <a:pt x="260" y="327"/>
                    <a:pt x="260" y="327"/>
                  </a:cubicBezTo>
                  <a:cubicBezTo>
                    <a:pt x="238" y="338"/>
                    <a:pt x="214" y="345"/>
                    <a:pt x="188" y="345"/>
                  </a:cubicBezTo>
                  <a:close/>
                  <a:moveTo>
                    <a:pt x="186" y="273"/>
                  </a:moveTo>
                  <a:cubicBezTo>
                    <a:pt x="137" y="273"/>
                    <a:pt x="98" y="233"/>
                    <a:pt x="98" y="185"/>
                  </a:cubicBezTo>
                  <a:cubicBezTo>
                    <a:pt x="98" y="136"/>
                    <a:pt x="137" y="97"/>
                    <a:pt x="186" y="97"/>
                  </a:cubicBezTo>
                  <a:cubicBezTo>
                    <a:pt x="234" y="97"/>
                    <a:pt x="274" y="136"/>
                    <a:pt x="274" y="185"/>
                  </a:cubicBezTo>
                  <a:cubicBezTo>
                    <a:pt x="274" y="233"/>
                    <a:pt x="234" y="273"/>
                    <a:pt x="186" y="273"/>
                  </a:cubicBezTo>
                  <a:close/>
                  <a:moveTo>
                    <a:pt x="286" y="234"/>
                  </a:moveTo>
                  <a:cubicBezTo>
                    <a:pt x="294" y="219"/>
                    <a:pt x="298" y="203"/>
                    <a:pt x="298" y="185"/>
                  </a:cubicBezTo>
                  <a:cubicBezTo>
                    <a:pt x="298" y="167"/>
                    <a:pt x="294" y="151"/>
                    <a:pt x="286" y="136"/>
                  </a:cubicBezTo>
                  <a:cubicBezTo>
                    <a:pt x="328" y="111"/>
                    <a:pt x="328" y="111"/>
                    <a:pt x="328" y="111"/>
                  </a:cubicBezTo>
                  <a:cubicBezTo>
                    <a:pt x="339" y="133"/>
                    <a:pt x="345" y="157"/>
                    <a:pt x="346" y="183"/>
                  </a:cubicBezTo>
                  <a:cubicBezTo>
                    <a:pt x="346" y="210"/>
                    <a:pt x="340" y="236"/>
                    <a:pt x="328" y="259"/>
                  </a:cubicBezTo>
                  <a:lnTo>
                    <a:pt x="286" y="234"/>
                  </a:lnTo>
                  <a:close/>
                </a:path>
              </a:pathLst>
            </a:custGeom>
            <a:grpFill/>
            <a:ln>
              <a:noFill/>
            </a:ln>
          </p:spPr>
          <p:txBody>
            <a:bodyPr anchor="t" anchorCtr="0" bIns="52741" compatLnSpc="1" lIns="105484" numCol="1" rIns="105484" tIns="52741" vert="horz" wrap="square">
              <a:prstTxWarp prst="textNoShape">
                <a:avLst/>
              </a:prstTxWarp>
            </a:bodyPr>
            <a:lstStyle/>
            <a:p>
              <a:pPr algn="just">
                <a:lnSpc>
                  <a:spcPct val="120000"/>
                </a:lnSpc>
                <a:spcBef>
                  <a:spcPct val="0"/>
                </a:spcBef>
                <a:spcAft>
                  <a:spcPct val="0"/>
                </a:spcAft>
              </a:pPr>
              <a:endParaRPr lang="en-US"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0" name="Freeform 23"/>
            <p:cNvSpPr>
              <a:spLocks noEditPoints="1"/>
            </p:cNvSpPr>
            <p:nvPr/>
          </p:nvSpPr>
          <p:spPr bwMode="auto">
            <a:xfrm>
              <a:off x="5607370" y="3562829"/>
              <a:ext cx="587140" cy="587140"/>
            </a:xfrm>
            <a:custGeom>
              <a:gdLst>
                <a:gd fmla="*/ 192 w 384" name="T0"/>
                <a:gd fmla="*/ 0 h 384" name="T1"/>
                <a:gd fmla="*/ 0 w 384" name="T2"/>
                <a:gd fmla="*/ 192 h 384" name="T3"/>
                <a:gd fmla="*/ 192 w 384" name="T4"/>
                <a:gd fmla="*/ 384 h 384" name="T5"/>
                <a:gd fmla="*/ 384 w 384" name="T6"/>
                <a:gd fmla="*/ 192 h 384" name="T7"/>
                <a:gd fmla="*/ 192 w 384" name="T8"/>
                <a:gd fmla="*/ 0 h 384" name="T9"/>
                <a:gd fmla="*/ 192 w 384" name="T10"/>
                <a:gd fmla="*/ 349 h 384" name="T11"/>
                <a:gd fmla="*/ 35 w 384" name="T12"/>
                <a:gd fmla="*/ 192 h 384" name="T13"/>
                <a:gd fmla="*/ 192 w 384" name="T14"/>
                <a:gd fmla="*/ 35 h 384" name="T15"/>
                <a:gd fmla="*/ 349 w 384" name="T16"/>
                <a:gd fmla="*/ 192 h 384" name="T17"/>
                <a:gd fmla="*/ 192 w 384" name="T18"/>
                <a:gd fmla="*/ 349 h 3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84" w="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anchor="t" anchorCtr="0" bIns="52741" compatLnSpc="1" lIns="105484" numCol="1" rIns="105484" tIns="52741" vert="horz" wrap="square">
              <a:prstTxWarp prst="textNoShape">
                <a:avLst/>
              </a:prstTxWarp>
            </a:bodyPr>
            <a:lstStyle/>
            <a:p>
              <a:pPr algn="just">
                <a:lnSpc>
                  <a:spcPct val="120000"/>
                </a:lnSpc>
                <a:spcBef>
                  <a:spcPct val="0"/>
                </a:spcBef>
                <a:spcAft>
                  <a:spcPct val="0"/>
                </a:spcAft>
              </a:pPr>
              <a:endParaRPr lang="en-US"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21" name="Group 20"/>
          <p:cNvGrpSpPr/>
          <p:nvPr/>
        </p:nvGrpSpPr>
        <p:grpSpPr>
          <a:xfrm>
            <a:off x="7279899" y="2314089"/>
            <a:ext cx="627243" cy="627243"/>
            <a:chOff x="6665323" y="3562825"/>
            <a:chExt cx="587140" cy="587140"/>
          </a:xfrm>
          <a:solidFill>
            <a:schemeClr val="bg1"/>
          </a:solidFill>
        </p:grpSpPr>
        <p:sp>
          <p:nvSpPr>
            <p:cNvPr id="22" name="Freeform 19"/>
            <p:cNvSpPr>
              <a:spLocks noEditPoints="1"/>
            </p:cNvSpPr>
            <p:nvPr/>
          </p:nvSpPr>
          <p:spPr bwMode="auto">
            <a:xfrm>
              <a:off x="6808144" y="3735126"/>
              <a:ext cx="301499" cy="242538"/>
            </a:xfrm>
            <a:custGeom>
              <a:gdLst>
                <a:gd fmla="*/ 393 w 400" name="T0"/>
                <a:gd fmla="*/ 61 h 322" name="T1"/>
                <a:gd fmla="*/ 300 w 400" name="T2"/>
                <a:gd fmla="*/ 3 h 322" name="T3"/>
                <a:gd fmla="*/ 286 w 400" name="T4"/>
                <a:gd fmla="*/ 3 h 322" name="T5"/>
                <a:gd fmla="*/ 200 w 400" name="T6"/>
                <a:gd fmla="*/ 57 h 322" name="T7"/>
                <a:gd fmla="*/ 113 w 400" name="T8"/>
                <a:gd fmla="*/ 3 h 322" name="T9"/>
                <a:gd fmla="*/ 100 w 400" name="T10"/>
                <a:gd fmla="*/ 3 h 322" name="T11"/>
                <a:gd fmla="*/ 6 w 400" name="T12"/>
                <a:gd fmla="*/ 61 h 322" name="T13"/>
                <a:gd fmla="*/ 0 w 400" name="T14"/>
                <a:gd fmla="*/ 73 h 322" name="T15"/>
                <a:gd fmla="*/ 0 w 400" name="T16"/>
                <a:gd fmla="*/ 307 h 322" name="T17"/>
                <a:gd fmla="*/ 6 w 400" name="T18"/>
                <a:gd fmla="*/ 319 h 322" name="T19"/>
                <a:gd fmla="*/ 20 w 400" name="T20"/>
                <a:gd fmla="*/ 319 h 322" name="T21"/>
                <a:gd fmla="*/ 106 w 400" name="T22"/>
                <a:gd fmla="*/ 265 h 322" name="T23"/>
                <a:gd fmla="*/ 193 w 400" name="T24"/>
                <a:gd fmla="*/ 319 h 322" name="T25"/>
                <a:gd fmla="*/ 207 w 400" name="T26"/>
                <a:gd fmla="*/ 319 h 322" name="T27"/>
                <a:gd fmla="*/ 293 w 400" name="T28"/>
                <a:gd fmla="*/ 265 h 322" name="T29"/>
                <a:gd fmla="*/ 380 w 400" name="T30"/>
                <a:gd fmla="*/ 319 h 322" name="T31"/>
                <a:gd fmla="*/ 387 w 400" name="T32"/>
                <a:gd fmla="*/ 321 h 322" name="T33"/>
                <a:gd fmla="*/ 393 w 400" name="T34"/>
                <a:gd fmla="*/ 319 h 322" name="T35"/>
                <a:gd fmla="*/ 400 w 400" name="T36"/>
                <a:gd fmla="*/ 307 h 322" name="T37"/>
                <a:gd fmla="*/ 400 w 400" name="T38"/>
                <a:gd fmla="*/ 73 h 322" name="T39"/>
                <a:gd fmla="*/ 393 w 400" name="T40"/>
                <a:gd fmla="*/ 61 h 322" name="T41"/>
                <a:gd fmla="*/ 93 w 400" name="T42"/>
                <a:gd fmla="*/ 241 h 322" name="T43"/>
                <a:gd fmla="*/ 26 w 400" name="T44"/>
                <a:gd fmla="*/ 283 h 322" name="T45"/>
                <a:gd fmla="*/ 26 w 400" name="T46"/>
                <a:gd fmla="*/ 81 h 322" name="T47"/>
                <a:gd fmla="*/ 93 w 400" name="T48"/>
                <a:gd fmla="*/ 39 h 322" name="T49"/>
                <a:gd fmla="*/ 93 w 400" name="T50"/>
                <a:gd fmla="*/ 241 h 322" name="T51"/>
                <a:gd fmla="*/ 187 w 400" name="T52"/>
                <a:gd fmla="*/ 283 h 322" name="T53"/>
                <a:gd fmla="*/ 119 w 400" name="T54"/>
                <a:gd fmla="*/ 241 h 322" name="T55"/>
                <a:gd fmla="*/ 119 w 400" name="T56"/>
                <a:gd fmla="*/ 39 h 322" name="T57"/>
                <a:gd fmla="*/ 187 w 400" name="T58"/>
                <a:gd fmla="*/ 81 h 322" name="T59"/>
                <a:gd fmla="*/ 187 w 400" name="T60"/>
                <a:gd fmla="*/ 283 h 322" name="T61"/>
                <a:gd fmla="*/ 280 w 400" name="T62"/>
                <a:gd fmla="*/ 241 h 322" name="T63"/>
                <a:gd fmla="*/ 213 w 400" name="T64"/>
                <a:gd fmla="*/ 283 h 322" name="T65"/>
                <a:gd fmla="*/ 213 w 400" name="T66"/>
                <a:gd fmla="*/ 81 h 322" name="T67"/>
                <a:gd fmla="*/ 280 w 400" name="T68"/>
                <a:gd fmla="*/ 39 h 322" name="T69"/>
                <a:gd fmla="*/ 280 w 400" name="T70"/>
                <a:gd fmla="*/ 241 h 322" name="T71"/>
                <a:gd fmla="*/ 374 w 400" name="T72"/>
                <a:gd fmla="*/ 283 h 322" name="T73"/>
                <a:gd fmla="*/ 306 w 400" name="T74"/>
                <a:gd fmla="*/ 241 h 322" name="T75"/>
                <a:gd fmla="*/ 306 w 400" name="T76"/>
                <a:gd fmla="*/ 39 h 322" name="T77"/>
                <a:gd fmla="*/ 374 w 400" name="T78"/>
                <a:gd fmla="*/ 81 h 322" name="T79"/>
                <a:gd fmla="*/ 374 w 400" name="T80"/>
                <a:gd fmla="*/ 283 h 322"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322" w="400">
                  <a:moveTo>
                    <a:pt x="393" y="61"/>
                  </a:moveTo>
                  <a:cubicBezTo>
                    <a:pt x="300" y="3"/>
                    <a:pt x="300" y="3"/>
                    <a:pt x="300" y="3"/>
                  </a:cubicBezTo>
                  <a:cubicBezTo>
                    <a:pt x="296" y="0"/>
                    <a:pt x="291" y="0"/>
                    <a:pt x="286" y="3"/>
                  </a:cubicBezTo>
                  <a:cubicBezTo>
                    <a:pt x="200" y="57"/>
                    <a:pt x="200" y="57"/>
                    <a:pt x="200" y="57"/>
                  </a:cubicBezTo>
                  <a:cubicBezTo>
                    <a:pt x="113" y="3"/>
                    <a:pt x="113" y="3"/>
                    <a:pt x="113" y="3"/>
                  </a:cubicBezTo>
                  <a:cubicBezTo>
                    <a:pt x="109" y="0"/>
                    <a:pt x="104" y="0"/>
                    <a:pt x="100" y="3"/>
                  </a:cubicBezTo>
                  <a:cubicBezTo>
                    <a:pt x="6" y="61"/>
                    <a:pt x="6" y="61"/>
                    <a:pt x="6" y="61"/>
                  </a:cubicBezTo>
                  <a:cubicBezTo>
                    <a:pt x="2" y="64"/>
                    <a:pt x="0" y="68"/>
                    <a:pt x="0" y="73"/>
                  </a:cubicBezTo>
                  <a:cubicBezTo>
                    <a:pt x="0" y="307"/>
                    <a:pt x="0" y="307"/>
                    <a:pt x="0" y="307"/>
                  </a:cubicBezTo>
                  <a:cubicBezTo>
                    <a:pt x="0" y="312"/>
                    <a:pt x="2" y="317"/>
                    <a:pt x="6" y="319"/>
                  </a:cubicBezTo>
                  <a:cubicBezTo>
                    <a:pt x="11" y="322"/>
                    <a:pt x="16" y="321"/>
                    <a:pt x="20" y="319"/>
                  </a:cubicBezTo>
                  <a:cubicBezTo>
                    <a:pt x="106" y="265"/>
                    <a:pt x="106" y="265"/>
                    <a:pt x="106" y="265"/>
                  </a:cubicBezTo>
                  <a:cubicBezTo>
                    <a:pt x="193" y="319"/>
                    <a:pt x="193" y="319"/>
                    <a:pt x="193" y="319"/>
                  </a:cubicBezTo>
                  <a:cubicBezTo>
                    <a:pt x="197" y="322"/>
                    <a:pt x="202" y="322"/>
                    <a:pt x="207" y="319"/>
                  </a:cubicBezTo>
                  <a:cubicBezTo>
                    <a:pt x="293" y="265"/>
                    <a:pt x="293" y="265"/>
                    <a:pt x="293" y="265"/>
                  </a:cubicBezTo>
                  <a:cubicBezTo>
                    <a:pt x="380" y="319"/>
                    <a:pt x="380" y="319"/>
                    <a:pt x="380" y="319"/>
                  </a:cubicBezTo>
                  <a:cubicBezTo>
                    <a:pt x="382" y="320"/>
                    <a:pt x="384" y="321"/>
                    <a:pt x="387" y="321"/>
                  </a:cubicBezTo>
                  <a:cubicBezTo>
                    <a:pt x="389" y="321"/>
                    <a:pt x="391" y="320"/>
                    <a:pt x="393" y="319"/>
                  </a:cubicBezTo>
                  <a:cubicBezTo>
                    <a:pt x="397" y="317"/>
                    <a:pt x="400" y="312"/>
                    <a:pt x="400" y="307"/>
                  </a:cubicBezTo>
                  <a:cubicBezTo>
                    <a:pt x="400" y="73"/>
                    <a:pt x="400" y="73"/>
                    <a:pt x="400" y="73"/>
                  </a:cubicBezTo>
                  <a:cubicBezTo>
                    <a:pt x="400" y="68"/>
                    <a:pt x="397" y="64"/>
                    <a:pt x="393" y="61"/>
                  </a:cubicBezTo>
                  <a:close/>
                  <a:moveTo>
                    <a:pt x="93" y="241"/>
                  </a:moveTo>
                  <a:cubicBezTo>
                    <a:pt x="26" y="283"/>
                    <a:pt x="26" y="283"/>
                    <a:pt x="26" y="283"/>
                  </a:cubicBezTo>
                  <a:cubicBezTo>
                    <a:pt x="26" y="81"/>
                    <a:pt x="26" y="81"/>
                    <a:pt x="26" y="81"/>
                  </a:cubicBezTo>
                  <a:cubicBezTo>
                    <a:pt x="93" y="39"/>
                    <a:pt x="93" y="39"/>
                    <a:pt x="93" y="39"/>
                  </a:cubicBezTo>
                  <a:lnTo>
                    <a:pt x="93" y="241"/>
                  </a:lnTo>
                  <a:close/>
                  <a:moveTo>
                    <a:pt x="187" y="283"/>
                  </a:moveTo>
                  <a:cubicBezTo>
                    <a:pt x="119" y="241"/>
                    <a:pt x="119" y="241"/>
                    <a:pt x="119" y="241"/>
                  </a:cubicBezTo>
                  <a:cubicBezTo>
                    <a:pt x="119" y="39"/>
                    <a:pt x="119" y="39"/>
                    <a:pt x="119" y="39"/>
                  </a:cubicBezTo>
                  <a:cubicBezTo>
                    <a:pt x="187" y="81"/>
                    <a:pt x="187" y="81"/>
                    <a:pt x="187" y="81"/>
                  </a:cubicBezTo>
                  <a:lnTo>
                    <a:pt x="187" y="283"/>
                  </a:lnTo>
                  <a:close/>
                  <a:moveTo>
                    <a:pt x="280" y="241"/>
                  </a:moveTo>
                  <a:cubicBezTo>
                    <a:pt x="213" y="283"/>
                    <a:pt x="213" y="283"/>
                    <a:pt x="213" y="283"/>
                  </a:cubicBezTo>
                  <a:cubicBezTo>
                    <a:pt x="213" y="81"/>
                    <a:pt x="213" y="81"/>
                    <a:pt x="213" y="81"/>
                  </a:cubicBezTo>
                  <a:cubicBezTo>
                    <a:pt x="280" y="39"/>
                    <a:pt x="280" y="39"/>
                    <a:pt x="280" y="39"/>
                  </a:cubicBezTo>
                  <a:lnTo>
                    <a:pt x="280" y="241"/>
                  </a:lnTo>
                  <a:close/>
                  <a:moveTo>
                    <a:pt x="374" y="283"/>
                  </a:moveTo>
                  <a:cubicBezTo>
                    <a:pt x="306" y="241"/>
                    <a:pt x="306" y="241"/>
                    <a:pt x="306" y="241"/>
                  </a:cubicBezTo>
                  <a:cubicBezTo>
                    <a:pt x="306" y="39"/>
                    <a:pt x="306" y="39"/>
                    <a:pt x="306" y="39"/>
                  </a:cubicBezTo>
                  <a:cubicBezTo>
                    <a:pt x="374" y="81"/>
                    <a:pt x="374" y="81"/>
                    <a:pt x="374" y="81"/>
                  </a:cubicBezTo>
                  <a:lnTo>
                    <a:pt x="374" y="283"/>
                  </a:lnTo>
                  <a:close/>
                </a:path>
              </a:pathLst>
            </a:custGeom>
            <a:grpFill/>
            <a:ln>
              <a:noFill/>
            </a:ln>
          </p:spPr>
          <p:txBody>
            <a:bodyPr anchor="t" anchorCtr="0" bIns="52741" compatLnSpc="1" lIns="105484" numCol="1" rIns="105484" tIns="52741" vert="horz" wrap="square">
              <a:prstTxWarp prst="textNoShape">
                <a:avLst/>
              </a:prstTxWarp>
            </a:bodyPr>
            <a:lstStyle/>
            <a:p>
              <a:pPr algn="just">
                <a:lnSpc>
                  <a:spcPct val="120000"/>
                </a:lnSpc>
                <a:spcBef>
                  <a:spcPct val="0"/>
                </a:spcBef>
                <a:spcAft>
                  <a:spcPct val="0"/>
                </a:spcAft>
              </a:pPr>
              <a:endParaRPr lang="en-US"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3" name="Freeform 23"/>
            <p:cNvSpPr>
              <a:spLocks noEditPoints="1"/>
            </p:cNvSpPr>
            <p:nvPr/>
          </p:nvSpPr>
          <p:spPr bwMode="auto">
            <a:xfrm>
              <a:off x="6665323" y="3562825"/>
              <a:ext cx="587140" cy="587140"/>
            </a:xfrm>
            <a:custGeom>
              <a:gdLst>
                <a:gd fmla="*/ 192 w 384" name="T0"/>
                <a:gd fmla="*/ 0 h 384" name="T1"/>
                <a:gd fmla="*/ 0 w 384" name="T2"/>
                <a:gd fmla="*/ 192 h 384" name="T3"/>
                <a:gd fmla="*/ 192 w 384" name="T4"/>
                <a:gd fmla="*/ 384 h 384" name="T5"/>
                <a:gd fmla="*/ 384 w 384" name="T6"/>
                <a:gd fmla="*/ 192 h 384" name="T7"/>
                <a:gd fmla="*/ 192 w 384" name="T8"/>
                <a:gd fmla="*/ 0 h 384" name="T9"/>
                <a:gd fmla="*/ 192 w 384" name="T10"/>
                <a:gd fmla="*/ 349 h 384" name="T11"/>
                <a:gd fmla="*/ 35 w 384" name="T12"/>
                <a:gd fmla="*/ 192 h 384" name="T13"/>
                <a:gd fmla="*/ 192 w 384" name="T14"/>
                <a:gd fmla="*/ 35 h 384" name="T15"/>
                <a:gd fmla="*/ 349 w 384" name="T16"/>
                <a:gd fmla="*/ 192 h 384" name="T17"/>
                <a:gd fmla="*/ 192 w 384" name="T18"/>
                <a:gd fmla="*/ 349 h 3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84" w="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anchor="t" anchorCtr="0" bIns="52741" compatLnSpc="1" lIns="105484" numCol="1" rIns="105484" tIns="52741" vert="horz" wrap="square">
              <a:prstTxWarp prst="textNoShape">
                <a:avLst/>
              </a:prstTxWarp>
            </a:bodyPr>
            <a:lstStyle/>
            <a:p>
              <a:pPr algn="just">
                <a:lnSpc>
                  <a:spcPct val="120000"/>
                </a:lnSpc>
                <a:spcBef>
                  <a:spcPct val="0"/>
                </a:spcBef>
                <a:spcAft>
                  <a:spcPct val="0"/>
                </a:spcAft>
              </a:pPr>
              <a:endParaRPr lang="en-US"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24" name="Group 23"/>
          <p:cNvGrpSpPr/>
          <p:nvPr/>
        </p:nvGrpSpPr>
        <p:grpSpPr>
          <a:xfrm>
            <a:off x="8228261" y="4171444"/>
            <a:ext cx="436704" cy="436704"/>
            <a:chOff x="7740352" y="3562825"/>
            <a:chExt cx="587140" cy="587140"/>
          </a:xfrm>
          <a:solidFill>
            <a:schemeClr val="bg1"/>
          </a:solidFill>
        </p:grpSpPr>
        <p:sp>
          <p:nvSpPr>
            <p:cNvPr id="25" name="Freeform 24"/>
            <p:cNvSpPr>
              <a:spLocks noEditPoints="1"/>
            </p:cNvSpPr>
            <p:nvPr/>
          </p:nvSpPr>
          <p:spPr bwMode="auto">
            <a:xfrm>
              <a:off x="7740352" y="3562825"/>
              <a:ext cx="587140" cy="587140"/>
            </a:xfrm>
            <a:custGeom>
              <a:gdLst>
                <a:gd fmla="*/ 192 w 384" name="T0"/>
                <a:gd fmla="*/ 0 h 384" name="T1"/>
                <a:gd fmla="*/ 0 w 384" name="T2"/>
                <a:gd fmla="*/ 192 h 384" name="T3"/>
                <a:gd fmla="*/ 192 w 384" name="T4"/>
                <a:gd fmla="*/ 384 h 384" name="T5"/>
                <a:gd fmla="*/ 384 w 384" name="T6"/>
                <a:gd fmla="*/ 192 h 384" name="T7"/>
                <a:gd fmla="*/ 192 w 384" name="T8"/>
                <a:gd fmla="*/ 0 h 384" name="T9"/>
                <a:gd fmla="*/ 192 w 384" name="T10"/>
                <a:gd fmla="*/ 349 h 384" name="T11"/>
                <a:gd fmla="*/ 35 w 384" name="T12"/>
                <a:gd fmla="*/ 192 h 384" name="T13"/>
                <a:gd fmla="*/ 192 w 384" name="T14"/>
                <a:gd fmla="*/ 35 h 384" name="T15"/>
                <a:gd fmla="*/ 349 w 384" name="T16"/>
                <a:gd fmla="*/ 192 h 384" name="T17"/>
                <a:gd fmla="*/ 192 w 384" name="T18"/>
                <a:gd fmla="*/ 349 h 3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84" w="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anchor="t" anchorCtr="0" bIns="52741" compatLnSpc="1" lIns="105484" numCol="1" rIns="105484" tIns="52741" vert="horz" wrap="square">
              <a:prstTxWarp prst="textNoShape">
                <a:avLst/>
              </a:prstTxWarp>
            </a:bodyPr>
            <a:lstStyle/>
            <a:p>
              <a:pPr algn="just">
                <a:lnSpc>
                  <a:spcPct val="120000"/>
                </a:lnSpc>
                <a:spcBef>
                  <a:spcPct val="0"/>
                </a:spcBef>
                <a:spcAft>
                  <a:spcPct val="0"/>
                </a:spcAft>
              </a:pPr>
              <a:endParaRPr lang="en-US"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 name="Freeform 27"/>
            <p:cNvSpPr>
              <a:spLocks noEditPoints="1"/>
            </p:cNvSpPr>
            <p:nvPr/>
          </p:nvSpPr>
          <p:spPr bwMode="auto">
            <a:xfrm>
              <a:off x="7931746" y="3722078"/>
              <a:ext cx="204352" cy="268635"/>
            </a:xfrm>
            <a:custGeom>
              <a:gdLst>
                <a:gd fmla="*/ 96 w 256" name="T0"/>
                <a:gd fmla="*/ 48 h 336" name="T1"/>
                <a:gd fmla="*/ 48 w 256" name="T2"/>
                <a:gd fmla="*/ 0 h 336" name="T3"/>
                <a:gd fmla="*/ 0 w 256" name="T4"/>
                <a:gd fmla="*/ 48 h 336" name="T5"/>
                <a:gd fmla="*/ 29 w 256" name="T6"/>
                <a:gd fmla="*/ 92 h 336" name="T7"/>
                <a:gd fmla="*/ 29 w 256" name="T8"/>
                <a:gd fmla="*/ 244 h 336" name="T9"/>
                <a:gd fmla="*/ 0 w 256" name="T10"/>
                <a:gd fmla="*/ 288 h 336" name="T11"/>
                <a:gd fmla="*/ 48 w 256" name="T12"/>
                <a:gd fmla="*/ 336 h 336" name="T13"/>
                <a:gd fmla="*/ 96 w 256" name="T14"/>
                <a:gd fmla="*/ 288 h 336" name="T15"/>
                <a:gd fmla="*/ 67 w 256" name="T16"/>
                <a:gd fmla="*/ 244 h 336" name="T17"/>
                <a:gd fmla="*/ 67 w 256" name="T18"/>
                <a:gd fmla="*/ 92 h 336" name="T19"/>
                <a:gd fmla="*/ 96 w 256" name="T20"/>
                <a:gd fmla="*/ 48 h 336" name="T21"/>
                <a:gd fmla="*/ 75 w 256" name="T22"/>
                <a:gd fmla="*/ 288 h 336" name="T23"/>
                <a:gd fmla="*/ 48 w 256" name="T24"/>
                <a:gd fmla="*/ 316 h 336" name="T25"/>
                <a:gd fmla="*/ 20 w 256" name="T26"/>
                <a:gd fmla="*/ 288 h 336" name="T27"/>
                <a:gd fmla="*/ 48 w 256" name="T28"/>
                <a:gd fmla="*/ 260 h 336" name="T29"/>
                <a:gd fmla="*/ 75 w 256" name="T30"/>
                <a:gd fmla="*/ 288 h 336" name="T31"/>
                <a:gd fmla="*/ 48 w 256" name="T32"/>
                <a:gd fmla="*/ 76 h 336" name="T33"/>
                <a:gd fmla="*/ 20 w 256" name="T34"/>
                <a:gd fmla="*/ 48 h 336" name="T35"/>
                <a:gd fmla="*/ 48 w 256" name="T36"/>
                <a:gd fmla="*/ 20 h 336" name="T37"/>
                <a:gd fmla="*/ 75 w 256" name="T38"/>
                <a:gd fmla="*/ 48 h 336" name="T39"/>
                <a:gd fmla="*/ 48 w 256" name="T40"/>
                <a:gd fmla="*/ 76 h 336" name="T41"/>
                <a:gd fmla="*/ 227 w 256" name="T42"/>
                <a:gd fmla="*/ 244 h 336" name="T43"/>
                <a:gd fmla="*/ 227 w 256" name="T44"/>
                <a:gd fmla="*/ 92 h 336" name="T45"/>
                <a:gd fmla="*/ 256 w 256" name="T46"/>
                <a:gd fmla="*/ 48 h 336" name="T47"/>
                <a:gd fmla="*/ 208 w 256" name="T48"/>
                <a:gd fmla="*/ 0 h 336" name="T49"/>
                <a:gd fmla="*/ 160 w 256" name="T50"/>
                <a:gd fmla="*/ 48 h 336" name="T51"/>
                <a:gd fmla="*/ 189 w 256" name="T52"/>
                <a:gd fmla="*/ 92 h 336" name="T53"/>
                <a:gd fmla="*/ 189 w 256" name="T54"/>
                <a:gd fmla="*/ 244 h 336" name="T55"/>
                <a:gd fmla="*/ 160 w 256" name="T56"/>
                <a:gd fmla="*/ 288 h 336" name="T57"/>
                <a:gd fmla="*/ 208 w 256" name="T58"/>
                <a:gd fmla="*/ 336 h 336" name="T59"/>
                <a:gd fmla="*/ 256 w 256" name="T60"/>
                <a:gd fmla="*/ 288 h 336" name="T61"/>
                <a:gd fmla="*/ 227 w 256" name="T62"/>
                <a:gd fmla="*/ 244 h 336" name="T63"/>
                <a:gd fmla="*/ 180 w 256" name="T64"/>
                <a:gd fmla="*/ 48 h 336" name="T65"/>
                <a:gd fmla="*/ 208 w 256" name="T66"/>
                <a:gd fmla="*/ 20 h 336" name="T67"/>
                <a:gd fmla="*/ 235 w 256" name="T68"/>
                <a:gd fmla="*/ 48 h 336" name="T69"/>
                <a:gd fmla="*/ 208 w 256" name="T70"/>
                <a:gd fmla="*/ 76 h 336" name="T71"/>
                <a:gd fmla="*/ 180 w 256" name="T72"/>
                <a:gd fmla="*/ 48 h 336" name="T73"/>
                <a:gd fmla="*/ 208 w 256" name="T74"/>
                <a:gd fmla="*/ 316 h 336" name="T75"/>
                <a:gd fmla="*/ 180 w 256" name="T76"/>
                <a:gd fmla="*/ 288 h 336" name="T77"/>
                <a:gd fmla="*/ 208 w 256" name="T78"/>
                <a:gd fmla="*/ 260 h 336" name="T79"/>
                <a:gd fmla="*/ 235 w 256" name="T80"/>
                <a:gd fmla="*/ 288 h 336" name="T81"/>
                <a:gd fmla="*/ 208 w 256" name="T82"/>
                <a:gd fmla="*/ 316 h 336"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336" w="256">
                  <a:moveTo>
                    <a:pt x="96" y="48"/>
                  </a:moveTo>
                  <a:cubicBezTo>
                    <a:pt x="96" y="21"/>
                    <a:pt x="74" y="0"/>
                    <a:pt x="48" y="0"/>
                  </a:cubicBezTo>
                  <a:cubicBezTo>
                    <a:pt x="21" y="0"/>
                    <a:pt x="0" y="21"/>
                    <a:pt x="0" y="48"/>
                  </a:cubicBezTo>
                  <a:cubicBezTo>
                    <a:pt x="0" y="68"/>
                    <a:pt x="12" y="85"/>
                    <a:pt x="29" y="92"/>
                  </a:cubicBezTo>
                  <a:cubicBezTo>
                    <a:pt x="29" y="244"/>
                    <a:pt x="29" y="244"/>
                    <a:pt x="29" y="244"/>
                  </a:cubicBezTo>
                  <a:cubicBezTo>
                    <a:pt x="12" y="251"/>
                    <a:pt x="0" y="268"/>
                    <a:pt x="0" y="288"/>
                  </a:cubicBezTo>
                  <a:cubicBezTo>
                    <a:pt x="0" y="314"/>
                    <a:pt x="21" y="336"/>
                    <a:pt x="48" y="336"/>
                  </a:cubicBezTo>
                  <a:cubicBezTo>
                    <a:pt x="74" y="336"/>
                    <a:pt x="96" y="314"/>
                    <a:pt x="96" y="288"/>
                  </a:cubicBezTo>
                  <a:cubicBezTo>
                    <a:pt x="96" y="268"/>
                    <a:pt x="84" y="251"/>
                    <a:pt x="67" y="244"/>
                  </a:cubicBezTo>
                  <a:cubicBezTo>
                    <a:pt x="67" y="92"/>
                    <a:pt x="67" y="92"/>
                    <a:pt x="67" y="92"/>
                  </a:cubicBezTo>
                  <a:cubicBezTo>
                    <a:pt x="84" y="85"/>
                    <a:pt x="96" y="68"/>
                    <a:pt x="96" y="48"/>
                  </a:cubicBezTo>
                  <a:close/>
                  <a:moveTo>
                    <a:pt x="75" y="288"/>
                  </a:moveTo>
                  <a:cubicBezTo>
                    <a:pt x="75" y="303"/>
                    <a:pt x="63" y="316"/>
                    <a:pt x="48" y="316"/>
                  </a:cubicBezTo>
                  <a:cubicBezTo>
                    <a:pt x="32" y="316"/>
                    <a:pt x="20" y="303"/>
                    <a:pt x="20" y="288"/>
                  </a:cubicBezTo>
                  <a:cubicBezTo>
                    <a:pt x="20" y="273"/>
                    <a:pt x="32" y="260"/>
                    <a:pt x="48" y="260"/>
                  </a:cubicBezTo>
                  <a:cubicBezTo>
                    <a:pt x="63" y="260"/>
                    <a:pt x="75" y="273"/>
                    <a:pt x="75" y="288"/>
                  </a:cubicBezTo>
                  <a:close/>
                  <a:moveTo>
                    <a:pt x="48" y="76"/>
                  </a:moveTo>
                  <a:cubicBezTo>
                    <a:pt x="32" y="76"/>
                    <a:pt x="20" y="63"/>
                    <a:pt x="20" y="48"/>
                  </a:cubicBezTo>
                  <a:cubicBezTo>
                    <a:pt x="20" y="33"/>
                    <a:pt x="32" y="20"/>
                    <a:pt x="48" y="20"/>
                  </a:cubicBezTo>
                  <a:cubicBezTo>
                    <a:pt x="63" y="20"/>
                    <a:pt x="75" y="33"/>
                    <a:pt x="75" y="48"/>
                  </a:cubicBezTo>
                  <a:cubicBezTo>
                    <a:pt x="75" y="63"/>
                    <a:pt x="63" y="76"/>
                    <a:pt x="48" y="76"/>
                  </a:cubicBezTo>
                  <a:close/>
                  <a:moveTo>
                    <a:pt x="227" y="244"/>
                  </a:moveTo>
                  <a:cubicBezTo>
                    <a:pt x="227" y="92"/>
                    <a:pt x="227" y="92"/>
                    <a:pt x="227" y="92"/>
                  </a:cubicBezTo>
                  <a:cubicBezTo>
                    <a:pt x="244" y="85"/>
                    <a:pt x="256" y="68"/>
                    <a:pt x="256" y="48"/>
                  </a:cubicBezTo>
                  <a:cubicBezTo>
                    <a:pt x="256" y="21"/>
                    <a:pt x="234" y="0"/>
                    <a:pt x="208" y="0"/>
                  </a:cubicBezTo>
                  <a:cubicBezTo>
                    <a:pt x="181" y="0"/>
                    <a:pt x="160" y="21"/>
                    <a:pt x="160" y="48"/>
                  </a:cubicBezTo>
                  <a:cubicBezTo>
                    <a:pt x="160" y="68"/>
                    <a:pt x="172" y="85"/>
                    <a:pt x="189" y="92"/>
                  </a:cubicBezTo>
                  <a:cubicBezTo>
                    <a:pt x="189" y="244"/>
                    <a:pt x="189" y="244"/>
                    <a:pt x="189" y="244"/>
                  </a:cubicBezTo>
                  <a:cubicBezTo>
                    <a:pt x="172" y="251"/>
                    <a:pt x="160" y="268"/>
                    <a:pt x="160" y="288"/>
                  </a:cubicBezTo>
                  <a:cubicBezTo>
                    <a:pt x="160" y="314"/>
                    <a:pt x="181" y="336"/>
                    <a:pt x="208" y="336"/>
                  </a:cubicBezTo>
                  <a:cubicBezTo>
                    <a:pt x="234" y="336"/>
                    <a:pt x="256" y="314"/>
                    <a:pt x="256" y="288"/>
                  </a:cubicBezTo>
                  <a:cubicBezTo>
                    <a:pt x="256" y="268"/>
                    <a:pt x="244" y="251"/>
                    <a:pt x="227" y="244"/>
                  </a:cubicBezTo>
                  <a:close/>
                  <a:moveTo>
                    <a:pt x="180" y="48"/>
                  </a:moveTo>
                  <a:cubicBezTo>
                    <a:pt x="180" y="33"/>
                    <a:pt x="192" y="20"/>
                    <a:pt x="208" y="20"/>
                  </a:cubicBezTo>
                  <a:cubicBezTo>
                    <a:pt x="223" y="20"/>
                    <a:pt x="235" y="33"/>
                    <a:pt x="235" y="48"/>
                  </a:cubicBezTo>
                  <a:cubicBezTo>
                    <a:pt x="235" y="63"/>
                    <a:pt x="223" y="76"/>
                    <a:pt x="208" y="76"/>
                  </a:cubicBezTo>
                  <a:cubicBezTo>
                    <a:pt x="192" y="76"/>
                    <a:pt x="180" y="63"/>
                    <a:pt x="180" y="48"/>
                  </a:cubicBezTo>
                  <a:close/>
                  <a:moveTo>
                    <a:pt x="208" y="316"/>
                  </a:moveTo>
                  <a:cubicBezTo>
                    <a:pt x="192" y="316"/>
                    <a:pt x="180" y="303"/>
                    <a:pt x="180" y="288"/>
                  </a:cubicBezTo>
                  <a:cubicBezTo>
                    <a:pt x="180" y="273"/>
                    <a:pt x="192" y="260"/>
                    <a:pt x="208" y="260"/>
                  </a:cubicBezTo>
                  <a:cubicBezTo>
                    <a:pt x="223" y="260"/>
                    <a:pt x="235" y="273"/>
                    <a:pt x="235" y="288"/>
                  </a:cubicBezTo>
                  <a:cubicBezTo>
                    <a:pt x="235" y="303"/>
                    <a:pt x="223" y="316"/>
                    <a:pt x="208" y="316"/>
                  </a:cubicBezTo>
                  <a:close/>
                </a:path>
              </a:pathLst>
            </a:custGeom>
            <a:grpFill/>
            <a:ln>
              <a:noFill/>
            </a:ln>
          </p:spPr>
          <p:txBody>
            <a:bodyPr anchor="t" anchorCtr="0" bIns="52741" compatLnSpc="1" lIns="105484" numCol="1" rIns="105484" tIns="52741" vert="horz" wrap="square">
              <a:prstTxWarp prst="textNoShape">
                <a:avLst/>
              </a:prstTxWarp>
            </a:bodyPr>
            <a:lstStyle/>
            <a:p>
              <a:pPr algn="just">
                <a:lnSpc>
                  <a:spcPct val="120000"/>
                </a:lnSpc>
                <a:spcBef>
                  <a:spcPct val="0"/>
                </a:spcBef>
                <a:spcAft>
                  <a:spcPct val="0"/>
                </a:spcAft>
              </a:pPr>
              <a:endParaRPr lang="en-US" sz="9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27" name="Content Placeholder 2"/>
          <p:cNvSpPr txBox="1"/>
          <p:nvPr/>
        </p:nvSpPr>
        <p:spPr>
          <a:xfrm>
            <a:off x="2679991" y="2177834"/>
            <a:ext cx="2980510" cy="538704"/>
          </a:xfrm>
          <a:prstGeom prst="rect">
            <a:avLst/>
          </a:prstGeom>
        </p:spPr>
        <p:txBody>
          <a:bodyPr bIns="52741" lIns="105484" rIns="105484" rtlCol="0" tIns="52741"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spcBef>
                <a:spcPct val="0"/>
              </a:spcBef>
              <a:spcAft>
                <a:spcPct val="0"/>
              </a:spcAft>
              <a:buNone/>
              <a:defRPr/>
            </a:pPr>
            <a:r>
              <a:rPr altLang="zh-CN" lang="en-US" smtClean="0" sz="800">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28" name="Content Placeholder 2"/>
          <p:cNvSpPr txBox="1"/>
          <p:nvPr/>
        </p:nvSpPr>
        <p:spPr>
          <a:xfrm>
            <a:off x="2679988" y="3337794"/>
            <a:ext cx="2980511" cy="538704"/>
          </a:xfrm>
          <a:prstGeom prst="rect">
            <a:avLst/>
          </a:prstGeom>
        </p:spPr>
        <p:txBody>
          <a:bodyPr bIns="52741" lIns="105484" rIns="105484" rtlCol="0" tIns="52741"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spcBef>
                <a:spcPct val="0"/>
              </a:spcBef>
              <a:spcAft>
                <a:spcPct val="0"/>
              </a:spcAft>
              <a:buNone/>
              <a:defRPr/>
            </a:pPr>
            <a:r>
              <a:rPr altLang="zh-CN" lang="en-US" smtClean="0" sz="800">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29" name="Content Placeholder 2"/>
          <p:cNvSpPr txBox="1"/>
          <p:nvPr/>
        </p:nvSpPr>
        <p:spPr>
          <a:xfrm>
            <a:off x="2679991" y="4497754"/>
            <a:ext cx="2980510" cy="538704"/>
          </a:xfrm>
          <a:prstGeom prst="rect">
            <a:avLst/>
          </a:prstGeom>
        </p:spPr>
        <p:txBody>
          <a:bodyPr bIns="52741" lIns="105484" rIns="105484" rtlCol="0" tIns="52741"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spcBef>
                <a:spcPct val="0"/>
              </a:spcBef>
              <a:spcAft>
                <a:spcPct val="0"/>
              </a:spcAft>
              <a:buNone/>
              <a:defRPr/>
            </a:pPr>
            <a:r>
              <a:rPr altLang="zh-CN" lang="en-US" smtClean="0" sz="800">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30" name="TextBox 29"/>
          <p:cNvSpPr txBox="1"/>
          <p:nvPr/>
        </p:nvSpPr>
        <p:spPr>
          <a:xfrm>
            <a:off x="2709421" y="5657712"/>
            <a:ext cx="3014825" cy="379856"/>
          </a:xfrm>
          <a:prstGeom prst="rect">
            <a:avLst/>
          </a:prstGeom>
          <a:noFill/>
        </p:spPr>
        <p:txBody>
          <a:bodyPr bIns="41528" numCol="1" rIns="166115" spcCol="360000" wrap="square">
            <a:spAutoFit/>
          </a:bodyPr>
          <a:lstStyle/>
          <a:p>
            <a:pPr algn="just" indent="0" marL="0">
              <a:lnSpc>
                <a:spcPct val="120000"/>
              </a:lnSpc>
              <a:spcBef>
                <a:spcPct val="0"/>
              </a:spcBef>
              <a:spcAft>
                <a:spcPct val="0"/>
              </a:spcAft>
              <a:buNone/>
              <a:defRPr/>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31"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32"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1669574813"/>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31"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2400" fill="hold" id="7"/>
                                        <p:tgtEl>
                                          <p:spTgt spid="5"/>
                                        </p:tgtEl>
                                        <p:attrNameLst>
                                          <p:attrName>ppt_w</p:attrName>
                                        </p:attrNameLst>
                                      </p:cBhvr>
                                      <p:tavLst>
                                        <p:tav tm="0">
                                          <p:val>
                                            <p:fltVal val="0"/>
                                          </p:val>
                                        </p:tav>
                                        <p:tav tm="100000">
                                          <p:val>
                                            <p:strVal val="#ppt_w"/>
                                          </p:val>
                                        </p:tav>
                                      </p:tavLst>
                                    </p:anim>
                                    <p:anim calcmode="lin" valueType="num">
                                      <p:cBhvr>
                                        <p:cTn dur="2400" fill="hold" id="8"/>
                                        <p:tgtEl>
                                          <p:spTgt spid="5"/>
                                        </p:tgtEl>
                                        <p:attrNameLst>
                                          <p:attrName>ppt_h</p:attrName>
                                        </p:attrNameLst>
                                      </p:cBhvr>
                                      <p:tavLst>
                                        <p:tav tm="0">
                                          <p:val>
                                            <p:fltVal val="0"/>
                                          </p:val>
                                        </p:tav>
                                        <p:tav tm="100000">
                                          <p:val>
                                            <p:strVal val="#ppt_h"/>
                                          </p:val>
                                        </p:tav>
                                      </p:tavLst>
                                    </p:anim>
                                    <p:anim calcmode="lin" valueType="num">
                                      <p:cBhvr>
                                        <p:cTn dur="2400" fill="hold" id="9"/>
                                        <p:tgtEl>
                                          <p:spTgt spid="5"/>
                                        </p:tgtEl>
                                        <p:attrNameLst>
                                          <p:attrName>style.rotation</p:attrName>
                                        </p:attrNameLst>
                                      </p:cBhvr>
                                      <p:tavLst>
                                        <p:tav tm="0">
                                          <p:val>
                                            <p:fltVal val="90"/>
                                          </p:val>
                                        </p:tav>
                                        <p:tav tm="100000">
                                          <p:val>
                                            <p:fltVal val="0"/>
                                          </p:val>
                                        </p:tav>
                                      </p:tavLst>
                                    </p:anim>
                                    <p:animEffect filter="fade" transition="in">
                                      <p:cBhvr>
                                        <p:cTn dur="2400" id="10"/>
                                        <p:tgtEl>
                                          <p:spTgt spid="5"/>
                                        </p:tgtEl>
                                      </p:cBhvr>
                                    </p:animEffect>
                                  </p:childTnLst>
                                </p:cTn>
                              </p:par>
                              <p:par>
                                <p:cTn fill="hold" id="11" nodeType="withEffect" presetClass="entr" presetID="53" presetSubtype="0">
                                  <p:stCondLst>
                                    <p:cond delay="2500"/>
                                  </p:stCondLst>
                                  <p:childTnLst>
                                    <p:set>
                                      <p:cBhvr>
                                        <p:cTn dur="1" fill="hold" id="12">
                                          <p:stCondLst>
                                            <p:cond delay="0"/>
                                          </p:stCondLst>
                                        </p:cTn>
                                        <p:tgtEl>
                                          <p:spTgt spid="21"/>
                                        </p:tgtEl>
                                        <p:attrNameLst>
                                          <p:attrName>style.visibility</p:attrName>
                                        </p:attrNameLst>
                                      </p:cBhvr>
                                      <p:to>
                                        <p:strVal val="visible"/>
                                      </p:to>
                                    </p:set>
                                    <p:anim calcmode="lin" valueType="num">
                                      <p:cBhvr>
                                        <p:cTn dur="500" fill="hold" id="13"/>
                                        <p:tgtEl>
                                          <p:spTgt spid="21"/>
                                        </p:tgtEl>
                                        <p:attrNameLst>
                                          <p:attrName>ppt_w</p:attrName>
                                        </p:attrNameLst>
                                      </p:cBhvr>
                                      <p:tavLst>
                                        <p:tav tm="0">
                                          <p:val>
                                            <p:fltVal val="0"/>
                                          </p:val>
                                        </p:tav>
                                        <p:tav tm="100000">
                                          <p:val>
                                            <p:strVal val="#ppt_w"/>
                                          </p:val>
                                        </p:tav>
                                      </p:tavLst>
                                    </p:anim>
                                    <p:anim calcmode="lin" valueType="num">
                                      <p:cBhvr>
                                        <p:cTn dur="500" fill="hold" id="14"/>
                                        <p:tgtEl>
                                          <p:spTgt spid="21"/>
                                        </p:tgtEl>
                                        <p:attrNameLst>
                                          <p:attrName>ppt_h</p:attrName>
                                        </p:attrNameLst>
                                      </p:cBhvr>
                                      <p:tavLst>
                                        <p:tav tm="0">
                                          <p:val>
                                            <p:fltVal val="0"/>
                                          </p:val>
                                        </p:tav>
                                        <p:tav tm="100000">
                                          <p:val>
                                            <p:strVal val="#ppt_h"/>
                                          </p:val>
                                        </p:tav>
                                      </p:tavLst>
                                    </p:anim>
                                    <p:animEffect filter="fade" transition="in">
                                      <p:cBhvr>
                                        <p:cTn dur="500" id="15"/>
                                        <p:tgtEl>
                                          <p:spTgt spid="21"/>
                                        </p:tgtEl>
                                      </p:cBhvr>
                                    </p:animEffect>
                                  </p:childTnLst>
                                </p:cTn>
                              </p:par>
                              <p:par>
                                <p:cTn fill="hold" id="16" nodeType="withEffect" presetClass="entr" presetID="53" presetSubtype="0">
                                  <p:stCondLst>
                                    <p:cond delay="3000"/>
                                  </p:stCondLst>
                                  <p:childTnLst>
                                    <p:set>
                                      <p:cBhvr>
                                        <p:cTn dur="1" fill="hold" id="17">
                                          <p:stCondLst>
                                            <p:cond delay="0"/>
                                          </p:stCondLst>
                                        </p:cTn>
                                        <p:tgtEl>
                                          <p:spTgt spid="24"/>
                                        </p:tgtEl>
                                        <p:attrNameLst>
                                          <p:attrName>style.visibility</p:attrName>
                                        </p:attrNameLst>
                                      </p:cBhvr>
                                      <p:to>
                                        <p:strVal val="visible"/>
                                      </p:to>
                                    </p:set>
                                    <p:anim calcmode="lin" valueType="num">
                                      <p:cBhvr>
                                        <p:cTn dur="500" fill="hold" id="18"/>
                                        <p:tgtEl>
                                          <p:spTgt spid="24"/>
                                        </p:tgtEl>
                                        <p:attrNameLst>
                                          <p:attrName>ppt_w</p:attrName>
                                        </p:attrNameLst>
                                      </p:cBhvr>
                                      <p:tavLst>
                                        <p:tav tm="0">
                                          <p:val>
                                            <p:fltVal val="0"/>
                                          </p:val>
                                        </p:tav>
                                        <p:tav tm="100000">
                                          <p:val>
                                            <p:strVal val="#ppt_w"/>
                                          </p:val>
                                        </p:tav>
                                      </p:tavLst>
                                    </p:anim>
                                    <p:anim calcmode="lin" valueType="num">
                                      <p:cBhvr>
                                        <p:cTn dur="500" fill="hold" id="19"/>
                                        <p:tgtEl>
                                          <p:spTgt spid="24"/>
                                        </p:tgtEl>
                                        <p:attrNameLst>
                                          <p:attrName>ppt_h</p:attrName>
                                        </p:attrNameLst>
                                      </p:cBhvr>
                                      <p:tavLst>
                                        <p:tav tm="0">
                                          <p:val>
                                            <p:fltVal val="0"/>
                                          </p:val>
                                        </p:tav>
                                        <p:tav tm="100000">
                                          <p:val>
                                            <p:strVal val="#ppt_h"/>
                                          </p:val>
                                        </p:tav>
                                      </p:tavLst>
                                    </p:anim>
                                    <p:animEffect filter="fade" transition="in">
                                      <p:cBhvr>
                                        <p:cTn dur="500" id="20"/>
                                        <p:tgtEl>
                                          <p:spTgt spid="24"/>
                                        </p:tgtEl>
                                      </p:cBhvr>
                                    </p:animEffect>
                                  </p:childTnLst>
                                </p:cTn>
                              </p:par>
                              <p:par>
                                <p:cTn fill="hold" id="21" nodeType="withEffect" presetClass="entr" presetID="53" presetSubtype="0">
                                  <p:stCondLst>
                                    <p:cond delay="3500"/>
                                  </p:stCondLst>
                                  <p:childTnLst>
                                    <p:set>
                                      <p:cBhvr>
                                        <p:cTn dur="1" fill="hold" id="22">
                                          <p:stCondLst>
                                            <p:cond delay="0"/>
                                          </p:stCondLst>
                                        </p:cTn>
                                        <p:tgtEl>
                                          <p:spTgt spid="18"/>
                                        </p:tgtEl>
                                        <p:attrNameLst>
                                          <p:attrName>style.visibility</p:attrName>
                                        </p:attrNameLst>
                                      </p:cBhvr>
                                      <p:to>
                                        <p:strVal val="visible"/>
                                      </p:to>
                                    </p:set>
                                    <p:anim calcmode="lin" valueType="num">
                                      <p:cBhvr>
                                        <p:cTn dur="500" fill="hold" id="23"/>
                                        <p:tgtEl>
                                          <p:spTgt spid="18"/>
                                        </p:tgtEl>
                                        <p:attrNameLst>
                                          <p:attrName>ppt_w</p:attrName>
                                        </p:attrNameLst>
                                      </p:cBhvr>
                                      <p:tavLst>
                                        <p:tav tm="0">
                                          <p:val>
                                            <p:fltVal val="0"/>
                                          </p:val>
                                        </p:tav>
                                        <p:tav tm="100000">
                                          <p:val>
                                            <p:strVal val="#ppt_w"/>
                                          </p:val>
                                        </p:tav>
                                      </p:tavLst>
                                    </p:anim>
                                    <p:anim calcmode="lin" valueType="num">
                                      <p:cBhvr>
                                        <p:cTn dur="500" fill="hold" id="24"/>
                                        <p:tgtEl>
                                          <p:spTgt spid="18"/>
                                        </p:tgtEl>
                                        <p:attrNameLst>
                                          <p:attrName>ppt_h</p:attrName>
                                        </p:attrNameLst>
                                      </p:cBhvr>
                                      <p:tavLst>
                                        <p:tav tm="0">
                                          <p:val>
                                            <p:fltVal val="0"/>
                                          </p:val>
                                        </p:tav>
                                        <p:tav tm="100000">
                                          <p:val>
                                            <p:strVal val="#ppt_h"/>
                                          </p:val>
                                        </p:tav>
                                      </p:tavLst>
                                    </p:anim>
                                    <p:animEffect filter="fade" transition="in">
                                      <p:cBhvr>
                                        <p:cTn dur="500" id="25"/>
                                        <p:tgtEl>
                                          <p:spTgt spid="18"/>
                                        </p:tgtEl>
                                      </p:cBhvr>
                                    </p:animEffect>
                                  </p:childTnLst>
                                </p:cTn>
                              </p:par>
                              <p:par>
                                <p:cTn fill="hold" grpId="0" id="26" nodeType="withEffect" presetClass="entr" presetID="22" presetSubtype="8">
                                  <p:stCondLst>
                                    <p:cond delay="4000"/>
                                  </p:stCondLst>
                                  <p:childTnLst>
                                    <p:set>
                                      <p:cBhvr>
                                        <p:cTn dur="1" fill="hold" id="27">
                                          <p:stCondLst>
                                            <p:cond delay="0"/>
                                          </p:stCondLst>
                                        </p:cTn>
                                        <p:tgtEl>
                                          <p:spTgt spid="17"/>
                                        </p:tgtEl>
                                        <p:attrNameLst>
                                          <p:attrName>style.visibility</p:attrName>
                                        </p:attrNameLst>
                                      </p:cBhvr>
                                      <p:to>
                                        <p:strVal val="visible"/>
                                      </p:to>
                                    </p:set>
                                    <p:animEffect filter="wipe(left)" transition="in">
                                      <p:cBhvr>
                                        <p:cTn dur="500" id="28"/>
                                        <p:tgtEl>
                                          <p:spTgt spid="17"/>
                                        </p:tgtEl>
                                      </p:cBhvr>
                                    </p:animEffect>
                                  </p:childTnLst>
                                </p:cTn>
                              </p:par>
                              <p:par>
                                <p:cTn fill="hold" grpId="0" id="29" nodeType="withEffect" presetClass="entr" presetID="22" presetSubtype="8">
                                  <p:stCondLst>
                                    <p:cond delay="4000"/>
                                  </p:stCondLst>
                                  <p:childTnLst>
                                    <p:set>
                                      <p:cBhvr>
                                        <p:cTn dur="1" fill="hold" id="30">
                                          <p:stCondLst>
                                            <p:cond delay="0"/>
                                          </p:stCondLst>
                                        </p:cTn>
                                        <p:tgtEl>
                                          <p:spTgt spid="15"/>
                                        </p:tgtEl>
                                        <p:attrNameLst>
                                          <p:attrName>style.visibility</p:attrName>
                                        </p:attrNameLst>
                                      </p:cBhvr>
                                      <p:to>
                                        <p:strVal val="visible"/>
                                      </p:to>
                                    </p:set>
                                    <p:animEffect filter="wipe(left)" transition="in">
                                      <p:cBhvr>
                                        <p:cTn dur="500" id="31"/>
                                        <p:tgtEl>
                                          <p:spTgt spid="15"/>
                                        </p:tgtEl>
                                      </p:cBhvr>
                                    </p:animEffect>
                                  </p:childTnLst>
                                </p:cTn>
                              </p:par>
                              <p:par>
                                <p:cTn fill="hold" grpId="0" id="32" nodeType="withEffect" presetClass="entr" presetID="22" presetSubtype="8">
                                  <p:stCondLst>
                                    <p:cond delay="4000"/>
                                  </p:stCondLst>
                                  <p:childTnLst>
                                    <p:set>
                                      <p:cBhvr>
                                        <p:cTn dur="1" fill="hold" id="33">
                                          <p:stCondLst>
                                            <p:cond delay="0"/>
                                          </p:stCondLst>
                                        </p:cTn>
                                        <p:tgtEl>
                                          <p:spTgt spid="16"/>
                                        </p:tgtEl>
                                        <p:attrNameLst>
                                          <p:attrName>style.visibility</p:attrName>
                                        </p:attrNameLst>
                                      </p:cBhvr>
                                      <p:to>
                                        <p:strVal val="visible"/>
                                      </p:to>
                                    </p:set>
                                    <p:animEffect filter="wipe(left)" transition="in">
                                      <p:cBhvr>
                                        <p:cTn dur="500" id="34"/>
                                        <p:tgtEl>
                                          <p:spTgt spid="16"/>
                                        </p:tgtEl>
                                      </p:cBhvr>
                                    </p:animEffect>
                                  </p:childTnLst>
                                </p:cTn>
                              </p:par>
                            </p:childTnLst>
                          </p:cTn>
                        </p:par>
                        <p:par>
                          <p:cTn fill="hold" id="35" nodeType="afterGroup">
                            <p:stCondLst>
                              <p:cond delay="4500"/>
                            </p:stCondLst>
                            <p:childTnLst>
                              <p:par>
                                <p:cTn fill="hold" grpId="0" id="36" nodeType="afterEffect" presetClass="entr" presetID="10" presetSubtype="0">
                                  <p:stCondLst>
                                    <p:cond delay="0"/>
                                  </p:stCondLst>
                                  <p:childTnLst>
                                    <p:set>
                                      <p:cBhvr>
                                        <p:cTn dur="1" fill="hold" id="37">
                                          <p:stCondLst>
                                            <p:cond delay="0"/>
                                          </p:stCondLst>
                                        </p:cTn>
                                        <p:tgtEl>
                                          <p:spTgt spid="27"/>
                                        </p:tgtEl>
                                        <p:attrNameLst>
                                          <p:attrName>style.visibility</p:attrName>
                                        </p:attrNameLst>
                                      </p:cBhvr>
                                      <p:to>
                                        <p:strVal val="visible"/>
                                      </p:to>
                                    </p:set>
                                    <p:animEffect filter="fade" transition="in">
                                      <p:cBhvr>
                                        <p:cTn dur="500" id="38"/>
                                        <p:tgtEl>
                                          <p:spTgt spid="27"/>
                                        </p:tgtEl>
                                      </p:cBhvr>
                                    </p:animEffect>
                                  </p:childTnLst>
                                </p:cTn>
                              </p:par>
                            </p:childTnLst>
                          </p:cTn>
                        </p:par>
                        <p:par>
                          <p:cTn fill="hold" id="39" nodeType="afterGroup">
                            <p:stCondLst>
                              <p:cond delay="5000"/>
                            </p:stCondLst>
                            <p:childTnLst>
                              <p:par>
                                <p:cTn fill="hold" grpId="0" id="40" nodeType="afterEffect" presetClass="entr" presetID="10" presetSubtype="0">
                                  <p:stCondLst>
                                    <p:cond delay="0"/>
                                  </p:stCondLst>
                                  <p:childTnLst>
                                    <p:set>
                                      <p:cBhvr>
                                        <p:cTn dur="1" fill="hold" id="41">
                                          <p:stCondLst>
                                            <p:cond delay="0"/>
                                          </p:stCondLst>
                                        </p:cTn>
                                        <p:tgtEl>
                                          <p:spTgt spid="28"/>
                                        </p:tgtEl>
                                        <p:attrNameLst>
                                          <p:attrName>style.visibility</p:attrName>
                                        </p:attrNameLst>
                                      </p:cBhvr>
                                      <p:to>
                                        <p:strVal val="visible"/>
                                      </p:to>
                                    </p:set>
                                    <p:animEffect filter="fade" transition="in">
                                      <p:cBhvr>
                                        <p:cTn dur="500" id="42"/>
                                        <p:tgtEl>
                                          <p:spTgt spid="28"/>
                                        </p:tgtEl>
                                      </p:cBhvr>
                                    </p:animEffect>
                                  </p:childTnLst>
                                </p:cTn>
                              </p:par>
                            </p:childTnLst>
                          </p:cTn>
                        </p:par>
                        <p:par>
                          <p:cTn fill="hold" id="43" nodeType="afterGroup">
                            <p:stCondLst>
                              <p:cond delay="5500"/>
                            </p:stCondLst>
                            <p:childTnLst>
                              <p:par>
                                <p:cTn fill="hold" grpId="0" id="44" nodeType="afterEffect" presetClass="entr" presetID="10" presetSubtype="0">
                                  <p:stCondLst>
                                    <p:cond delay="0"/>
                                  </p:stCondLst>
                                  <p:childTnLst>
                                    <p:set>
                                      <p:cBhvr>
                                        <p:cTn dur="1" fill="hold" id="45">
                                          <p:stCondLst>
                                            <p:cond delay="0"/>
                                          </p:stCondLst>
                                        </p:cTn>
                                        <p:tgtEl>
                                          <p:spTgt spid="29"/>
                                        </p:tgtEl>
                                        <p:attrNameLst>
                                          <p:attrName>style.visibility</p:attrName>
                                        </p:attrNameLst>
                                      </p:cBhvr>
                                      <p:to>
                                        <p:strVal val="visible"/>
                                      </p:to>
                                    </p:set>
                                    <p:animEffect filter="fade" transition="in">
                                      <p:cBhvr>
                                        <p:cTn dur="500" id="46"/>
                                        <p:tgtEl>
                                          <p:spTgt spid="29"/>
                                        </p:tgtEl>
                                      </p:cBhvr>
                                    </p:animEffect>
                                  </p:childTnLst>
                                </p:cTn>
                              </p:par>
                              <p:par>
                                <p:cTn fill="hold" grpId="0" id="47" nodeType="withEffect" presetClass="entr" presetID="2" presetSubtype="4">
                                  <p:stCondLst>
                                    <p:cond delay="500"/>
                                  </p:stCondLst>
                                  <p:childTnLst>
                                    <p:set>
                                      <p:cBhvr>
                                        <p:cTn dur="1" fill="hold" id="48">
                                          <p:stCondLst>
                                            <p:cond delay="0"/>
                                          </p:stCondLst>
                                        </p:cTn>
                                        <p:tgtEl>
                                          <p:spTgt spid="30"/>
                                        </p:tgtEl>
                                        <p:attrNameLst>
                                          <p:attrName>style.visibility</p:attrName>
                                        </p:attrNameLst>
                                      </p:cBhvr>
                                      <p:to>
                                        <p:strVal val="visible"/>
                                      </p:to>
                                    </p:set>
                                    <p:anim calcmode="lin" valueType="num">
                                      <p:cBhvr additive="base">
                                        <p:cTn dur="500" fill="hold" id="49"/>
                                        <p:tgtEl>
                                          <p:spTgt spid="30"/>
                                        </p:tgtEl>
                                        <p:attrNameLst>
                                          <p:attrName>ppt_x</p:attrName>
                                        </p:attrNameLst>
                                      </p:cBhvr>
                                      <p:tavLst>
                                        <p:tav tm="0">
                                          <p:val>
                                            <p:strVal val="#ppt_x"/>
                                          </p:val>
                                        </p:tav>
                                        <p:tav tm="100000">
                                          <p:val>
                                            <p:strVal val="#ppt_x"/>
                                          </p:val>
                                        </p:tav>
                                      </p:tavLst>
                                    </p:anim>
                                    <p:anim calcmode="lin" valueType="num">
                                      <p:cBhvr additive="base">
                                        <p:cTn dur="500" fill="hold" id="50"/>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27"/>
      <p:bldP grpId="0" spid="28"/>
      <p:bldP grpId="0" spid="29"/>
      <p:bldP grpId="0" spid="30"/>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Oval 25"/>
          <p:cNvSpPr/>
          <p:nvPr/>
        </p:nvSpPr>
        <p:spPr>
          <a:xfrm>
            <a:off x="4429024" y="1960141"/>
            <a:ext cx="4101964" cy="4101964"/>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en-AU" sz="900">
              <a:latin charset="0" panose="020b0604020202020204" pitchFamily="34" typeface="Arial"/>
              <a:ea charset="-122" panose="020b0503020204020204" pitchFamily="34" typeface="微软雅黑"/>
              <a:cs typeface="+mn-ea"/>
              <a:sym charset="0" panose="020b0604020202020204" pitchFamily="34" typeface="Arial"/>
            </a:endParaRPr>
          </a:p>
        </p:txBody>
      </p:sp>
      <p:grpSp>
        <p:nvGrpSpPr>
          <p:cNvPr id="18" name="Group 17"/>
          <p:cNvGrpSpPr/>
          <p:nvPr/>
        </p:nvGrpSpPr>
        <p:grpSpPr>
          <a:xfrm>
            <a:off x="5540262" y="2301904"/>
            <a:ext cx="1879488" cy="3418438"/>
            <a:chOff x="2777030" y="1276350"/>
            <a:chExt cx="1871170" cy="3403312"/>
          </a:xfrm>
          <a:effectLst>
            <a:outerShdw algn="tl" blurRad="50800" dir="2700000" dist="38100" rotWithShape="0">
              <a:prstClr val="black">
                <a:alpha val="40000"/>
              </a:prstClr>
            </a:outerShdw>
          </a:effectLst>
        </p:grpSpPr>
        <p:pic>
          <p:nvPicPr>
            <p:cNvPr id="19" name="Picture 18"/>
            <p:cNvPicPr>
              <a:picLocks noChangeAspect="1"/>
            </p:cNvPicPr>
            <p:nvPr/>
          </p:nvPicPr>
          <p:blipFill>
            <a:blip r:embed="rId2">
              <a:extLst>
                <a:ext uri="{28A0092B-C50C-407E-A947-70E740481C1C}">
                  <a14:useLocalDpi/>
                </a:ext>
              </a:extLst>
            </a:blip>
            <a:stretch>
              <a:fillRect/>
            </a:stretch>
          </p:blipFill>
          <p:spPr>
            <a:xfrm>
              <a:off x="2777030" y="1276350"/>
              <a:ext cx="1871170" cy="3403312"/>
            </a:xfrm>
            <a:prstGeom prst="rect">
              <a:avLst/>
            </a:prstGeom>
          </p:spPr>
        </p:pic>
        <p:sp>
          <p:nvSpPr>
            <p:cNvPr id="20" name="Rectangle 19"/>
            <p:cNvSpPr/>
            <p:nvPr/>
          </p:nvSpPr>
          <p:spPr>
            <a:xfrm>
              <a:off x="2961703" y="1874759"/>
              <a:ext cx="1501824" cy="2211466"/>
            </a:xfrm>
            <a:prstGeom prst="rect">
              <a:avLst/>
            </a:prstGeom>
            <a:blipFill dpi="0" rotWithShape="1">
              <a:blip r:embed="rId3">
                <a:extLst>
                  <a:ext uri="{28A0092B-C50C-407E-A947-70E740481C1C}">
                    <a14:useLocalDpi/>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en-US"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29" name="Group 28"/>
          <p:cNvGrpSpPr/>
          <p:nvPr/>
        </p:nvGrpSpPr>
        <p:grpSpPr>
          <a:xfrm>
            <a:off x="7644771" y="2208822"/>
            <a:ext cx="904654" cy="904657"/>
            <a:chOff x="8197836" y="1898395"/>
            <a:chExt cx="1017919" cy="1017922"/>
          </a:xfrm>
        </p:grpSpPr>
        <p:sp>
          <p:nvSpPr>
            <p:cNvPr id="27" name="Shape 255"/>
            <p:cNvSpPr/>
            <p:nvPr/>
          </p:nvSpPr>
          <p:spPr>
            <a:xfrm>
              <a:off x="8197836" y="1898395"/>
              <a:ext cx="1017919" cy="1017922"/>
            </a:xfrm>
            <a:custGeom>
              <a:cxnLst>
                <a:cxn ang="0">
                  <a:pos x="wd2" y="hd2"/>
                </a:cxn>
                <a:cxn ang="5400000">
                  <a:pos x="wd2" y="hd2"/>
                </a:cxn>
                <a:cxn ang="10800000">
                  <a:pos x="wd2" y="hd2"/>
                </a:cxn>
                <a:cxn ang="16200000">
                  <a:pos x="wd2" y="hd2"/>
                </a:cxn>
              </a:cxnLst>
              <a:rect b="b" l="0" r="r" t="0"/>
              <a:pathLst>
                <a:path extrusionOk="0" h="21600" w="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accent3"/>
            </a:solidFill>
            <a:ln cap="flat" w="76200">
              <a:solidFill>
                <a:schemeClr val="bg1"/>
              </a:solidFill>
              <a:miter lim="400000"/>
            </a:ln>
            <a:effectLst/>
          </p:spPr>
          <p:txBody>
            <a:bodyPr anchor="ctr" bIns="40181" lIns="40181" numCol="1" rIns="40181" tIns="40181" wrap="square">
              <a:noAutofit/>
            </a:bodyPr>
            <a:lstStyle/>
            <a:p>
              <a:pPr algn="just">
                <a:lnSpc>
                  <a:spcPct val="120000"/>
                </a:lnSpc>
                <a:spcBef>
                  <a:spcPct val="0"/>
                </a:spcBef>
                <a:spcAft>
                  <a:spcPct val="0"/>
                </a:spcAft>
                <a:defRPr sz="3200">
                  <a:solidFill>
                    <a:srgbClr val="FFFFFF"/>
                  </a:solidFill>
                  <a:latin typeface="+mn-lt"/>
                  <a:ea typeface="+mn-ea"/>
                  <a:cs typeface="+mn-cs"/>
                  <a:sym typeface="Helvetica Light"/>
                </a:defRPr>
              </a:pPr>
              <a:endParaRPr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8" name="Shape 256"/>
            <p:cNvSpPr/>
            <p:nvPr/>
          </p:nvSpPr>
          <p:spPr>
            <a:xfrm>
              <a:off x="8505560" y="2180961"/>
              <a:ext cx="402470" cy="452790"/>
            </a:xfrm>
            <a:custGeom>
              <a:cxnLst>
                <a:cxn ang="0">
                  <a:pos x="wd2" y="hd2"/>
                </a:cxn>
                <a:cxn ang="5400000">
                  <a:pos x="wd2" y="hd2"/>
                </a:cxn>
                <a:cxn ang="10800000">
                  <a:pos x="wd2" y="hd2"/>
                </a:cxn>
                <a:cxn ang="16200000">
                  <a:pos x="wd2" y="hd2"/>
                </a:cxn>
              </a:cxnLst>
              <a:rect b="b" l="0" r="r" t="0"/>
              <a:pathLst>
                <a:path extrusionOk="0" h="20960" w="21600">
                  <a:moveTo>
                    <a:pt x="4050" y="7519"/>
                  </a:moveTo>
                  <a:cubicBezTo>
                    <a:pt x="3162" y="7519"/>
                    <a:pt x="0" y="7985"/>
                    <a:pt x="0" y="11155"/>
                  </a:cubicBezTo>
                  <a:lnTo>
                    <a:pt x="0" y="16801"/>
                  </a:lnTo>
                  <a:cubicBezTo>
                    <a:pt x="0" y="19969"/>
                    <a:pt x="3162" y="20318"/>
                    <a:pt x="4050" y="20318"/>
                  </a:cubicBezTo>
                  <a:cubicBezTo>
                    <a:pt x="4937" y="20318"/>
                    <a:pt x="2700" y="19652"/>
                    <a:pt x="2700" y="17687"/>
                  </a:cubicBezTo>
                  <a:lnTo>
                    <a:pt x="2700" y="10266"/>
                  </a:lnTo>
                  <a:cubicBezTo>
                    <a:pt x="2700" y="8207"/>
                    <a:pt x="4937" y="7519"/>
                    <a:pt x="4050" y="7519"/>
                  </a:cubicBezTo>
                  <a:close/>
                  <a:moveTo>
                    <a:pt x="15725" y="7408"/>
                  </a:moveTo>
                  <a:cubicBezTo>
                    <a:pt x="15545" y="6995"/>
                    <a:pt x="20503" y="3177"/>
                    <a:pt x="17612" y="83"/>
                  </a:cubicBezTo>
                  <a:cubicBezTo>
                    <a:pt x="16936" y="-640"/>
                    <a:pt x="14641" y="3547"/>
                    <a:pt x="11382" y="5443"/>
                  </a:cubicBezTo>
                  <a:cubicBezTo>
                    <a:pt x="9584" y="6488"/>
                    <a:pt x="5400" y="8715"/>
                    <a:pt x="5400" y="9946"/>
                  </a:cubicBezTo>
                  <a:lnTo>
                    <a:pt x="5400" y="17913"/>
                  </a:lnTo>
                  <a:cubicBezTo>
                    <a:pt x="5400" y="19393"/>
                    <a:pt x="12034" y="20960"/>
                    <a:pt x="17075" y="20960"/>
                  </a:cubicBezTo>
                  <a:cubicBezTo>
                    <a:pt x="18923" y="20960"/>
                    <a:pt x="21600" y="10974"/>
                    <a:pt x="21600" y="9388"/>
                  </a:cubicBezTo>
                  <a:cubicBezTo>
                    <a:pt x="21600" y="7795"/>
                    <a:pt x="15902" y="7823"/>
                    <a:pt x="15725" y="7408"/>
                  </a:cubicBezTo>
                  <a:close/>
                </a:path>
              </a:pathLst>
            </a:custGeom>
            <a:solidFill>
              <a:srgbClr val="FFFFFF"/>
            </a:solidFill>
            <a:ln cap="flat" w="12700">
              <a:noFill/>
              <a:miter lim="400000"/>
            </a:ln>
            <a:effectLst/>
          </p:spPr>
          <p:txBody>
            <a:bodyPr anchor="ctr" bIns="46041" lIns="46041" numCol="1" rIns="46041" tIns="46041" wrap="square">
              <a:noAutofit/>
            </a:bodyPr>
            <a:lstStyle/>
            <a:p>
              <a:pPr algn="just">
                <a:lnSpc>
                  <a:spcPct val="120000"/>
                </a:lnSpc>
                <a:spcBef>
                  <a:spcPct val="0"/>
                </a:spcBef>
                <a:spcAft>
                  <a:spcPct val="0"/>
                </a:spcAft>
                <a:defRPr sz="3200">
                  <a:solidFill>
                    <a:srgbClr val="FFFFFF"/>
                  </a:solidFill>
                  <a:latin typeface="+mn-lt"/>
                  <a:ea typeface="+mn-ea"/>
                  <a:cs typeface="+mn-cs"/>
                  <a:sym typeface="Helvetica Light"/>
                </a:defRPr>
              </a:pPr>
              <a:endParaRPr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31" name="Group 30"/>
          <p:cNvGrpSpPr/>
          <p:nvPr/>
        </p:nvGrpSpPr>
        <p:grpSpPr>
          <a:xfrm>
            <a:off x="4390335" y="2211918"/>
            <a:ext cx="904654" cy="904657"/>
            <a:chOff x="8197836" y="1898395"/>
            <a:chExt cx="1017919" cy="1017922"/>
          </a:xfrm>
        </p:grpSpPr>
        <p:sp>
          <p:nvSpPr>
            <p:cNvPr id="32" name="Shape 255"/>
            <p:cNvSpPr/>
            <p:nvPr/>
          </p:nvSpPr>
          <p:spPr>
            <a:xfrm>
              <a:off x="8197836" y="1898395"/>
              <a:ext cx="1017919" cy="1017922"/>
            </a:xfrm>
            <a:custGeom>
              <a:cxnLst>
                <a:cxn ang="0">
                  <a:pos x="wd2" y="hd2"/>
                </a:cxn>
                <a:cxn ang="5400000">
                  <a:pos x="wd2" y="hd2"/>
                </a:cxn>
                <a:cxn ang="10800000">
                  <a:pos x="wd2" y="hd2"/>
                </a:cxn>
                <a:cxn ang="16200000">
                  <a:pos x="wd2" y="hd2"/>
                </a:cxn>
              </a:cxnLst>
              <a:rect b="b" l="0" r="r" t="0"/>
              <a:pathLst>
                <a:path extrusionOk="0" h="21600" w="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accent2"/>
            </a:solidFill>
            <a:ln cap="flat" w="76200">
              <a:solidFill>
                <a:schemeClr val="bg1"/>
              </a:solidFill>
              <a:miter lim="400000"/>
            </a:ln>
            <a:effectLst/>
          </p:spPr>
          <p:txBody>
            <a:bodyPr anchor="ctr" bIns="40181" lIns="40181" numCol="1" rIns="40181" tIns="40181" wrap="square">
              <a:noAutofit/>
            </a:bodyPr>
            <a:lstStyle/>
            <a:p>
              <a:pPr algn="just">
                <a:lnSpc>
                  <a:spcPct val="120000"/>
                </a:lnSpc>
                <a:spcBef>
                  <a:spcPct val="0"/>
                </a:spcBef>
                <a:spcAft>
                  <a:spcPct val="0"/>
                </a:spcAft>
                <a:defRPr sz="3200">
                  <a:solidFill>
                    <a:srgbClr val="FFFFFF"/>
                  </a:solidFill>
                  <a:latin typeface="+mn-lt"/>
                  <a:ea typeface="+mn-ea"/>
                  <a:cs typeface="+mn-cs"/>
                  <a:sym typeface="Helvetica Light"/>
                </a:defRPr>
              </a:pPr>
              <a:endParaRPr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33" name="Shape 256"/>
            <p:cNvSpPr/>
            <p:nvPr/>
          </p:nvSpPr>
          <p:spPr>
            <a:xfrm flipH="1">
              <a:off x="8505560" y="2180961"/>
              <a:ext cx="402470" cy="452790"/>
            </a:xfrm>
            <a:custGeom>
              <a:cxnLst>
                <a:cxn ang="0">
                  <a:pos x="wd2" y="hd2"/>
                </a:cxn>
                <a:cxn ang="5400000">
                  <a:pos x="wd2" y="hd2"/>
                </a:cxn>
                <a:cxn ang="10800000">
                  <a:pos x="wd2" y="hd2"/>
                </a:cxn>
                <a:cxn ang="16200000">
                  <a:pos x="wd2" y="hd2"/>
                </a:cxn>
              </a:cxnLst>
              <a:rect b="b" l="0" r="r" t="0"/>
              <a:pathLst>
                <a:path extrusionOk="0" h="20960" w="21600">
                  <a:moveTo>
                    <a:pt x="4050" y="7519"/>
                  </a:moveTo>
                  <a:cubicBezTo>
                    <a:pt x="3162" y="7519"/>
                    <a:pt x="0" y="7985"/>
                    <a:pt x="0" y="11155"/>
                  </a:cubicBezTo>
                  <a:lnTo>
                    <a:pt x="0" y="16801"/>
                  </a:lnTo>
                  <a:cubicBezTo>
                    <a:pt x="0" y="19969"/>
                    <a:pt x="3162" y="20318"/>
                    <a:pt x="4050" y="20318"/>
                  </a:cubicBezTo>
                  <a:cubicBezTo>
                    <a:pt x="4937" y="20318"/>
                    <a:pt x="2700" y="19652"/>
                    <a:pt x="2700" y="17687"/>
                  </a:cubicBezTo>
                  <a:lnTo>
                    <a:pt x="2700" y="10266"/>
                  </a:lnTo>
                  <a:cubicBezTo>
                    <a:pt x="2700" y="8207"/>
                    <a:pt x="4937" y="7519"/>
                    <a:pt x="4050" y="7519"/>
                  </a:cubicBezTo>
                  <a:close/>
                  <a:moveTo>
                    <a:pt x="15725" y="7408"/>
                  </a:moveTo>
                  <a:cubicBezTo>
                    <a:pt x="15545" y="6995"/>
                    <a:pt x="20503" y="3177"/>
                    <a:pt x="17612" y="83"/>
                  </a:cubicBezTo>
                  <a:cubicBezTo>
                    <a:pt x="16936" y="-640"/>
                    <a:pt x="14641" y="3547"/>
                    <a:pt x="11382" y="5443"/>
                  </a:cubicBezTo>
                  <a:cubicBezTo>
                    <a:pt x="9584" y="6488"/>
                    <a:pt x="5400" y="8715"/>
                    <a:pt x="5400" y="9946"/>
                  </a:cubicBezTo>
                  <a:lnTo>
                    <a:pt x="5400" y="17913"/>
                  </a:lnTo>
                  <a:cubicBezTo>
                    <a:pt x="5400" y="19393"/>
                    <a:pt x="12034" y="20960"/>
                    <a:pt x="17075" y="20960"/>
                  </a:cubicBezTo>
                  <a:cubicBezTo>
                    <a:pt x="18923" y="20960"/>
                    <a:pt x="21600" y="10974"/>
                    <a:pt x="21600" y="9388"/>
                  </a:cubicBezTo>
                  <a:cubicBezTo>
                    <a:pt x="21600" y="7795"/>
                    <a:pt x="15902" y="7823"/>
                    <a:pt x="15725" y="7408"/>
                  </a:cubicBezTo>
                  <a:close/>
                </a:path>
              </a:pathLst>
            </a:custGeom>
            <a:solidFill>
              <a:srgbClr val="FFFFFF"/>
            </a:solidFill>
            <a:ln cap="flat" w="12700">
              <a:noFill/>
              <a:miter lim="400000"/>
            </a:ln>
            <a:effectLst/>
          </p:spPr>
          <p:txBody>
            <a:bodyPr anchor="ctr" bIns="46041" lIns="46041" numCol="1" rIns="46041" tIns="46041" wrap="square">
              <a:noAutofit/>
            </a:bodyPr>
            <a:lstStyle/>
            <a:p>
              <a:pPr algn="just">
                <a:lnSpc>
                  <a:spcPct val="120000"/>
                </a:lnSpc>
                <a:spcBef>
                  <a:spcPct val="0"/>
                </a:spcBef>
                <a:spcAft>
                  <a:spcPct val="0"/>
                </a:spcAft>
                <a:defRPr sz="3200">
                  <a:solidFill>
                    <a:srgbClr val="FFFFFF"/>
                  </a:solidFill>
                  <a:latin typeface="+mn-lt"/>
                  <a:ea typeface="+mn-ea"/>
                  <a:cs typeface="+mn-cs"/>
                  <a:sym typeface="Helvetica Light"/>
                </a:defRPr>
              </a:pPr>
              <a:endParaRPr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40" name="Group 39"/>
          <p:cNvGrpSpPr/>
          <p:nvPr/>
        </p:nvGrpSpPr>
        <p:grpSpPr>
          <a:xfrm>
            <a:off x="7640402" y="4900513"/>
            <a:ext cx="904654" cy="904657"/>
            <a:chOff x="8197836" y="1898395"/>
            <a:chExt cx="1017919" cy="1017922"/>
          </a:xfrm>
        </p:grpSpPr>
        <p:sp>
          <p:nvSpPr>
            <p:cNvPr id="41" name="Shape 255"/>
            <p:cNvSpPr/>
            <p:nvPr/>
          </p:nvSpPr>
          <p:spPr>
            <a:xfrm>
              <a:off x="8197836" y="1898395"/>
              <a:ext cx="1017919" cy="1017922"/>
            </a:xfrm>
            <a:custGeom>
              <a:cxnLst>
                <a:cxn ang="0">
                  <a:pos x="wd2" y="hd2"/>
                </a:cxn>
                <a:cxn ang="5400000">
                  <a:pos x="wd2" y="hd2"/>
                </a:cxn>
                <a:cxn ang="10800000">
                  <a:pos x="wd2" y="hd2"/>
                </a:cxn>
                <a:cxn ang="16200000">
                  <a:pos x="wd2" y="hd2"/>
                </a:cxn>
              </a:cxnLst>
              <a:rect b="b" l="0" r="r" t="0"/>
              <a:pathLst>
                <a:path extrusionOk="0" h="21600" w="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accent5"/>
            </a:solidFill>
            <a:ln cap="flat" w="76200">
              <a:solidFill>
                <a:schemeClr val="bg1"/>
              </a:solidFill>
              <a:miter lim="400000"/>
            </a:ln>
            <a:effectLst/>
          </p:spPr>
          <p:txBody>
            <a:bodyPr anchor="ctr" bIns="40181" lIns="40181" numCol="1" rIns="40181" tIns="40181" wrap="square">
              <a:noAutofit/>
            </a:bodyPr>
            <a:lstStyle/>
            <a:p>
              <a:pPr algn="just">
                <a:lnSpc>
                  <a:spcPct val="120000"/>
                </a:lnSpc>
                <a:spcBef>
                  <a:spcPct val="0"/>
                </a:spcBef>
                <a:spcAft>
                  <a:spcPct val="0"/>
                </a:spcAft>
                <a:defRPr sz="3200">
                  <a:solidFill>
                    <a:srgbClr val="FFFFFF"/>
                  </a:solidFill>
                  <a:latin typeface="+mn-lt"/>
                  <a:ea typeface="+mn-ea"/>
                  <a:cs typeface="+mn-cs"/>
                  <a:sym typeface="Helvetica Light"/>
                </a:defRPr>
              </a:pPr>
              <a:endParaRPr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2" name="Shape 256"/>
            <p:cNvSpPr/>
            <p:nvPr/>
          </p:nvSpPr>
          <p:spPr>
            <a:xfrm>
              <a:off x="8505560" y="2180961"/>
              <a:ext cx="402470" cy="452790"/>
            </a:xfrm>
            <a:custGeom>
              <a:cxnLst>
                <a:cxn ang="0">
                  <a:pos x="wd2" y="hd2"/>
                </a:cxn>
                <a:cxn ang="5400000">
                  <a:pos x="wd2" y="hd2"/>
                </a:cxn>
                <a:cxn ang="10800000">
                  <a:pos x="wd2" y="hd2"/>
                </a:cxn>
                <a:cxn ang="16200000">
                  <a:pos x="wd2" y="hd2"/>
                </a:cxn>
              </a:cxnLst>
              <a:rect b="b" l="0" r="r" t="0"/>
              <a:pathLst>
                <a:path extrusionOk="0" h="20960" w="21600">
                  <a:moveTo>
                    <a:pt x="4050" y="7519"/>
                  </a:moveTo>
                  <a:cubicBezTo>
                    <a:pt x="3162" y="7519"/>
                    <a:pt x="0" y="7985"/>
                    <a:pt x="0" y="11155"/>
                  </a:cubicBezTo>
                  <a:lnTo>
                    <a:pt x="0" y="16801"/>
                  </a:lnTo>
                  <a:cubicBezTo>
                    <a:pt x="0" y="19969"/>
                    <a:pt x="3162" y="20318"/>
                    <a:pt x="4050" y="20318"/>
                  </a:cubicBezTo>
                  <a:cubicBezTo>
                    <a:pt x="4937" y="20318"/>
                    <a:pt x="2700" y="19652"/>
                    <a:pt x="2700" y="17687"/>
                  </a:cubicBezTo>
                  <a:lnTo>
                    <a:pt x="2700" y="10266"/>
                  </a:lnTo>
                  <a:cubicBezTo>
                    <a:pt x="2700" y="8207"/>
                    <a:pt x="4937" y="7519"/>
                    <a:pt x="4050" y="7519"/>
                  </a:cubicBezTo>
                  <a:close/>
                  <a:moveTo>
                    <a:pt x="15725" y="7408"/>
                  </a:moveTo>
                  <a:cubicBezTo>
                    <a:pt x="15545" y="6995"/>
                    <a:pt x="20503" y="3177"/>
                    <a:pt x="17612" y="83"/>
                  </a:cubicBezTo>
                  <a:cubicBezTo>
                    <a:pt x="16936" y="-640"/>
                    <a:pt x="14641" y="3547"/>
                    <a:pt x="11382" y="5443"/>
                  </a:cubicBezTo>
                  <a:cubicBezTo>
                    <a:pt x="9584" y="6488"/>
                    <a:pt x="5400" y="8715"/>
                    <a:pt x="5400" y="9946"/>
                  </a:cubicBezTo>
                  <a:lnTo>
                    <a:pt x="5400" y="17913"/>
                  </a:lnTo>
                  <a:cubicBezTo>
                    <a:pt x="5400" y="19393"/>
                    <a:pt x="12034" y="20960"/>
                    <a:pt x="17075" y="20960"/>
                  </a:cubicBezTo>
                  <a:cubicBezTo>
                    <a:pt x="18923" y="20960"/>
                    <a:pt x="21600" y="10974"/>
                    <a:pt x="21600" y="9388"/>
                  </a:cubicBezTo>
                  <a:cubicBezTo>
                    <a:pt x="21600" y="7795"/>
                    <a:pt x="15902" y="7823"/>
                    <a:pt x="15725" y="7408"/>
                  </a:cubicBezTo>
                  <a:close/>
                </a:path>
              </a:pathLst>
            </a:custGeom>
            <a:solidFill>
              <a:srgbClr val="FFFFFF"/>
            </a:solidFill>
            <a:ln cap="flat" w="12700">
              <a:noFill/>
              <a:miter lim="400000"/>
            </a:ln>
            <a:effectLst/>
          </p:spPr>
          <p:txBody>
            <a:bodyPr anchor="ctr" bIns="46041" lIns="46041" numCol="1" rIns="46041" tIns="46041" wrap="square">
              <a:noAutofit/>
            </a:bodyPr>
            <a:lstStyle/>
            <a:p>
              <a:pPr algn="just">
                <a:lnSpc>
                  <a:spcPct val="120000"/>
                </a:lnSpc>
                <a:spcBef>
                  <a:spcPct val="0"/>
                </a:spcBef>
                <a:spcAft>
                  <a:spcPct val="0"/>
                </a:spcAft>
                <a:defRPr sz="3200">
                  <a:solidFill>
                    <a:srgbClr val="FFFFFF"/>
                  </a:solidFill>
                  <a:latin typeface="+mn-lt"/>
                  <a:ea typeface="+mn-ea"/>
                  <a:cs typeface="+mn-cs"/>
                  <a:sym typeface="Helvetica Light"/>
                </a:defRPr>
              </a:pPr>
              <a:endParaRPr sz="9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43" name="Group 42"/>
          <p:cNvGrpSpPr/>
          <p:nvPr/>
        </p:nvGrpSpPr>
        <p:grpSpPr>
          <a:xfrm>
            <a:off x="4422891" y="4904695"/>
            <a:ext cx="904654" cy="904657"/>
            <a:chOff x="8197836" y="1898395"/>
            <a:chExt cx="1017919" cy="1017922"/>
          </a:xfrm>
        </p:grpSpPr>
        <p:sp>
          <p:nvSpPr>
            <p:cNvPr id="44" name="Shape 255"/>
            <p:cNvSpPr/>
            <p:nvPr/>
          </p:nvSpPr>
          <p:spPr>
            <a:xfrm>
              <a:off x="8197836" y="1898395"/>
              <a:ext cx="1017919" cy="1017922"/>
            </a:xfrm>
            <a:custGeom>
              <a:cxnLst>
                <a:cxn ang="0">
                  <a:pos x="wd2" y="hd2"/>
                </a:cxn>
                <a:cxn ang="5400000">
                  <a:pos x="wd2" y="hd2"/>
                </a:cxn>
                <a:cxn ang="10800000">
                  <a:pos x="wd2" y="hd2"/>
                </a:cxn>
                <a:cxn ang="16200000">
                  <a:pos x="wd2" y="hd2"/>
                </a:cxn>
              </a:cxnLst>
              <a:rect b="b" l="0" r="r" t="0"/>
              <a:pathLst>
                <a:path extrusionOk="0" h="21600" w="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accent4"/>
            </a:solidFill>
            <a:ln cap="flat" w="76200">
              <a:solidFill>
                <a:schemeClr val="bg1"/>
              </a:solidFill>
              <a:miter lim="400000"/>
            </a:ln>
            <a:effectLst/>
          </p:spPr>
          <p:txBody>
            <a:bodyPr anchor="ctr" bIns="40181" lIns="40181" numCol="1" rIns="40181" tIns="40181" wrap="square">
              <a:noAutofit/>
            </a:bodyPr>
            <a:lstStyle/>
            <a:p>
              <a:pPr algn="just">
                <a:lnSpc>
                  <a:spcPct val="120000"/>
                </a:lnSpc>
                <a:spcBef>
                  <a:spcPct val="0"/>
                </a:spcBef>
                <a:spcAft>
                  <a:spcPct val="0"/>
                </a:spcAft>
                <a:defRPr sz="3200">
                  <a:solidFill>
                    <a:srgbClr val="FFFFFF"/>
                  </a:solidFill>
                  <a:latin typeface="+mn-lt"/>
                  <a:ea typeface="+mn-ea"/>
                  <a:cs typeface="+mn-cs"/>
                  <a:sym typeface="Helvetica Light"/>
                </a:defRPr>
              </a:pPr>
              <a:endParaRPr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5" name="Shape 256"/>
            <p:cNvSpPr/>
            <p:nvPr/>
          </p:nvSpPr>
          <p:spPr>
            <a:xfrm flipH="1">
              <a:off x="8505560" y="2180961"/>
              <a:ext cx="402470" cy="452790"/>
            </a:xfrm>
            <a:custGeom>
              <a:cxnLst>
                <a:cxn ang="0">
                  <a:pos x="wd2" y="hd2"/>
                </a:cxn>
                <a:cxn ang="5400000">
                  <a:pos x="wd2" y="hd2"/>
                </a:cxn>
                <a:cxn ang="10800000">
                  <a:pos x="wd2" y="hd2"/>
                </a:cxn>
                <a:cxn ang="16200000">
                  <a:pos x="wd2" y="hd2"/>
                </a:cxn>
              </a:cxnLst>
              <a:rect b="b" l="0" r="r" t="0"/>
              <a:pathLst>
                <a:path extrusionOk="0" h="20960" w="21600">
                  <a:moveTo>
                    <a:pt x="4050" y="7519"/>
                  </a:moveTo>
                  <a:cubicBezTo>
                    <a:pt x="3162" y="7519"/>
                    <a:pt x="0" y="7985"/>
                    <a:pt x="0" y="11155"/>
                  </a:cubicBezTo>
                  <a:lnTo>
                    <a:pt x="0" y="16801"/>
                  </a:lnTo>
                  <a:cubicBezTo>
                    <a:pt x="0" y="19969"/>
                    <a:pt x="3162" y="20318"/>
                    <a:pt x="4050" y="20318"/>
                  </a:cubicBezTo>
                  <a:cubicBezTo>
                    <a:pt x="4937" y="20318"/>
                    <a:pt x="2700" y="19652"/>
                    <a:pt x="2700" y="17687"/>
                  </a:cubicBezTo>
                  <a:lnTo>
                    <a:pt x="2700" y="10266"/>
                  </a:lnTo>
                  <a:cubicBezTo>
                    <a:pt x="2700" y="8207"/>
                    <a:pt x="4937" y="7519"/>
                    <a:pt x="4050" y="7519"/>
                  </a:cubicBezTo>
                  <a:close/>
                  <a:moveTo>
                    <a:pt x="15725" y="7408"/>
                  </a:moveTo>
                  <a:cubicBezTo>
                    <a:pt x="15545" y="6995"/>
                    <a:pt x="20503" y="3177"/>
                    <a:pt x="17612" y="83"/>
                  </a:cubicBezTo>
                  <a:cubicBezTo>
                    <a:pt x="16936" y="-640"/>
                    <a:pt x="14641" y="3547"/>
                    <a:pt x="11382" y="5443"/>
                  </a:cubicBezTo>
                  <a:cubicBezTo>
                    <a:pt x="9584" y="6488"/>
                    <a:pt x="5400" y="8715"/>
                    <a:pt x="5400" y="9946"/>
                  </a:cubicBezTo>
                  <a:lnTo>
                    <a:pt x="5400" y="17913"/>
                  </a:lnTo>
                  <a:cubicBezTo>
                    <a:pt x="5400" y="19393"/>
                    <a:pt x="12034" y="20960"/>
                    <a:pt x="17075" y="20960"/>
                  </a:cubicBezTo>
                  <a:cubicBezTo>
                    <a:pt x="18923" y="20960"/>
                    <a:pt x="21600" y="10974"/>
                    <a:pt x="21600" y="9388"/>
                  </a:cubicBezTo>
                  <a:cubicBezTo>
                    <a:pt x="21600" y="7795"/>
                    <a:pt x="15902" y="7823"/>
                    <a:pt x="15725" y="7408"/>
                  </a:cubicBezTo>
                  <a:close/>
                </a:path>
              </a:pathLst>
            </a:custGeom>
            <a:solidFill>
              <a:srgbClr val="FFFFFF"/>
            </a:solidFill>
            <a:ln cap="flat" w="12700">
              <a:noFill/>
              <a:miter lim="400000"/>
            </a:ln>
            <a:effectLst/>
          </p:spPr>
          <p:txBody>
            <a:bodyPr anchor="ctr" bIns="46041" lIns="46041" numCol="1" rIns="46041" tIns="46041" wrap="square">
              <a:noAutofit/>
            </a:bodyPr>
            <a:lstStyle/>
            <a:p>
              <a:pPr algn="just">
                <a:lnSpc>
                  <a:spcPct val="120000"/>
                </a:lnSpc>
                <a:spcBef>
                  <a:spcPct val="0"/>
                </a:spcBef>
                <a:spcAft>
                  <a:spcPct val="0"/>
                </a:spcAft>
                <a:defRPr sz="3200">
                  <a:solidFill>
                    <a:srgbClr val="FFFFFF"/>
                  </a:solidFill>
                  <a:latin typeface="+mn-lt"/>
                  <a:ea typeface="+mn-ea"/>
                  <a:cs typeface="+mn-cs"/>
                  <a:sym typeface="Helvetica Light"/>
                </a:defRPr>
              </a:pPr>
              <a:endParaRPr sz="900">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21" name="Text Placeholder 8"/>
          <p:cNvSpPr txBox="1"/>
          <p:nvPr/>
        </p:nvSpPr>
        <p:spPr>
          <a:xfrm>
            <a:off x="2454434" y="2295525"/>
            <a:ext cx="1770063" cy="298450"/>
          </a:xfrm>
          <a:prstGeom prst="rect">
            <a:avLst/>
          </a:prstGeom>
        </p:spPr>
        <p:txBody>
          <a:bodyPr>
            <a:no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fontAlgn="auto" indent="0" marL="0">
              <a:lnSpc>
                <a:spcPct val="120000"/>
              </a:lnSpc>
              <a:spcBef>
                <a:spcPct val="0"/>
              </a:spcBef>
              <a:spcAft>
                <a:spcPct val="0"/>
              </a:spcAft>
              <a:buFont charset="0" panose="020b0604020202020204" pitchFamily="34" typeface="Arial"/>
              <a:buNone/>
            </a:pPr>
            <a:r>
              <a:rPr altLang="en-US" lang="zh-CN" smtClean="0"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22" name="Text Placeholder 9"/>
          <p:cNvSpPr txBox="1"/>
          <p:nvPr/>
        </p:nvSpPr>
        <p:spPr>
          <a:xfrm>
            <a:off x="1949609" y="2547938"/>
            <a:ext cx="2274888" cy="708347"/>
          </a:xfrm>
          <a:prstGeom prst="rect">
            <a:avLst/>
          </a:prstGeom>
        </p:spPr>
        <p:txBody>
          <a:bodyPr>
            <a:no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fontAlgn="auto" indent="0" marL="0">
              <a:lnSpc>
                <a:spcPct val="120000"/>
              </a:lnSpc>
              <a:spcBef>
                <a:spcPct val="0"/>
              </a:spcBef>
              <a:spcAft>
                <a:spcPct val="0"/>
              </a:spcAft>
              <a:buNone/>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directly.ent to this directly.</a:t>
            </a:r>
          </a:p>
        </p:txBody>
      </p:sp>
      <p:sp>
        <p:nvSpPr>
          <p:cNvPr id="23" name="Text Placeholder 8"/>
          <p:cNvSpPr txBox="1"/>
          <p:nvPr/>
        </p:nvSpPr>
        <p:spPr>
          <a:xfrm>
            <a:off x="8756809" y="2295525"/>
            <a:ext cx="1770063" cy="298450"/>
          </a:xfrm>
          <a:prstGeom prst="rect">
            <a:avLst/>
          </a:prstGeom>
        </p:spPr>
        <p:txBody>
          <a:bodyPr>
            <a:no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indent="0" marL="0">
              <a:lnSpc>
                <a:spcPct val="120000"/>
              </a:lnSpc>
              <a:spcBef>
                <a:spcPct val="0"/>
              </a:spcBef>
              <a:spcAft>
                <a:spcPct val="0"/>
              </a:spcAft>
              <a:buFont charset="0" panose="020b0604020202020204" pitchFamily="34" typeface="Arial"/>
              <a:buNone/>
            </a:pPr>
            <a:r>
              <a:rPr altLang="en-US" lang="zh-CN" smtClean="0"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24" name="Text Placeholder 9"/>
          <p:cNvSpPr txBox="1"/>
          <p:nvPr/>
        </p:nvSpPr>
        <p:spPr>
          <a:xfrm>
            <a:off x="8756809" y="2547938"/>
            <a:ext cx="2274888" cy="708347"/>
          </a:xfrm>
          <a:prstGeom prst="rect">
            <a:avLst/>
          </a:prstGeom>
        </p:spPr>
        <p:txBody>
          <a:bodyPr>
            <a:no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fontAlgn="auto" indent="0" marL="0">
              <a:lnSpc>
                <a:spcPct val="120000"/>
              </a:lnSpc>
              <a:spcBef>
                <a:spcPct val="0"/>
              </a:spcBef>
              <a:spcAft>
                <a:spcPct val="0"/>
              </a:spcAft>
              <a:buNone/>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directly.ent to this directly.</a:t>
            </a:r>
          </a:p>
        </p:txBody>
      </p:sp>
      <p:sp>
        <p:nvSpPr>
          <p:cNvPr id="25" name="Text Placeholder 8"/>
          <p:cNvSpPr txBox="1"/>
          <p:nvPr/>
        </p:nvSpPr>
        <p:spPr>
          <a:xfrm>
            <a:off x="2454434" y="4966153"/>
            <a:ext cx="1770063" cy="298450"/>
          </a:xfrm>
          <a:prstGeom prst="rect">
            <a:avLst/>
          </a:prstGeom>
        </p:spPr>
        <p:txBody>
          <a:bodyPr>
            <a:no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fontAlgn="auto" indent="0" marL="0">
              <a:lnSpc>
                <a:spcPct val="120000"/>
              </a:lnSpc>
              <a:spcBef>
                <a:spcPct val="0"/>
              </a:spcBef>
              <a:spcAft>
                <a:spcPct val="0"/>
              </a:spcAft>
              <a:buFont charset="0" panose="020b0604020202020204" pitchFamily="34" typeface="Arial"/>
              <a:buNone/>
            </a:pPr>
            <a:r>
              <a:rPr altLang="en-US" lang="zh-CN" smtClean="0"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30" name="Text Placeholder 9"/>
          <p:cNvSpPr txBox="1"/>
          <p:nvPr/>
        </p:nvSpPr>
        <p:spPr>
          <a:xfrm>
            <a:off x="1949609" y="5218566"/>
            <a:ext cx="2274888" cy="708347"/>
          </a:xfrm>
          <a:prstGeom prst="rect">
            <a:avLst/>
          </a:prstGeom>
        </p:spPr>
        <p:txBody>
          <a:bodyPr>
            <a:no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fontAlgn="auto" indent="0" marL="0">
              <a:lnSpc>
                <a:spcPct val="120000"/>
              </a:lnSpc>
              <a:spcBef>
                <a:spcPct val="0"/>
              </a:spcBef>
              <a:spcAft>
                <a:spcPct val="0"/>
              </a:spcAft>
              <a:buNone/>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directly.ent to this directly.</a:t>
            </a:r>
          </a:p>
        </p:txBody>
      </p:sp>
      <p:sp>
        <p:nvSpPr>
          <p:cNvPr id="34" name="Text Placeholder 8"/>
          <p:cNvSpPr txBox="1"/>
          <p:nvPr/>
        </p:nvSpPr>
        <p:spPr>
          <a:xfrm>
            <a:off x="8756809" y="4966153"/>
            <a:ext cx="1770063" cy="298450"/>
          </a:xfrm>
          <a:prstGeom prst="rect">
            <a:avLst/>
          </a:prstGeom>
        </p:spPr>
        <p:txBody>
          <a:bodyPr>
            <a:no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indent="0" marL="0">
              <a:lnSpc>
                <a:spcPct val="120000"/>
              </a:lnSpc>
              <a:spcBef>
                <a:spcPct val="0"/>
              </a:spcBef>
              <a:spcAft>
                <a:spcPct val="0"/>
              </a:spcAft>
              <a:buFont charset="0" panose="020b0604020202020204" pitchFamily="34" typeface="Arial"/>
              <a:buNone/>
            </a:pPr>
            <a:r>
              <a:rPr altLang="en-US" lang="zh-CN" smtClean="0"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35" name="Text Placeholder 9"/>
          <p:cNvSpPr txBox="1"/>
          <p:nvPr/>
        </p:nvSpPr>
        <p:spPr>
          <a:xfrm>
            <a:off x="8756809" y="5218566"/>
            <a:ext cx="2274888" cy="708347"/>
          </a:xfrm>
          <a:prstGeom prst="rect">
            <a:avLst/>
          </a:prstGeom>
        </p:spPr>
        <p:txBody>
          <a:bodyPr>
            <a:no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fontAlgn="auto" indent="0" marL="0">
              <a:lnSpc>
                <a:spcPct val="120000"/>
              </a:lnSpc>
              <a:spcBef>
                <a:spcPct val="0"/>
              </a:spcBef>
              <a:spcAft>
                <a:spcPct val="0"/>
              </a:spcAft>
              <a:buNone/>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directly.ent to this directly.</a:t>
            </a:r>
          </a:p>
        </p:txBody>
      </p:sp>
      <p:sp>
        <p:nvSpPr>
          <p:cNvPr id="36"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37"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4142683713"/>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childTnLst>
                          </p:cTn>
                        </p:par>
                        <p:par>
                          <p:cTn fill="hold" id="10" nodeType="afterGroup">
                            <p:stCondLst>
                              <p:cond delay="500"/>
                            </p:stCondLst>
                            <p:childTnLst>
                              <p:par>
                                <p:cTn fill="hold" id="11" nodeType="afterEffect" presetClass="entr" presetID="2" presetSubtype="4">
                                  <p:stCondLst>
                                    <p:cond delay="0"/>
                                  </p:stCondLst>
                                  <p:childTnLst>
                                    <p:set>
                                      <p:cBhvr>
                                        <p:cTn dur="1" fill="hold" id="12">
                                          <p:stCondLst>
                                            <p:cond delay="0"/>
                                          </p:stCondLst>
                                        </p:cTn>
                                        <p:tgtEl>
                                          <p:spTgt spid="18"/>
                                        </p:tgtEl>
                                        <p:attrNameLst>
                                          <p:attrName>style.visibility</p:attrName>
                                        </p:attrNameLst>
                                      </p:cBhvr>
                                      <p:to>
                                        <p:strVal val="visible"/>
                                      </p:to>
                                    </p:set>
                                    <p:anim calcmode="lin" valueType="num">
                                      <p:cBhvr additive="base">
                                        <p:cTn dur="500" fill="hold" id="13"/>
                                        <p:tgtEl>
                                          <p:spTgt spid="18"/>
                                        </p:tgtEl>
                                        <p:attrNameLst>
                                          <p:attrName>ppt_x</p:attrName>
                                        </p:attrNameLst>
                                      </p:cBhvr>
                                      <p:tavLst>
                                        <p:tav tm="0">
                                          <p:val>
                                            <p:strVal val="#ppt_x"/>
                                          </p:val>
                                        </p:tav>
                                        <p:tav tm="100000">
                                          <p:val>
                                            <p:strVal val="#ppt_x"/>
                                          </p:val>
                                        </p:tav>
                                      </p:tavLst>
                                    </p:anim>
                                    <p:anim calcmode="lin" valueType="num">
                                      <p:cBhvr additive="base">
                                        <p:cTn dur="500" fill="hold" id="14"/>
                                        <p:tgtEl>
                                          <p:spTgt spid="18"/>
                                        </p:tgtEl>
                                        <p:attrNameLst>
                                          <p:attrName>ppt_y</p:attrName>
                                        </p:attrNameLst>
                                      </p:cBhvr>
                                      <p:tavLst>
                                        <p:tav tm="0">
                                          <p:val>
                                            <p:strVal val="1+#ppt_h/2"/>
                                          </p:val>
                                        </p:tav>
                                        <p:tav tm="100000">
                                          <p:val>
                                            <p:strVal val="#ppt_y"/>
                                          </p:val>
                                        </p:tav>
                                      </p:tavLst>
                                    </p:anim>
                                  </p:childTnLst>
                                </p:cTn>
                              </p:par>
                            </p:childTnLst>
                          </p:cTn>
                        </p:par>
                        <p:par>
                          <p:cTn fill="hold" id="15" nodeType="afterGroup">
                            <p:stCondLst>
                              <p:cond delay="1000"/>
                            </p:stCondLst>
                            <p:childTnLst>
                              <p:par>
                                <p:cTn decel="100000" fill="hold" id="16" nodeType="afterEffect" presetClass="entr" presetID="49" presetSubtype="0">
                                  <p:stCondLst>
                                    <p:cond delay="0"/>
                                  </p:stCondLst>
                                  <p:childTnLst>
                                    <p:set>
                                      <p:cBhvr>
                                        <p:cTn dur="1" fill="hold" id="17">
                                          <p:stCondLst>
                                            <p:cond delay="0"/>
                                          </p:stCondLst>
                                        </p:cTn>
                                        <p:tgtEl>
                                          <p:spTgt spid="31"/>
                                        </p:tgtEl>
                                        <p:attrNameLst>
                                          <p:attrName>style.visibility</p:attrName>
                                        </p:attrNameLst>
                                      </p:cBhvr>
                                      <p:to>
                                        <p:strVal val="visible"/>
                                      </p:to>
                                    </p:set>
                                    <p:anim calcmode="lin" valueType="num">
                                      <p:cBhvr>
                                        <p:cTn dur="500" fill="hold" id="18"/>
                                        <p:tgtEl>
                                          <p:spTgt spid="31"/>
                                        </p:tgtEl>
                                        <p:attrNameLst>
                                          <p:attrName>ppt_w</p:attrName>
                                        </p:attrNameLst>
                                      </p:cBhvr>
                                      <p:tavLst>
                                        <p:tav tm="0">
                                          <p:val>
                                            <p:fltVal val="0"/>
                                          </p:val>
                                        </p:tav>
                                        <p:tav tm="100000">
                                          <p:val>
                                            <p:strVal val="#ppt_w"/>
                                          </p:val>
                                        </p:tav>
                                      </p:tavLst>
                                    </p:anim>
                                    <p:anim calcmode="lin" valueType="num">
                                      <p:cBhvr>
                                        <p:cTn dur="500" fill="hold" id="19"/>
                                        <p:tgtEl>
                                          <p:spTgt spid="31"/>
                                        </p:tgtEl>
                                        <p:attrNameLst>
                                          <p:attrName>ppt_h</p:attrName>
                                        </p:attrNameLst>
                                      </p:cBhvr>
                                      <p:tavLst>
                                        <p:tav tm="0">
                                          <p:val>
                                            <p:fltVal val="0"/>
                                          </p:val>
                                        </p:tav>
                                        <p:tav tm="100000">
                                          <p:val>
                                            <p:strVal val="#ppt_h"/>
                                          </p:val>
                                        </p:tav>
                                      </p:tavLst>
                                    </p:anim>
                                    <p:anim calcmode="lin" valueType="num">
                                      <p:cBhvr>
                                        <p:cTn dur="500" fill="hold" id="20"/>
                                        <p:tgtEl>
                                          <p:spTgt spid="31"/>
                                        </p:tgtEl>
                                        <p:attrNameLst>
                                          <p:attrName>style.rotation</p:attrName>
                                        </p:attrNameLst>
                                      </p:cBhvr>
                                      <p:tavLst>
                                        <p:tav tm="0">
                                          <p:val>
                                            <p:fltVal val="360"/>
                                          </p:val>
                                        </p:tav>
                                        <p:tav tm="100000">
                                          <p:val>
                                            <p:fltVal val="0"/>
                                          </p:val>
                                        </p:tav>
                                      </p:tavLst>
                                    </p:anim>
                                    <p:animEffect filter="fade" transition="in">
                                      <p:cBhvr>
                                        <p:cTn dur="500" id="21"/>
                                        <p:tgtEl>
                                          <p:spTgt spid="31"/>
                                        </p:tgtEl>
                                      </p:cBhvr>
                                    </p:animEffect>
                                  </p:childTnLst>
                                </p:cTn>
                              </p:par>
                            </p:childTnLst>
                          </p:cTn>
                        </p:par>
                        <p:par>
                          <p:cTn fill="hold" id="22" nodeType="afterGroup">
                            <p:stCondLst>
                              <p:cond delay="1500"/>
                            </p:stCondLst>
                            <p:childTnLst>
                              <p:par>
                                <p:cTn decel="100000" fill="hold" id="23" nodeType="afterEffect" presetClass="entr" presetID="49" presetSubtype="0">
                                  <p:stCondLst>
                                    <p:cond delay="0"/>
                                  </p:stCondLst>
                                  <p:childTnLst>
                                    <p:set>
                                      <p:cBhvr>
                                        <p:cTn dur="1" fill="hold" id="24">
                                          <p:stCondLst>
                                            <p:cond delay="0"/>
                                          </p:stCondLst>
                                        </p:cTn>
                                        <p:tgtEl>
                                          <p:spTgt spid="29"/>
                                        </p:tgtEl>
                                        <p:attrNameLst>
                                          <p:attrName>style.visibility</p:attrName>
                                        </p:attrNameLst>
                                      </p:cBhvr>
                                      <p:to>
                                        <p:strVal val="visible"/>
                                      </p:to>
                                    </p:set>
                                    <p:anim calcmode="lin" valueType="num">
                                      <p:cBhvr>
                                        <p:cTn dur="500" fill="hold" id="25"/>
                                        <p:tgtEl>
                                          <p:spTgt spid="29"/>
                                        </p:tgtEl>
                                        <p:attrNameLst>
                                          <p:attrName>ppt_w</p:attrName>
                                        </p:attrNameLst>
                                      </p:cBhvr>
                                      <p:tavLst>
                                        <p:tav tm="0">
                                          <p:val>
                                            <p:fltVal val="0"/>
                                          </p:val>
                                        </p:tav>
                                        <p:tav tm="100000">
                                          <p:val>
                                            <p:strVal val="#ppt_w"/>
                                          </p:val>
                                        </p:tav>
                                      </p:tavLst>
                                    </p:anim>
                                    <p:anim calcmode="lin" valueType="num">
                                      <p:cBhvr>
                                        <p:cTn dur="500" fill="hold" id="26"/>
                                        <p:tgtEl>
                                          <p:spTgt spid="29"/>
                                        </p:tgtEl>
                                        <p:attrNameLst>
                                          <p:attrName>ppt_h</p:attrName>
                                        </p:attrNameLst>
                                      </p:cBhvr>
                                      <p:tavLst>
                                        <p:tav tm="0">
                                          <p:val>
                                            <p:fltVal val="0"/>
                                          </p:val>
                                        </p:tav>
                                        <p:tav tm="100000">
                                          <p:val>
                                            <p:strVal val="#ppt_h"/>
                                          </p:val>
                                        </p:tav>
                                      </p:tavLst>
                                    </p:anim>
                                    <p:anim calcmode="lin" valueType="num">
                                      <p:cBhvr>
                                        <p:cTn dur="500" fill="hold" id="27"/>
                                        <p:tgtEl>
                                          <p:spTgt spid="29"/>
                                        </p:tgtEl>
                                        <p:attrNameLst>
                                          <p:attrName>style.rotation</p:attrName>
                                        </p:attrNameLst>
                                      </p:cBhvr>
                                      <p:tavLst>
                                        <p:tav tm="0">
                                          <p:val>
                                            <p:fltVal val="360"/>
                                          </p:val>
                                        </p:tav>
                                        <p:tav tm="100000">
                                          <p:val>
                                            <p:fltVal val="0"/>
                                          </p:val>
                                        </p:tav>
                                      </p:tavLst>
                                    </p:anim>
                                    <p:animEffect filter="fade" transition="in">
                                      <p:cBhvr>
                                        <p:cTn dur="500" id="28"/>
                                        <p:tgtEl>
                                          <p:spTgt spid="29"/>
                                        </p:tgtEl>
                                      </p:cBhvr>
                                    </p:animEffect>
                                  </p:childTnLst>
                                </p:cTn>
                              </p:par>
                            </p:childTnLst>
                          </p:cTn>
                        </p:par>
                        <p:par>
                          <p:cTn fill="hold" id="29" nodeType="afterGroup">
                            <p:stCondLst>
                              <p:cond delay="2000"/>
                            </p:stCondLst>
                            <p:childTnLst>
                              <p:par>
                                <p:cTn decel="100000" fill="hold" id="30" nodeType="afterEffect" presetClass="entr" presetID="49" presetSubtype="0">
                                  <p:stCondLst>
                                    <p:cond delay="0"/>
                                  </p:stCondLst>
                                  <p:childTnLst>
                                    <p:set>
                                      <p:cBhvr>
                                        <p:cTn dur="1" fill="hold" id="31">
                                          <p:stCondLst>
                                            <p:cond delay="0"/>
                                          </p:stCondLst>
                                        </p:cTn>
                                        <p:tgtEl>
                                          <p:spTgt spid="43"/>
                                        </p:tgtEl>
                                        <p:attrNameLst>
                                          <p:attrName>style.visibility</p:attrName>
                                        </p:attrNameLst>
                                      </p:cBhvr>
                                      <p:to>
                                        <p:strVal val="visible"/>
                                      </p:to>
                                    </p:set>
                                    <p:anim calcmode="lin" valueType="num">
                                      <p:cBhvr>
                                        <p:cTn dur="500" fill="hold" id="32"/>
                                        <p:tgtEl>
                                          <p:spTgt spid="43"/>
                                        </p:tgtEl>
                                        <p:attrNameLst>
                                          <p:attrName>ppt_w</p:attrName>
                                        </p:attrNameLst>
                                      </p:cBhvr>
                                      <p:tavLst>
                                        <p:tav tm="0">
                                          <p:val>
                                            <p:fltVal val="0"/>
                                          </p:val>
                                        </p:tav>
                                        <p:tav tm="100000">
                                          <p:val>
                                            <p:strVal val="#ppt_w"/>
                                          </p:val>
                                        </p:tav>
                                      </p:tavLst>
                                    </p:anim>
                                    <p:anim calcmode="lin" valueType="num">
                                      <p:cBhvr>
                                        <p:cTn dur="500" fill="hold" id="33"/>
                                        <p:tgtEl>
                                          <p:spTgt spid="43"/>
                                        </p:tgtEl>
                                        <p:attrNameLst>
                                          <p:attrName>ppt_h</p:attrName>
                                        </p:attrNameLst>
                                      </p:cBhvr>
                                      <p:tavLst>
                                        <p:tav tm="0">
                                          <p:val>
                                            <p:fltVal val="0"/>
                                          </p:val>
                                        </p:tav>
                                        <p:tav tm="100000">
                                          <p:val>
                                            <p:strVal val="#ppt_h"/>
                                          </p:val>
                                        </p:tav>
                                      </p:tavLst>
                                    </p:anim>
                                    <p:anim calcmode="lin" valueType="num">
                                      <p:cBhvr>
                                        <p:cTn dur="500" fill="hold" id="34"/>
                                        <p:tgtEl>
                                          <p:spTgt spid="43"/>
                                        </p:tgtEl>
                                        <p:attrNameLst>
                                          <p:attrName>style.rotation</p:attrName>
                                        </p:attrNameLst>
                                      </p:cBhvr>
                                      <p:tavLst>
                                        <p:tav tm="0">
                                          <p:val>
                                            <p:fltVal val="360"/>
                                          </p:val>
                                        </p:tav>
                                        <p:tav tm="100000">
                                          <p:val>
                                            <p:fltVal val="0"/>
                                          </p:val>
                                        </p:tav>
                                      </p:tavLst>
                                    </p:anim>
                                    <p:animEffect filter="fade" transition="in">
                                      <p:cBhvr>
                                        <p:cTn dur="500" id="35"/>
                                        <p:tgtEl>
                                          <p:spTgt spid="43"/>
                                        </p:tgtEl>
                                      </p:cBhvr>
                                    </p:animEffect>
                                  </p:childTnLst>
                                </p:cTn>
                              </p:par>
                            </p:childTnLst>
                          </p:cTn>
                        </p:par>
                        <p:par>
                          <p:cTn fill="hold" id="36" nodeType="afterGroup">
                            <p:stCondLst>
                              <p:cond delay="2500"/>
                            </p:stCondLst>
                            <p:childTnLst>
                              <p:par>
                                <p:cTn decel="100000" fill="hold" id="37" nodeType="afterEffect" presetClass="entr" presetID="49" presetSubtype="0">
                                  <p:stCondLst>
                                    <p:cond delay="0"/>
                                  </p:stCondLst>
                                  <p:childTnLst>
                                    <p:set>
                                      <p:cBhvr>
                                        <p:cTn dur="1" fill="hold" id="38">
                                          <p:stCondLst>
                                            <p:cond delay="0"/>
                                          </p:stCondLst>
                                        </p:cTn>
                                        <p:tgtEl>
                                          <p:spTgt spid="40"/>
                                        </p:tgtEl>
                                        <p:attrNameLst>
                                          <p:attrName>style.visibility</p:attrName>
                                        </p:attrNameLst>
                                      </p:cBhvr>
                                      <p:to>
                                        <p:strVal val="visible"/>
                                      </p:to>
                                    </p:set>
                                    <p:anim calcmode="lin" valueType="num">
                                      <p:cBhvr>
                                        <p:cTn dur="500" fill="hold" id="39"/>
                                        <p:tgtEl>
                                          <p:spTgt spid="40"/>
                                        </p:tgtEl>
                                        <p:attrNameLst>
                                          <p:attrName>ppt_w</p:attrName>
                                        </p:attrNameLst>
                                      </p:cBhvr>
                                      <p:tavLst>
                                        <p:tav tm="0">
                                          <p:val>
                                            <p:fltVal val="0"/>
                                          </p:val>
                                        </p:tav>
                                        <p:tav tm="100000">
                                          <p:val>
                                            <p:strVal val="#ppt_w"/>
                                          </p:val>
                                        </p:tav>
                                      </p:tavLst>
                                    </p:anim>
                                    <p:anim calcmode="lin" valueType="num">
                                      <p:cBhvr>
                                        <p:cTn dur="500" fill="hold" id="40"/>
                                        <p:tgtEl>
                                          <p:spTgt spid="40"/>
                                        </p:tgtEl>
                                        <p:attrNameLst>
                                          <p:attrName>ppt_h</p:attrName>
                                        </p:attrNameLst>
                                      </p:cBhvr>
                                      <p:tavLst>
                                        <p:tav tm="0">
                                          <p:val>
                                            <p:fltVal val="0"/>
                                          </p:val>
                                        </p:tav>
                                        <p:tav tm="100000">
                                          <p:val>
                                            <p:strVal val="#ppt_h"/>
                                          </p:val>
                                        </p:tav>
                                      </p:tavLst>
                                    </p:anim>
                                    <p:anim calcmode="lin" valueType="num">
                                      <p:cBhvr>
                                        <p:cTn dur="500" fill="hold" id="41"/>
                                        <p:tgtEl>
                                          <p:spTgt spid="40"/>
                                        </p:tgtEl>
                                        <p:attrNameLst>
                                          <p:attrName>style.rotation</p:attrName>
                                        </p:attrNameLst>
                                      </p:cBhvr>
                                      <p:tavLst>
                                        <p:tav tm="0">
                                          <p:val>
                                            <p:fltVal val="360"/>
                                          </p:val>
                                        </p:tav>
                                        <p:tav tm="100000">
                                          <p:val>
                                            <p:fltVal val="0"/>
                                          </p:val>
                                        </p:tav>
                                      </p:tavLst>
                                    </p:anim>
                                    <p:animEffect filter="fade" transition="in">
                                      <p:cBhvr>
                                        <p:cTn dur="500" id="42"/>
                                        <p:tgtEl>
                                          <p:spTgt spid="40"/>
                                        </p:tgtEl>
                                      </p:cBhvr>
                                    </p:animEffect>
                                  </p:childTnLst>
                                </p:cTn>
                              </p:par>
                            </p:childTnLst>
                          </p:cTn>
                        </p:par>
                        <p:par>
                          <p:cTn fill="hold" id="43" nodeType="afterGroup">
                            <p:stCondLst>
                              <p:cond delay="3000"/>
                            </p:stCondLst>
                            <p:childTnLst>
                              <p:par>
                                <p:cTn fill="hold" grpId="0" id="44" nodeType="afterEffect" presetClass="entr" presetID="53" presetSubtype="0">
                                  <p:stCondLst>
                                    <p:cond delay="0"/>
                                  </p:stCondLst>
                                  <p:childTnLst>
                                    <p:set>
                                      <p:cBhvr>
                                        <p:cTn dur="1" fill="hold" id="45">
                                          <p:stCondLst>
                                            <p:cond delay="0"/>
                                          </p:stCondLst>
                                        </p:cTn>
                                        <p:tgtEl>
                                          <p:spTgt spid="21">
                                            <p:txEl>
                                              <p:pRg end="0" st="0"/>
                                            </p:txEl>
                                          </p:spTgt>
                                        </p:tgtEl>
                                        <p:attrNameLst>
                                          <p:attrName>style.visibility</p:attrName>
                                        </p:attrNameLst>
                                      </p:cBhvr>
                                      <p:to>
                                        <p:strVal val="visible"/>
                                      </p:to>
                                    </p:set>
                                    <p:anim calcmode="lin" valueType="num">
                                      <p:cBhvr>
                                        <p:cTn dur="500" fill="hold" id="46"/>
                                        <p:tgtEl>
                                          <p:spTgt spid="21">
                                            <p:txEl>
                                              <p:pRg end="0" st="0"/>
                                            </p:txEl>
                                          </p:spTgt>
                                        </p:tgtEl>
                                        <p:attrNameLst>
                                          <p:attrName>ppt_w</p:attrName>
                                        </p:attrNameLst>
                                      </p:cBhvr>
                                      <p:tavLst>
                                        <p:tav tm="0">
                                          <p:val>
                                            <p:fltVal val="0"/>
                                          </p:val>
                                        </p:tav>
                                        <p:tav tm="100000">
                                          <p:val>
                                            <p:strVal val="#ppt_w"/>
                                          </p:val>
                                        </p:tav>
                                      </p:tavLst>
                                    </p:anim>
                                    <p:anim calcmode="lin" valueType="num">
                                      <p:cBhvr>
                                        <p:cTn dur="500" fill="hold" id="47"/>
                                        <p:tgtEl>
                                          <p:spTgt spid="21">
                                            <p:txEl>
                                              <p:pRg end="0" st="0"/>
                                            </p:txEl>
                                          </p:spTgt>
                                        </p:tgtEl>
                                        <p:attrNameLst>
                                          <p:attrName>ppt_h</p:attrName>
                                        </p:attrNameLst>
                                      </p:cBhvr>
                                      <p:tavLst>
                                        <p:tav tm="0">
                                          <p:val>
                                            <p:fltVal val="0"/>
                                          </p:val>
                                        </p:tav>
                                        <p:tav tm="100000">
                                          <p:val>
                                            <p:strVal val="#ppt_h"/>
                                          </p:val>
                                        </p:tav>
                                      </p:tavLst>
                                    </p:anim>
                                    <p:animEffect filter="fade" transition="in">
                                      <p:cBhvr>
                                        <p:cTn dur="500" id="48"/>
                                        <p:tgtEl>
                                          <p:spTgt spid="21">
                                            <p:txEl>
                                              <p:pRg end="0" st="0"/>
                                            </p:txEl>
                                          </p:spTgt>
                                        </p:tgtEl>
                                      </p:cBhvr>
                                    </p:animEffect>
                                  </p:childTnLst>
                                </p:cTn>
                              </p:par>
                            </p:childTnLst>
                          </p:cTn>
                        </p:par>
                        <p:par>
                          <p:cTn fill="hold" id="49" nodeType="afterGroup">
                            <p:stCondLst>
                              <p:cond delay="3500"/>
                            </p:stCondLst>
                            <p:childTnLst>
                              <p:par>
                                <p:cTn fill="hold" grpId="0" id="50" nodeType="afterEffect" presetClass="entr" presetID="22" presetSubtype="4">
                                  <p:stCondLst>
                                    <p:cond delay="0"/>
                                  </p:stCondLst>
                                  <p:childTnLst>
                                    <p:set>
                                      <p:cBhvr>
                                        <p:cTn dur="1" fill="hold" id="51">
                                          <p:stCondLst>
                                            <p:cond delay="0"/>
                                          </p:stCondLst>
                                        </p:cTn>
                                        <p:tgtEl>
                                          <p:spTgt spid="22">
                                            <p:txEl>
                                              <p:pRg end="0" st="0"/>
                                            </p:txEl>
                                          </p:spTgt>
                                        </p:tgtEl>
                                        <p:attrNameLst>
                                          <p:attrName>style.visibility</p:attrName>
                                        </p:attrNameLst>
                                      </p:cBhvr>
                                      <p:to>
                                        <p:strVal val="visible"/>
                                      </p:to>
                                    </p:set>
                                    <p:animEffect filter="wipe(down)" transition="in">
                                      <p:cBhvr>
                                        <p:cTn dur="500" id="52"/>
                                        <p:tgtEl>
                                          <p:spTgt spid="22">
                                            <p:txEl>
                                              <p:pRg end="0" st="0"/>
                                            </p:txEl>
                                          </p:spTgt>
                                        </p:tgtEl>
                                      </p:cBhvr>
                                    </p:animEffect>
                                  </p:childTnLst>
                                </p:cTn>
                              </p:par>
                            </p:childTnLst>
                          </p:cTn>
                        </p:par>
                        <p:par>
                          <p:cTn fill="hold" id="53" nodeType="afterGroup">
                            <p:stCondLst>
                              <p:cond delay="4000"/>
                            </p:stCondLst>
                            <p:childTnLst>
                              <p:par>
                                <p:cTn fill="hold" grpId="0" id="54" nodeType="afterEffect" presetClass="entr" presetID="53" presetSubtype="0">
                                  <p:stCondLst>
                                    <p:cond delay="0"/>
                                  </p:stCondLst>
                                  <p:childTnLst>
                                    <p:set>
                                      <p:cBhvr>
                                        <p:cTn dur="1" fill="hold" id="55">
                                          <p:stCondLst>
                                            <p:cond delay="0"/>
                                          </p:stCondLst>
                                        </p:cTn>
                                        <p:tgtEl>
                                          <p:spTgt spid="23">
                                            <p:txEl>
                                              <p:pRg end="0" st="0"/>
                                            </p:txEl>
                                          </p:spTgt>
                                        </p:tgtEl>
                                        <p:attrNameLst>
                                          <p:attrName>style.visibility</p:attrName>
                                        </p:attrNameLst>
                                      </p:cBhvr>
                                      <p:to>
                                        <p:strVal val="visible"/>
                                      </p:to>
                                    </p:set>
                                    <p:anim calcmode="lin" valueType="num">
                                      <p:cBhvr>
                                        <p:cTn dur="500" fill="hold" id="56"/>
                                        <p:tgtEl>
                                          <p:spTgt spid="23">
                                            <p:txEl>
                                              <p:pRg end="0" st="0"/>
                                            </p:txEl>
                                          </p:spTgt>
                                        </p:tgtEl>
                                        <p:attrNameLst>
                                          <p:attrName>ppt_w</p:attrName>
                                        </p:attrNameLst>
                                      </p:cBhvr>
                                      <p:tavLst>
                                        <p:tav tm="0">
                                          <p:val>
                                            <p:fltVal val="0"/>
                                          </p:val>
                                        </p:tav>
                                        <p:tav tm="100000">
                                          <p:val>
                                            <p:strVal val="#ppt_w"/>
                                          </p:val>
                                        </p:tav>
                                      </p:tavLst>
                                    </p:anim>
                                    <p:anim calcmode="lin" valueType="num">
                                      <p:cBhvr>
                                        <p:cTn dur="500" fill="hold" id="57"/>
                                        <p:tgtEl>
                                          <p:spTgt spid="23">
                                            <p:txEl>
                                              <p:pRg end="0" st="0"/>
                                            </p:txEl>
                                          </p:spTgt>
                                        </p:tgtEl>
                                        <p:attrNameLst>
                                          <p:attrName>ppt_h</p:attrName>
                                        </p:attrNameLst>
                                      </p:cBhvr>
                                      <p:tavLst>
                                        <p:tav tm="0">
                                          <p:val>
                                            <p:fltVal val="0"/>
                                          </p:val>
                                        </p:tav>
                                        <p:tav tm="100000">
                                          <p:val>
                                            <p:strVal val="#ppt_h"/>
                                          </p:val>
                                        </p:tav>
                                      </p:tavLst>
                                    </p:anim>
                                    <p:animEffect filter="fade" transition="in">
                                      <p:cBhvr>
                                        <p:cTn dur="500" id="58"/>
                                        <p:tgtEl>
                                          <p:spTgt spid="23">
                                            <p:txEl>
                                              <p:pRg end="0" st="0"/>
                                            </p:txEl>
                                          </p:spTgt>
                                        </p:tgtEl>
                                      </p:cBhvr>
                                    </p:animEffect>
                                  </p:childTnLst>
                                </p:cTn>
                              </p:par>
                            </p:childTnLst>
                          </p:cTn>
                        </p:par>
                        <p:par>
                          <p:cTn fill="hold" id="59" nodeType="afterGroup">
                            <p:stCondLst>
                              <p:cond delay="4500"/>
                            </p:stCondLst>
                            <p:childTnLst>
                              <p:par>
                                <p:cTn fill="hold" grpId="0" id="60" nodeType="afterEffect" presetClass="entr" presetID="22" presetSubtype="4">
                                  <p:stCondLst>
                                    <p:cond delay="0"/>
                                  </p:stCondLst>
                                  <p:childTnLst>
                                    <p:set>
                                      <p:cBhvr>
                                        <p:cTn dur="1" fill="hold" id="61">
                                          <p:stCondLst>
                                            <p:cond delay="0"/>
                                          </p:stCondLst>
                                        </p:cTn>
                                        <p:tgtEl>
                                          <p:spTgt spid="24">
                                            <p:txEl>
                                              <p:pRg end="0" st="0"/>
                                            </p:txEl>
                                          </p:spTgt>
                                        </p:tgtEl>
                                        <p:attrNameLst>
                                          <p:attrName>style.visibility</p:attrName>
                                        </p:attrNameLst>
                                      </p:cBhvr>
                                      <p:to>
                                        <p:strVal val="visible"/>
                                      </p:to>
                                    </p:set>
                                    <p:animEffect filter="wipe(down)" transition="in">
                                      <p:cBhvr>
                                        <p:cTn dur="500" id="62"/>
                                        <p:tgtEl>
                                          <p:spTgt spid="24">
                                            <p:txEl>
                                              <p:pRg end="0" st="0"/>
                                            </p:txEl>
                                          </p:spTgt>
                                        </p:tgtEl>
                                      </p:cBhvr>
                                    </p:animEffect>
                                  </p:childTnLst>
                                </p:cTn>
                              </p:par>
                            </p:childTnLst>
                          </p:cTn>
                        </p:par>
                        <p:par>
                          <p:cTn fill="hold" id="63" nodeType="afterGroup">
                            <p:stCondLst>
                              <p:cond delay="5000"/>
                            </p:stCondLst>
                            <p:childTnLst>
                              <p:par>
                                <p:cTn fill="hold" grpId="0" id="64" nodeType="afterEffect" presetClass="entr" presetID="53" presetSubtype="0">
                                  <p:stCondLst>
                                    <p:cond delay="0"/>
                                  </p:stCondLst>
                                  <p:childTnLst>
                                    <p:set>
                                      <p:cBhvr>
                                        <p:cTn dur="1" fill="hold" id="65">
                                          <p:stCondLst>
                                            <p:cond delay="0"/>
                                          </p:stCondLst>
                                        </p:cTn>
                                        <p:tgtEl>
                                          <p:spTgt spid="25">
                                            <p:txEl>
                                              <p:pRg end="0" st="0"/>
                                            </p:txEl>
                                          </p:spTgt>
                                        </p:tgtEl>
                                        <p:attrNameLst>
                                          <p:attrName>style.visibility</p:attrName>
                                        </p:attrNameLst>
                                      </p:cBhvr>
                                      <p:to>
                                        <p:strVal val="visible"/>
                                      </p:to>
                                    </p:set>
                                    <p:anim calcmode="lin" valueType="num">
                                      <p:cBhvr>
                                        <p:cTn dur="500" fill="hold" id="66"/>
                                        <p:tgtEl>
                                          <p:spTgt spid="25">
                                            <p:txEl>
                                              <p:pRg end="0" st="0"/>
                                            </p:txEl>
                                          </p:spTgt>
                                        </p:tgtEl>
                                        <p:attrNameLst>
                                          <p:attrName>ppt_w</p:attrName>
                                        </p:attrNameLst>
                                      </p:cBhvr>
                                      <p:tavLst>
                                        <p:tav tm="0">
                                          <p:val>
                                            <p:fltVal val="0"/>
                                          </p:val>
                                        </p:tav>
                                        <p:tav tm="100000">
                                          <p:val>
                                            <p:strVal val="#ppt_w"/>
                                          </p:val>
                                        </p:tav>
                                      </p:tavLst>
                                    </p:anim>
                                    <p:anim calcmode="lin" valueType="num">
                                      <p:cBhvr>
                                        <p:cTn dur="500" fill="hold" id="67"/>
                                        <p:tgtEl>
                                          <p:spTgt spid="25">
                                            <p:txEl>
                                              <p:pRg end="0" st="0"/>
                                            </p:txEl>
                                          </p:spTgt>
                                        </p:tgtEl>
                                        <p:attrNameLst>
                                          <p:attrName>ppt_h</p:attrName>
                                        </p:attrNameLst>
                                      </p:cBhvr>
                                      <p:tavLst>
                                        <p:tav tm="0">
                                          <p:val>
                                            <p:fltVal val="0"/>
                                          </p:val>
                                        </p:tav>
                                        <p:tav tm="100000">
                                          <p:val>
                                            <p:strVal val="#ppt_h"/>
                                          </p:val>
                                        </p:tav>
                                      </p:tavLst>
                                    </p:anim>
                                    <p:animEffect filter="fade" transition="in">
                                      <p:cBhvr>
                                        <p:cTn dur="500" id="68"/>
                                        <p:tgtEl>
                                          <p:spTgt spid="25">
                                            <p:txEl>
                                              <p:pRg end="0" st="0"/>
                                            </p:txEl>
                                          </p:spTgt>
                                        </p:tgtEl>
                                      </p:cBhvr>
                                    </p:animEffect>
                                  </p:childTnLst>
                                </p:cTn>
                              </p:par>
                            </p:childTnLst>
                          </p:cTn>
                        </p:par>
                        <p:par>
                          <p:cTn fill="hold" id="69" nodeType="afterGroup">
                            <p:stCondLst>
                              <p:cond delay="5500"/>
                            </p:stCondLst>
                            <p:childTnLst>
                              <p:par>
                                <p:cTn fill="hold" grpId="0" id="70" nodeType="afterEffect" presetClass="entr" presetID="22" presetSubtype="4">
                                  <p:stCondLst>
                                    <p:cond delay="0"/>
                                  </p:stCondLst>
                                  <p:childTnLst>
                                    <p:set>
                                      <p:cBhvr>
                                        <p:cTn dur="1" fill="hold" id="71">
                                          <p:stCondLst>
                                            <p:cond delay="0"/>
                                          </p:stCondLst>
                                        </p:cTn>
                                        <p:tgtEl>
                                          <p:spTgt spid="30">
                                            <p:txEl>
                                              <p:pRg end="0" st="0"/>
                                            </p:txEl>
                                          </p:spTgt>
                                        </p:tgtEl>
                                        <p:attrNameLst>
                                          <p:attrName>style.visibility</p:attrName>
                                        </p:attrNameLst>
                                      </p:cBhvr>
                                      <p:to>
                                        <p:strVal val="visible"/>
                                      </p:to>
                                    </p:set>
                                    <p:animEffect filter="wipe(down)" transition="in">
                                      <p:cBhvr>
                                        <p:cTn dur="500" id="72"/>
                                        <p:tgtEl>
                                          <p:spTgt spid="30">
                                            <p:txEl>
                                              <p:pRg end="0" st="0"/>
                                            </p:txEl>
                                          </p:spTgt>
                                        </p:tgtEl>
                                      </p:cBhvr>
                                    </p:animEffect>
                                  </p:childTnLst>
                                </p:cTn>
                              </p:par>
                            </p:childTnLst>
                          </p:cTn>
                        </p:par>
                        <p:par>
                          <p:cTn fill="hold" id="73" nodeType="afterGroup">
                            <p:stCondLst>
                              <p:cond delay="6000"/>
                            </p:stCondLst>
                            <p:childTnLst>
                              <p:par>
                                <p:cTn fill="hold" grpId="0" id="74" nodeType="afterEffect" presetClass="entr" presetID="53" presetSubtype="0">
                                  <p:stCondLst>
                                    <p:cond delay="0"/>
                                  </p:stCondLst>
                                  <p:childTnLst>
                                    <p:set>
                                      <p:cBhvr>
                                        <p:cTn dur="1" fill="hold" id="75">
                                          <p:stCondLst>
                                            <p:cond delay="0"/>
                                          </p:stCondLst>
                                        </p:cTn>
                                        <p:tgtEl>
                                          <p:spTgt spid="34">
                                            <p:txEl>
                                              <p:pRg end="0" st="0"/>
                                            </p:txEl>
                                          </p:spTgt>
                                        </p:tgtEl>
                                        <p:attrNameLst>
                                          <p:attrName>style.visibility</p:attrName>
                                        </p:attrNameLst>
                                      </p:cBhvr>
                                      <p:to>
                                        <p:strVal val="visible"/>
                                      </p:to>
                                    </p:set>
                                    <p:anim calcmode="lin" valueType="num">
                                      <p:cBhvr>
                                        <p:cTn dur="500" fill="hold" id="76"/>
                                        <p:tgtEl>
                                          <p:spTgt spid="34">
                                            <p:txEl>
                                              <p:pRg end="0" st="0"/>
                                            </p:txEl>
                                          </p:spTgt>
                                        </p:tgtEl>
                                        <p:attrNameLst>
                                          <p:attrName>ppt_w</p:attrName>
                                        </p:attrNameLst>
                                      </p:cBhvr>
                                      <p:tavLst>
                                        <p:tav tm="0">
                                          <p:val>
                                            <p:fltVal val="0"/>
                                          </p:val>
                                        </p:tav>
                                        <p:tav tm="100000">
                                          <p:val>
                                            <p:strVal val="#ppt_w"/>
                                          </p:val>
                                        </p:tav>
                                      </p:tavLst>
                                    </p:anim>
                                    <p:anim calcmode="lin" valueType="num">
                                      <p:cBhvr>
                                        <p:cTn dur="500" fill="hold" id="77"/>
                                        <p:tgtEl>
                                          <p:spTgt spid="34">
                                            <p:txEl>
                                              <p:pRg end="0" st="0"/>
                                            </p:txEl>
                                          </p:spTgt>
                                        </p:tgtEl>
                                        <p:attrNameLst>
                                          <p:attrName>ppt_h</p:attrName>
                                        </p:attrNameLst>
                                      </p:cBhvr>
                                      <p:tavLst>
                                        <p:tav tm="0">
                                          <p:val>
                                            <p:fltVal val="0"/>
                                          </p:val>
                                        </p:tav>
                                        <p:tav tm="100000">
                                          <p:val>
                                            <p:strVal val="#ppt_h"/>
                                          </p:val>
                                        </p:tav>
                                      </p:tavLst>
                                    </p:anim>
                                    <p:animEffect filter="fade" transition="in">
                                      <p:cBhvr>
                                        <p:cTn dur="500" id="78"/>
                                        <p:tgtEl>
                                          <p:spTgt spid="34">
                                            <p:txEl>
                                              <p:pRg end="0" st="0"/>
                                            </p:txEl>
                                          </p:spTgt>
                                        </p:tgtEl>
                                      </p:cBhvr>
                                    </p:animEffect>
                                  </p:childTnLst>
                                </p:cTn>
                              </p:par>
                            </p:childTnLst>
                          </p:cTn>
                        </p:par>
                        <p:par>
                          <p:cTn fill="hold" id="79" nodeType="afterGroup">
                            <p:stCondLst>
                              <p:cond delay="6500"/>
                            </p:stCondLst>
                            <p:childTnLst>
                              <p:par>
                                <p:cTn fill="hold" grpId="0" id="80" nodeType="afterEffect" presetClass="entr" presetID="22" presetSubtype="4">
                                  <p:stCondLst>
                                    <p:cond delay="0"/>
                                  </p:stCondLst>
                                  <p:childTnLst>
                                    <p:set>
                                      <p:cBhvr>
                                        <p:cTn dur="1" fill="hold" id="81">
                                          <p:stCondLst>
                                            <p:cond delay="0"/>
                                          </p:stCondLst>
                                        </p:cTn>
                                        <p:tgtEl>
                                          <p:spTgt spid="35">
                                            <p:txEl>
                                              <p:pRg end="0" st="0"/>
                                            </p:txEl>
                                          </p:spTgt>
                                        </p:tgtEl>
                                        <p:attrNameLst>
                                          <p:attrName>style.visibility</p:attrName>
                                        </p:attrNameLst>
                                      </p:cBhvr>
                                      <p:to>
                                        <p:strVal val="visible"/>
                                      </p:to>
                                    </p:set>
                                    <p:animEffect filter="wipe(down)" transition="in">
                                      <p:cBhvr>
                                        <p:cTn dur="500" id="82"/>
                                        <p:tgtEl>
                                          <p:spTgt spid="35">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build="p" grpId="0" spid="21"/>
      <p:bldP build="p" grpId="0" spid="22"/>
      <p:bldP build="p" grpId="0" spid="23"/>
      <p:bldP build="p" grpId="0" spid="24"/>
      <p:bldP build="p" grpId="0" spid="25"/>
      <p:bldP build="p" grpId="0" spid="30"/>
      <p:bldP build="p" grpId="0" spid="34"/>
      <p:bldP build="p" grpId="0" spid="35"/>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flipH="1">
            <a:off x="1748853" y="2893282"/>
            <a:ext cx="11109897" cy="1417462"/>
            <a:chOff x="3536590" y="3256285"/>
            <a:chExt cx="5419547" cy="691455"/>
          </a:xfrm>
        </p:grpSpPr>
        <p:sp>
          <p:nvSpPr>
            <p:cNvPr id="8" name="MH_Other_1"/>
            <p:cNvSpPr/>
            <p:nvPr>
              <p:custDataLst>
                <p:tags r:id="rId3"/>
              </p:custDataLst>
            </p:nvPr>
          </p:nvSpPr>
          <p:spPr>
            <a:xfrm flipV="1">
              <a:off x="7616758" y="3840589"/>
              <a:ext cx="117196" cy="107150"/>
            </a:xfrm>
            <a:prstGeom prst="rtTriangle">
              <a:avLst/>
            </a:prstGeom>
            <a:solidFill>
              <a:schemeClr val="accent2">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10" name="MH_Other_2"/>
            <p:cNvSpPr/>
            <p:nvPr>
              <p:custDataLst>
                <p:tags r:id="rId4"/>
              </p:custDataLst>
            </p:nvPr>
          </p:nvSpPr>
          <p:spPr>
            <a:xfrm>
              <a:off x="7616758" y="3256285"/>
              <a:ext cx="117196" cy="107150"/>
            </a:xfrm>
            <a:prstGeom prst="rtTriangle">
              <a:avLst/>
            </a:prstGeom>
            <a:solidFill>
              <a:schemeClr val="accent2">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11" name="MH_Other_9"/>
            <p:cNvSpPr/>
            <p:nvPr>
              <p:custDataLst>
                <p:tags r:id="rId5"/>
              </p:custDataLst>
            </p:nvPr>
          </p:nvSpPr>
          <p:spPr>
            <a:xfrm>
              <a:off x="6732767" y="3256285"/>
              <a:ext cx="2223370" cy="691455"/>
            </a:xfrm>
            <a:prstGeom prst="rightArrow">
              <a:avLst>
                <a:gd fmla="val 72581" name="adj1"/>
                <a:gd fmla="val 46774" name="adj2"/>
              </a:avLst>
            </a:prstGeom>
            <a:solidFill>
              <a:srgbClr val="ECECEC"/>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latin charset="0" panose="020b0604020202020204" pitchFamily="34" typeface="Arial"/>
                <a:ea charset="-122" panose="020b0503020204020204" pitchFamily="34" typeface="微软雅黑"/>
                <a:sym charset="0" panose="020b0604020202020204" pitchFamily="34" typeface="Arial"/>
              </a:endParaRPr>
            </a:p>
          </p:txBody>
        </p:sp>
        <p:sp>
          <p:nvSpPr>
            <p:cNvPr id="13" name="MH_SubTitle_1"/>
            <p:cNvSpPr/>
            <p:nvPr>
              <p:custDataLst>
                <p:tags r:id="rId6"/>
              </p:custDataLst>
            </p:nvPr>
          </p:nvSpPr>
          <p:spPr>
            <a:xfrm>
              <a:off x="3536590" y="3256285"/>
              <a:ext cx="4080167" cy="691455"/>
            </a:xfrm>
            <a:prstGeom prst="rect">
              <a:avLst/>
            </a:prstGeom>
            <a:solidFill>
              <a:schemeClr val="accent2"/>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normAutofit/>
            </a:bodyPr>
            <a:lstStyle/>
            <a:p>
              <a:pPr algn="ctr">
                <a:defRPr/>
              </a:pPr>
              <a:endParaRPr altLang="en-US" lang="zh-CN" sz="2109">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grpSp>
      <p:sp>
        <p:nvSpPr>
          <p:cNvPr id="12" name="文本框 11"/>
          <p:cNvSpPr txBox="1"/>
          <p:nvPr>
            <p:custDataLst>
              <p:tags r:id="rId7"/>
            </p:custDataLst>
          </p:nvPr>
        </p:nvSpPr>
        <p:spPr>
          <a:xfrm>
            <a:off x="5070452" y="3438343"/>
            <a:ext cx="785812" cy="514350"/>
          </a:xfrm>
          <a:prstGeom prst="rect">
            <a:avLst/>
          </a:prstGeom>
          <a:noFill/>
        </p:spPr>
        <p:txBody>
          <a:bodyPr bIns="0" lIns="0" rIns="0" tIns="0" wrap="none">
            <a:spAutoFit/>
          </a:bodyPr>
          <a:lstStyle/>
          <a:p>
            <a:pPr>
              <a:defRPr/>
            </a:pPr>
            <a:r>
              <a:rPr altLang="zh-CN" lang="en-US" sz="3375">
                <a:solidFill>
                  <a:schemeClr val="bg1"/>
                </a:solidFill>
                <a:latin charset="0" panose="020b0604020202020204" pitchFamily="34" typeface="Arial"/>
                <a:ea charset="-122" panose="020b0503020204020204" pitchFamily="34" typeface="微软雅黑"/>
                <a:sym charset="0" panose="020b0604020202020204" pitchFamily="34" typeface="Arial"/>
              </a:rPr>
              <a:t>Part</a:t>
            </a:r>
          </a:p>
        </p:txBody>
      </p:sp>
      <p:sp>
        <p:nvSpPr>
          <p:cNvPr id="2052" name="文本框 13"/>
          <p:cNvSpPr txBox="1">
            <a:spLocks noChangeArrowheads="1"/>
          </p:cNvSpPr>
          <p:nvPr>
            <p:custDataLst>
              <p:tags r:id="rId8"/>
            </p:custDataLst>
          </p:nvPr>
        </p:nvSpPr>
        <p:spPr bwMode="auto">
          <a:xfrm>
            <a:off x="5210634" y="3267571"/>
            <a:ext cx="639762" cy="3375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en-US" lang="zh-CN" smtClean="0" sz="2215">
                <a:solidFill>
                  <a:schemeClr val="bg1"/>
                </a:solidFill>
                <a:latin charset="0" panose="020b0604020202020204" pitchFamily="34" typeface="Arial"/>
                <a:ea charset="-122" panose="020b0503020204020204" pitchFamily="34" typeface="微软雅黑"/>
                <a:sym charset="0" panose="020b0604020202020204" pitchFamily="34" typeface="Arial"/>
              </a:rPr>
              <a:t>章 节</a:t>
            </a:r>
          </a:p>
        </p:txBody>
      </p:sp>
      <p:sp>
        <p:nvSpPr>
          <p:cNvPr id="2053" name="文本框 14"/>
          <p:cNvSpPr txBox="1">
            <a:spLocks noChangeArrowheads="1"/>
          </p:cNvSpPr>
          <p:nvPr>
            <p:custDataLst>
              <p:tags r:id="rId9"/>
            </p:custDataLst>
          </p:nvPr>
        </p:nvSpPr>
        <p:spPr bwMode="auto">
          <a:xfrm>
            <a:off x="6162092" y="2790417"/>
            <a:ext cx="1428750" cy="15428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eaLnBrk="1" hangingPunct="1"/>
            <a:r>
              <a:rPr altLang="zh-CN" lang="en-US" smtClean="0" sz="10124">
                <a:solidFill>
                  <a:schemeClr val="bg1"/>
                </a:solidFill>
                <a:latin charset="0" panose="020b0604020202020204" pitchFamily="34" typeface="Arial"/>
                <a:ea charset="-122" panose="020b0503020204020204" pitchFamily="34" typeface="微软雅黑"/>
                <a:sym charset="0" panose="020b0604020202020204" pitchFamily="34" typeface="Arial"/>
              </a:rPr>
              <a:t>04</a:t>
            </a:r>
          </a:p>
        </p:txBody>
      </p:sp>
      <p:sp>
        <p:nvSpPr>
          <p:cNvPr id="6" name="标题 5"/>
          <p:cNvSpPr txBox="1"/>
          <p:nvPr>
            <p:custDataLst>
              <p:tags r:id="rId10"/>
            </p:custDataLst>
          </p:nvPr>
        </p:nvSpPr>
        <p:spPr>
          <a:xfrm>
            <a:off x="8219527" y="3218380"/>
            <a:ext cx="3686398" cy="548640"/>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defRPr/>
            </a:pPr>
            <a:r>
              <a:rPr altLang="en-US" kern="0" lang="zh-CN" smtClean="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7" name="文本占位符 6"/>
          <p:cNvSpPr txBox="1"/>
          <p:nvPr>
            <p:custDataLst>
              <p:tags r:id="rId11"/>
            </p:custDataLst>
          </p:nvPr>
        </p:nvSpPr>
        <p:spPr>
          <a:xfrm>
            <a:off x="8219527" y="3795585"/>
            <a:ext cx="3686398" cy="219456"/>
          </a:xfrm>
          <a:prstGeom prst="rect">
            <a:avLst/>
          </a:prstGeom>
          <a:noFill/>
        </p:spPr>
        <p:txBody>
          <a:bodyPr anchor="t" anchorCtr="0" bIns="0" lIns="0" rIns="0" tIns="0" wrap="square">
            <a:spAutoFit/>
          </a:bodyPr>
          <a:lstStyle>
            <a:lvl1pPr algn="ctr" indent="0">
              <a:lnSpc>
                <a:spcPct val="90000"/>
              </a:lnSpc>
              <a:spcBef>
                <a:spcPts val="1000"/>
              </a:spcBef>
              <a:buFont charset="0" panose="020b0604020202020204" pitchFamily="34" typeface="Arial"/>
              <a:buNone/>
              <a:defRPr baseline="0" sz="1600">
                <a:solidFill>
                  <a:schemeClr val="bg1">
                    <a:lumMod val="50000"/>
                  </a:schemeClr>
                </a:solidFill>
              </a:defRPr>
            </a:lvl1pPr>
            <a:lvl2pPr indent="0">
              <a:lnSpc>
                <a:spcPct val="90000"/>
              </a:lnSpc>
              <a:spcBef>
                <a:spcPts val="500"/>
              </a:spcBef>
              <a:buFont charset="0" panose="020b0604020202020204" pitchFamily="34" typeface="Arial"/>
              <a:buNone/>
              <a:defRPr sz="2000">
                <a:solidFill>
                  <a:schemeClr val="tx1">
                    <a:tint val="75000"/>
                  </a:schemeClr>
                </a:solidFill>
              </a:defRPr>
            </a:lvl2pPr>
            <a:lvl3pPr indent="0">
              <a:lnSpc>
                <a:spcPct val="90000"/>
              </a:lnSpc>
              <a:spcBef>
                <a:spcPts val="500"/>
              </a:spcBef>
              <a:buFont charset="0" panose="020b0604020202020204" pitchFamily="34" typeface="Arial"/>
              <a:buNone/>
              <a:defRPr>
                <a:solidFill>
                  <a:schemeClr val="tx1">
                    <a:tint val="75000"/>
                  </a:schemeClr>
                </a:solidFill>
              </a:defRPr>
            </a:lvl3pPr>
            <a:lvl4pPr indent="0">
              <a:lnSpc>
                <a:spcPct val="90000"/>
              </a:lnSpc>
              <a:spcBef>
                <a:spcPts val="500"/>
              </a:spcBef>
              <a:buFont charset="0" panose="020b0604020202020204" pitchFamily="34" typeface="Arial"/>
              <a:buNone/>
              <a:defRPr sz="1600">
                <a:solidFill>
                  <a:schemeClr val="tx1">
                    <a:tint val="75000"/>
                  </a:schemeClr>
                </a:solidFill>
              </a:defRPr>
            </a:lvl4pPr>
            <a:lvl5pPr indent="0">
              <a:lnSpc>
                <a:spcPct val="90000"/>
              </a:lnSpc>
              <a:spcBef>
                <a:spcPts val="500"/>
              </a:spcBef>
              <a:buFont charset="0" panose="020b0604020202020204" pitchFamily="34" typeface="Arial"/>
              <a:buNone/>
              <a:defRPr sz="1600">
                <a:solidFill>
                  <a:schemeClr val="tx1">
                    <a:tint val="75000"/>
                  </a:schemeClr>
                </a:solidFill>
              </a:defRPr>
            </a:lvl5pPr>
            <a:lvl6pPr indent="0">
              <a:lnSpc>
                <a:spcPct val="90000"/>
              </a:lnSpc>
              <a:spcBef>
                <a:spcPts val="500"/>
              </a:spcBef>
              <a:buFont charset="0" panose="020b0604020202020204" pitchFamily="34" typeface="Arial"/>
              <a:buNone/>
              <a:defRPr sz="1600">
                <a:solidFill>
                  <a:schemeClr val="tx1">
                    <a:tint val="75000"/>
                  </a:schemeClr>
                </a:solidFill>
              </a:defRPr>
            </a:lvl6pPr>
            <a:lvl7pPr indent="0">
              <a:lnSpc>
                <a:spcPct val="90000"/>
              </a:lnSpc>
              <a:spcBef>
                <a:spcPts val="500"/>
              </a:spcBef>
              <a:buFont charset="0" panose="020b0604020202020204" pitchFamily="34" typeface="Arial"/>
              <a:buNone/>
              <a:defRPr sz="1600">
                <a:solidFill>
                  <a:schemeClr val="tx1">
                    <a:tint val="75000"/>
                  </a:schemeClr>
                </a:solidFill>
              </a:defRPr>
            </a:lvl7pPr>
            <a:lvl8pPr indent="0">
              <a:lnSpc>
                <a:spcPct val="90000"/>
              </a:lnSpc>
              <a:spcBef>
                <a:spcPts val="500"/>
              </a:spcBef>
              <a:buFont charset="0" panose="020b0604020202020204" pitchFamily="34" typeface="Arial"/>
              <a:buNone/>
              <a:defRPr sz="1600">
                <a:solidFill>
                  <a:schemeClr val="tx1">
                    <a:tint val="75000"/>
                  </a:schemeClr>
                </a:solidFill>
              </a:defRPr>
            </a:lvl8pPr>
            <a:lvl9pPr indent="0">
              <a:lnSpc>
                <a:spcPct val="90000"/>
              </a:lnSpc>
              <a:spcBef>
                <a:spcPts val="500"/>
              </a:spcBef>
              <a:buFont charset="0" panose="020b0604020202020204" pitchFamily="34" typeface="Arial"/>
              <a:buNone/>
              <a:defRPr sz="1600">
                <a:solidFill>
                  <a:schemeClr val="tx1">
                    <a:tint val="75000"/>
                  </a:schemeClr>
                </a:solidFill>
              </a:defRPr>
            </a:lvl9pPr>
          </a:lstStyle>
          <a:p>
            <a:pPr algn="l">
              <a:defRPr/>
            </a:pPr>
            <a:r>
              <a:rPr altLang="zh-CN" kern="0" lang="en-US" smtClean="0">
                <a:solidFill>
                  <a:schemeClr val="bg1"/>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custDataLst>
      <p:tags r:id="rId12"/>
    </p:custDataLst>
    <p:extLst>
      <p:ext uri="{BB962C8B-B14F-4D97-AF65-F5344CB8AC3E}">
        <p14:creationId val="2757555973"/>
      </p:ext>
    </p:extLst>
  </p:cSld>
  <p:clrMapOvr>
    <a:masterClrMapping/>
  </p:clrMapOvr>
  <p:transition spd="slow">
    <p:push/>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00" name="Shape 2700"/>
          <p:cNvSpPr/>
          <p:nvPr/>
        </p:nvSpPr>
        <p:spPr>
          <a:xfrm>
            <a:off x="-27885" y="3763653"/>
            <a:ext cx="12901126" cy="361330"/>
          </a:xfrm>
          <a:prstGeom prst="rect">
            <a:avLst/>
          </a:prstGeom>
          <a:solidFill>
            <a:schemeClr val="bg1">
              <a:lumMod val="65000"/>
            </a:schemeClr>
          </a:solidFill>
          <a:ln w="12700">
            <a:noFill/>
            <a:miter lim="400000"/>
          </a:ln>
          <a:effectLst/>
        </p:spPr>
        <p:txBody>
          <a:bodyPr anchor="ctr" bIns="0" lIns="0" rIns="0" tIns="0"/>
          <a:lstStyle/>
          <a:p>
            <a:pPr lvl="0">
              <a:lnSpc>
                <a:spcPct val="120000"/>
              </a:lnSpc>
              <a:defRPr sz="3200">
                <a:solidFill>
                  <a:srgbClr val="FFFFFF"/>
                </a:solidFill>
              </a:defRPr>
            </a:pPr>
            <a:endParaRPr sz="1687">
              <a:latin charset="0" panose="020b0604020202020204" pitchFamily="34" typeface="Arial"/>
              <a:ea charset="-122" panose="020b0503020204020204" pitchFamily="34" typeface="微软雅黑"/>
              <a:sym charset="0" panose="020b0604020202020204" pitchFamily="34" typeface="Arial"/>
            </a:endParaRPr>
          </a:p>
        </p:txBody>
      </p:sp>
      <p:grpSp>
        <p:nvGrpSpPr>
          <p:cNvPr id="2706" name="Group 2706"/>
          <p:cNvGrpSpPr/>
          <p:nvPr/>
        </p:nvGrpSpPr>
        <p:grpSpPr>
          <a:xfrm>
            <a:off x="4124329" y="2021222"/>
            <a:ext cx="2045760" cy="2601422"/>
            <a:chOff x="0" y="590114"/>
            <a:chExt cx="3879578" cy="4933335"/>
          </a:xfrm>
          <a:effectLst/>
        </p:grpSpPr>
        <p:sp>
          <p:nvSpPr>
            <p:cNvPr id="2701" name="Shape 2701"/>
            <p:cNvSpPr/>
            <p:nvPr/>
          </p:nvSpPr>
          <p:spPr>
            <a:xfrm flipV="1">
              <a:off x="1939788" y="2374860"/>
              <a:ext cx="2" cy="1357417"/>
            </a:xfrm>
            <a:prstGeom prst="line">
              <a:avLst/>
            </a:prstGeom>
            <a:noFill/>
            <a:ln cap="flat" w="25400">
              <a:solidFill>
                <a:srgbClr val="A09FA1"/>
              </a:solidFill>
              <a:prstDash val="solid"/>
              <a:miter lim="400000"/>
              <a:tailEnd len="med" type="oval" w="med"/>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702" name="Shape 2702"/>
            <p:cNvSpPr/>
            <p:nvPr/>
          </p:nvSpPr>
          <p:spPr>
            <a:xfrm rot="10800000">
              <a:off x="657229" y="3618651"/>
              <a:ext cx="2565045" cy="1904798"/>
            </a:xfrm>
            <a:custGeom>
              <a:cxnLst>
                <a:cxn ang="0">
                  <a:pos x="wd2" y="hd2"/>
                </a:cxn>
                <a:cxn ang="5400000">
                  <a:pos x="wd2" y="hd2"/>
                </a:cxn>
                <a:cxn ang="10800000">
                  <a:pos x="wd2" y="hd2"/>
                </a:cxn>
                <a:cxn ang="16200000">
                  <a:pos x="wd2" y="hd2"/>
                </a:cxn>
              </a:cxnLst>
              <a:rect b="b" l="0" r="r" t="0"/>
              <a:pathLst>
                <a:path extrusionOk="0" h="21600" w="21600">
                  <a:moveTo>
                    <a:pt x="181" y="0"/>
                  </a:moveTo>
                  <a:lnTo>
                    <a:pt x="21600" y="0"/>
                  </a:lnTo>
                  <a:lnTo>
                    <a:pt x="21600" y="10440"/>
                  </a:lnTo>
                  <a:lnTo>
                    <a:pt x="10926" y="21600"/>
                  </a:lnTo>
                  <a:lnTo>
                    <a:pt x="0" y="10254"/>
                  </a:lnTo>
                  <a:lnTo>
                    <a:pt x="181" y="0"/>
                  </a:lnTo>
                  <a:close/>
                </a:path>
              </a:pathLst>
            </a:custGeom>
            <a:solidFill>
              <a:schemeClr val="accent2"/>
            </a:solidFill>
            <a:ln cap="flat" w="12700">
              <a:noFill/>
              <a:miter lim="400000"/>
            </a:ln>
            <a:effectLst/>
          </p:spPr>
          <p:txBody>
            <a:bodyPr anchor="ctr" bIns="0" lIns="0" numCol="1" rIns="0" tIns="0" wrap="square">
              <a:noAutofit/>
            </a:bodyPr>
            <a:lstStyle/>
            <a:p>
              <a:pPr lvl="0">
                <a:lnSpc>
                  <a:spcPct val="120000"/>
                </a:lnSpc>
                <a:defRPr sz="3200"/>
              </a:pPr>
              <a:endParaRPr sz="1687">
                <a:latin charset="0" panose="020b0604020202020204" pitchFamily="34" typeface="Arial"/>
                <a:ea charset="-122" panose="020b0503020204020204" pitchFamily="34" typeface="微软雅黑"/>
                <a:sym charset="0" panose="020b0604020202020204" pitchFamily="34" typeface="Arial"/>
              </a:endParaRPr>
            </a:p>
          </p:txBody>
        </p:sp>
        <p:sp>
          <p:nvSpPr>
            <p:cNvPr id="2703" name="Shape 2703"/>
            <p:cNvSpPr/>
            <p:nvPr/>
          </p:nvSpPr>
          <p:spPr>
            <a:xfrm>
              <a:off x="1024729" y="570337"/>
              <a:ext cx="1580530" cy="475481"/>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defTabSz="457200">
                <a:lnSpc>
                  <a:spcPct val="150000"/>
                </a:lnSpc>
                <a:defRPr sz="2600">
                  <a:solidFill>
                    <a:srgbClr val="828589"/>
                  </a:solidFill>
                  <a:latin typeface="STIXGeneral-Bold"/>
                  <a:ea typeface="STIXGeneral-Bold"/>
                  <a:cs typeface="STIXGeneral-Bold"/>
                  <a:sym typeface="STIXGeneral-Bold"/>
                </a:defRPr>
              </a:lvl1pPr>
            </a:lstStyle>
            <a:p>
              <a:pPr lvl="0">
                <a:lnSpc>
                  <a:spcPct val="120000"/>
                </a:lnSpc>
                <a:defRPr sz="1800">
                  <a:solidFill>
                    <a:srgbClr val="000000"/>
                  </a:solidFill>
                </a:defRPr>
              </a:pPr>
              <a:r>
                <a:rPr sz="1371">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2002-2003</a:t>
              </a:r>
            </a:p>
          </p:txBody>
        </p:sp>
        <p:sp>
          <p:nvSpPr>
            <p:cNvPr id="2704" name="Shape 2704"/>
            <p:cNvSpPr/>
            <p:nvPr/>
          </p:nvSpPr>
          <p:spPr>
            <a:xfrm>
              <a:off x="0" y="937926"/>
              <a:ext cx="3879578" cy="83235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defTabSz="964326" fontAlgn="auto">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2705" name="Shape 2705"/>
            <p:cNvSpPr/>
            <p:nvPr/>
          </p:nvSpPr>
          <p:spPr>
            <a:xfrm>
              <a:off x="1265391" y="4508881"/>
              <a:ext cx="1348719"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5800">
                  <a:solidFill>
                    <a:srgbClr val="F9FAFC"/>
                  </a:solidFill>
                  <a:latin typeface="Sosa"/>
                  <a:ea typeface="Sosa"/>
                  <a:cs typeface="Sosa"/>
                  <a:sym typeface="Sosa"/>
                </a:defRPr>
              </a:lvl1pPr>
            </a:lstStyle>
            <a:p>
              <a:pPr algn="ctr" lvl="0">
                <a:lnSpc>
                  <a:spcPct val="120000"/>
                </a:lnSpc>
                <a:defRPr sz="1800">
                  <a:solidFill>
                    <a:srgbClr val="000000"/>
                  </a:solidFill>
                </a:defRPr>
              </a:pPr>
              <a:r>
                <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rPr>
                <a:t>文字内容</a:t>
              </a:r>
            </a:p>
          </p:txBody>
        </p:sp>
      </p:grpSp>
      <p:grpSp>
        <p:nvGrpSpPr>
          <p:cNvPr id="2712" name="Group 2712"/>
          <p:cNvGrpSpPr/>
          <p:nvPr/>
        </p:nvGrpSpPr>
        <p:grpSpPr>
          <a:xfrm>
            <a:off x="6592021" y="3641679"/>
            <a:ext cx="2045760" cy="2498001"/>
            <a:chOff x="76252" y="0"/>
            <a:chExt cx="3879578" cy="4737210"/>
          </a:xfrm>
          <a:effectLst/>
        </p:grpSpPr>
        <p:sp>
          <p:nvSpPr>
            <p:cNvPr id="2707" name="Shape 2707"/>
            <p:cNvSpPr/>
            <p:nvPr/>
          </p:nvSpPr>
          <p:spPr>
            <a:xfrm flipH="1">
              <a:off x="1939788" y="1818290"/>
              <a:ext cx="2" cy="1357417"/>
            </a:xfrm>
            <a:prstGeom prst="line">
              <a:avLst/>
            </a:prstGeom>
            <a:noFill/>
            <a:ln cap="flat" w="25400">
              <a:solidFill>
                <a:srgbClr val="A09FA1"/>
              </a:solidFill>
              <a:prstDash val="solid"/>
              <a:miter lim="400000"/>
              <a:tailEnd len="med" type="oval" w="med"/>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708" name="Shape 2708"/>
            <p:cNvSpPr/>
            <p:nvPr/>
          </p:nvSpPr>
          <p:spPr>
            <a:xfrm>
              <a:off x="657305" y="0"/>
              <a:ext cx="2565043" cy="1904797"/>
            </a:xfrm>
            <a:custGeom>
              <a:cxnLst>
                <a:cxn ang="0">
                  <a:pos x="wd2" y="hd2"/>
                </a:cxn>
                <a:cxn ang="5400000">
                  <a:pos x="wd2" y="hd2"/>
                </a:cxn>
                <a:cxn ang="10800000">
                  <a:pos x="wd2" y="hd2"/>
                </a:cxn>
                <a:cxn ang="16200000">
                  <a:pos x="wd2" y="hd2"/>
                </a:cxn>
              </a:cxnLst>
              <a:rect b="b" l="0" r="r" t="0"/>
              <a:pathLst>
                <a:path extrusionOk="0" h="21600" w="21600">
                  <a:moveTo>
                    <a:pt x="181" y="0"/>
                  </a:moveTo>
                  <a:lnTo>
                    <a:pt x="21600" y="0"/>
                  </a:lnTo>
                  <a:lnTo>
                    <a:pt x="21600" y="10440"/>
                  </a:lnTo>
                  <a:lnTo>
                    <a:pt x="10926" y="21600"/>
                  </a:lnTo>
                  <a:lnTo>
                    <a:pt x="0" y="10254"/>
                  </a:lnTo>
                  <a:lnTo>
                    <a:pt x="181" y="0"/>
                  </a:lnTo>
                  <a:close/>
                </a:path>
              </a:pathLst>
            </a:custGeom>
            <a:solidFill>
              <a:schemeClr val="accent3"/>
            </a:solidFill>
            <a:ln cap="flat" w="12700">
              <a:noFill/>
              <a:miter lim="400000"/>
            </a:ln>
            <a:effectLst/>
          </p:spPr>
          <p:txBody>
            <a:bodyPr anchor="ctr" bIns="0" lIns="0" numCol="1" rIns="0" tIns="0" wrap="square">
              <a:noAutofit/>
            </a:bodyPr>
            <a:lstStyle/>
            <a:p>
              <a:pPr lvl="0">
                <a:lnSpc>
                  <a:spcPct val="120000"/>
                </a:lnSpc>
                <a:defRPr sz="3200"/>
              </a:pPr>
              <a:endParaRPr sz="1687">
                <a:latin charset="0" panose="020b0604020202020204" pitchFamily="34" typeface="Arial"/>
                <a:ea charset="-122" panose="020b0503020204020204" pitchFamily="34" typeface="微软雅黑"/>
                <a:sym charset="0" panose="020b0604020202020204" pitchFamily="34" typeface="Arial"/>
              </a:endParaRPr>
            </a:p>
          </p:txBody>
        </p:sp>
        <p:sp>
          <p:nvSpPr>
            <p:cNvPr id="2709" name="Shape 2709"/>
            <p:cNvSpPr/>
            <p:nvPr/>
          </p:nvSpPr>
          <p:spPr>
            <a:xfrm>
              <a:off x="1218060" y="3488527"/>
              <a:ext cx="1580530" cy="47548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defTabSz="457200">
                <a:lnSpc>
                  <a:spcPct val="150000"/>
                </a:lnSpc>
                <a:defRPr sz="2600">
                  <a:solidFill>
                    <a:srgbClr val="828589"/>
                  </a:solidFill>
                  <a:latin typeface="STIXGeneral-Bold"/>
                  <a:ea typeface="STIXGeneral-Bold"/>
                  <a:cs typeface="STIXGeneral-Bold"/>
                  <a:sym typeface="STIXGeneral-Bold"/>
                </a:defRPr>
              </a:lvl1pPr>
            </a:lstStyle>
            <a:p>
              <a:pPr lvl="0">
                <a:lnSpc>
                  <a:spcPct val="120000"/>
                </a:lnSpc>
                <a:defRPr sz="1800">
                  <a:solidFill>
                    <a:srgbClr val="000000"/>
                  </a:solidFill>
                </a:defRPr>
              </a:pPr>
              <a:r>
                <a:rPr sz="1371">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2004-2005</a:t>
              </a:r>
            </a:p>
          </p:txBody>
        </p:sp>
        <p:sp>
          <p:nvSpPr>
            <p:cNvPr id="2710" name="Shape 2710"/>
            <p:cNvSpPr/>
            <p:nvPr/>
          </p:nvSpPr>
          <p:spPr>
            <a:xfrm>
              <a:off x="76252" y="3913682"/>
              <a:ext cx="3879578" cy="83235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defTabSz="964326" fontAlgn="auto">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2711" name="Shape 2711"/>
            <p:cNvSpPr/>
            <p:nvPr/>
          </p:nvSpPr>
          <p:spPr>
            <a:xfrm>
              <a:off x="1260659" y="377329"/>
              <a:ext cx="1348719"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5800">
                  <a:solidFill>
                    <a:srgbClr val="F9FAFC"/>
                  </a:solidFill>
                  <a:latin typeface="Sosa"/>
                  <a:ea typeface="Sosa"/>
                  <a:cs typeface="Sosa"/>
                  <a:sym typeface="Sosa"/>
                </a:defRPr>
              </a:lvl1pPr>
            </a:lstStyle>
            <a:p>
              <a:pPr algn="ctr" lvl="0">
                <a:lnSpc>
                  <a:spcPct val="120000"/>
                </a:lnSpc>
                <a:defRPr sz="1800">
                  <a:solidFill>
                    <a:srgbClr val="000000"/>
                  </a:solidFill>
                </a:defRPr>
              </a:pPr>
              <a:r>
                <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rPr>
                <a:t>文字内容</a:t>
              </a:r>
            </a:p>
          </p:txBody>
        </p:sp>
      </p:grpSp>
      <p:grpSp>
        <p:nvGrpSpPr>
          <p:cNvPr id="2718" name="Group 2718"/>
          <p:cNvGrpSpPr/>
          <p:nvPr/>
        </p:nvGrpSpPr>
        <p:grpSpPr>
          <a:xfrm>
            <a:off x="1873398" y="3641678"/>
            <a:ext cx="2045761" cy="2510531"/>
            <a:chOff x="-2" y="-1"/>
            <a:chExt cx="3879579" cy="4760972"/>
          </a:xfrm>
          <a:effectLst/>
        </p:grpSpPr>
        <p:sp>
          <p:nvSpPr>
            <p:cNvPr id="2713" name="Shape 2713"/>
            <p:cNvSpPr/>
            <p:nvPr/>
          </p:nvSpPr>
          <p:spPr>
            <a:xfrm flipH="1">
              <a:off x="1939788" y="1818290"/>
              <a:ext cx="2" cy="1357417"/>
            </a:xfrm>
            <a:prstGeom prst="line">
              <a:avLst/>
            </a:prstGeom>
            <a:noFill/>
            <a:ln cap="flat" w="25400">
              <a:solidFill>
                <a:srgbClr val="A09FA1"/>
              </a:solidFill>
              <a:prstDash val="solid"/>
              <a:miter lim="400000"/>
              <a:tailEnd len="med" type="oval" w="med"/>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714" name="Shape 2714"/>
            <p:cNvSpPr/>
            <p:nvPr/>
          </p:nvSpPr>
          <p:spPr>
            <a:xfrm>
              <a:off x="657305" y="-1"/>
              <a:ext cx="2565043" cy="1904798"/>
            </a:xfrm>
            <a:custGeom>
              <a:cxnLst>
                <a:cxn ang="0">
                  <a:pos x="wd2" y="hd2"/>
                </a:cxn>
                <a:cxn ang="5400000">
                  <a:pos x="wd2" y="hd2"/>
                </a:cxn>
                <a:cxn ang="10800000">
                  <a:pos x="wd2" y="hd2"/>
                </a:cxn>
                <a:cxn ang="16200000">
                  <a:pos x="wd2" y="hd2"/>
                </a:cxn>
              </a:cxnLst>
              <a:rect b="b" l="0" r="r" t="0"/>
              <a:pathLst>
                <a:path extrusionOk="0" h="21600" w="21600">
                  <a:moveTo>
                    <a:pt x="181" y="0"/>
                  </a:moveTo>
                  <a:lnTo>
                    <a:pt x="21600" y="0"/>
                  </a:lnTo>
                  <a:lnTo>
                    <a:pt x="21600" y="10440"/>
                  </a:lnTo>
                  <a:lnTo>
                    <a:pt x="10926" y="21600"/>
                  </a:lnTo>
                  <a:lnTo>
                    <a:pt x="0" y="10254"/>
                  </a:lnTo>
                  <a:lnTo>
                    <a:pt x="181" y="0"/>
                  </a:lnTo>
                  <a:close/>
                </a:path>
              </a:pathLst>
            </a:custGeom>
            <a:solidFill>
              <a:schemeClr val="accent1"/>
            </a:solidFill>
            <a:ln cap="flat" w="12700">
              <a:noFill/>
              <a:miter lim="400000"/>
            </a:ln>
            <a:effectLst/>
          </p:spPr>
          <p:txBody>
            <a:bodyPr anchor="ctr" bIns="0" lIns="0" numCol="1" rIns="0" tIns="0" wrap="square">
              <a:noAutofit/>
            </a:bodyPr>
            <a:lstStyle/>
            <a:p>
              <a:pPr lvl="0">
                <a:lnSpc>
                  <a:spcPct val="120000"/>
                </a:lnSpc>
                <a:defRPr sz="3200"/>
              </a:pPr>
              <a:endParaRPr sz="1687">
                <a:latin charset="0" panose="020b0604020202020204" pitchFamily="34" typeface="Arial"/>
                <a:ea charset="-122" panose="020b0503020204020204" pitchFamily="34" typeface="微软雅黑"/>
                <a:sym charset="0" panose="020b0604020202020204" pitchFamily="34" typeface="Arial"/>
              </a:endParaRPr>
            </a:p>
          </p:txBody>
        </p:sp>
        <p:sp>
          <p:nvSpPr>
            <p:cNvPr id="2715" name="Shape 2715"/>
            <p:cNvSpPr/>
            <p:nvPr/>
          </p:nvSpPr>
          <p:spPr>
            <a:xfrm>
              <a:off x="1167260" y="3488526"/>
              <a:ext cx="1580530" cy="47548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defTabSz="457200">
                <a:lnSpc>
                  <a:spcPct val="150000"/>
                </a:lnSpc>
                <a:defRPr sz="2600">
                  <a:solidFill>
                    <a:srgbClr val="828589"/>
                  </a:solidFill>
                  <a:latin typeface="STIXGeneral-Bold"/>
                  <a:ea typeface="STIXGeneral-Bold"/>
                  <a:cs typeface="STIXGeneral-Bold"/>
                  <a:sym typeface="STIXGeneral-Bold"/>
                </a:defRPr>
              </a:lvl1pPr>
            </a:lstStyle>
            <a:p>
              <a:pPr lvl="0">
                <a:lnSpc>
                  <a:spcPct val="120000"/>
                </a:lnSpc>
                <a:defRPr sz="1800">
                  <a:solidFill>
                    <a:srgbClr val="000000"/>
                  </a:solidFill>
                </a:defRPr>
              </a:pPr>
              <a:r>
                <a:rPr sz="1371">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2000-2001</a:t>
              </a:r>
            </a:p>
          </p:txBody>
        </p:sp>
        <p:sp>
          <p:nvSpPr>
            <p:cNvPr id="2716" name="Shape 2716"/>
            <p:cNvSpPr/>
            <p:nvPr/>
          </p:nvSpPr>
          <p:spPr>
            <a:xfrm>
              <a:off x="-3" y="3937443"/>
              <a:ext cx="3879579" cy="83235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defTabSz="964326" fontAlgn="auto">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2717" name="Shape 2717"/>
            <p:cNvSpPr/>
            <p:nvPr/>
          </p:nvSpPr>
          <p:spPr>
            <a:xfrm>
              <a:off x="1290881" y="377329"/>
              <a:ext cx="1348719"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5800">
                  <a:solidFill>
                    <a:srgbClr val="F9FAFC"/>
                  </a:solidFill>
                  <a:latin typeface="Sosa"/>
                  <a:ea typeface="Sosa"/>
                  <a:cs typeface="Sosa"/>
                  <a:sym typeface="Sosa"/>
                </a:defRPr>
              </a:lvl1pPr>
            </a:lstStyle>
            <a:p>
              <a:pPr algn="ctr" lvl="0">
                <a:lnSpc>
                  <a:spcPct val="120000"/>
                </a:lnSpc>
                <a:defRPr sz="1800">
                  <a:solidFill>
                    <a:srgbClr val="000000"/>
                  </a:solidFill>
                </a:defRPr>
              </a:pPr>
              <a:r>
                <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rPr>
                <a:t>文字内容</a:t>
              </a:r>
            </a:p>
          </p:txBody>
        </p:sp>
      </p:grpSp>
      <p:grpSp>
        <p:nvGrpSpPr>
          <p:cNvPr id="2724" name="Group 2724"/>
          <p:cNvGrpSpPr/>
          <p:nvPr/>
        </p:nvGrpSpPr>
        <p:grpSpPr>
          <a:xfrm>
            <a:off x="9100669" y="1966361"/>
            <a:ext cx="2045760" cy="2656283"/>
            <a:chOff x="0" y="486077"/>
            <a:chExt cx="3879578" cy="5037372"/>
          </a:xfrm>
          <a:effectLst/>
        </p:grpSpPr>
        <p:sp>
          <p:nvSpPr>
            <p:cNvPr id="2719" name="Shape 2719"/>
            <p:cNvSpPr/>
            <p:nvPr/>
          </p:nvSpPr>
          <p:spPr>
            <a:xfrm flipV="1">
              <a:off x="1939788" y="2374860"/>
              <a:ext cx="2" cy="1357417"/>
            </a:xfrm>
            <a:prstGeom prst="line">
              <a:avLst/>
            </a:prstGeom>
            <a:noFill/>
            <a:ln cap="flat" w="25400">
              <a:solidFill>
                <a:srgbClr val="A09FA1"/>
              </a:solidFill>
              <a:prstDash val="solid"/>
              <a:miter lim="400000"/>
              <a:tailEnd len="med" type="oval" w="med"/>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720" name="Shape 2720"/>
            <p:cNvSpPr/>
            <p:nvPr/>
          </p:nvSpPr>
          <p:spPr>
            <a:xfrm rot="10800000">
              <a:off x="682629" y="3618651"/>
              <a:ext cx="2565045" cy="1904798"/>
            </a:xfrm>
            <a:custGeom>
              <a:cxnLst>
                <a:cxn ang="0">
                  <a:pos x="wd2" y="hd2"/>
                </a:cxn>
                <a:cxn ang="5400000">
                  <a:pos x="wd2" y="hd2"/>
                </a:cxn>
                <a:cxn ang="10800000">
                  <a:pos x="wd2" y="hd2"/>
                </a:cxn>
                <a:cxn ang="16200000">
                  <a:pos x="wd2" y="hd2"/>
                </a:cxn>
              </a:cxnLst>
              <a:rect b="b" l="0" r="r" t="0"/>
              <a:pathLst>
                <a:path extrusionOk="0" h="21600" w="21600">
                  <a:moveTo>
                    <a:pt x="181" y="0"/>
                  </a:moveTo>
                  <a:lnTo>
                    <a:pt x="21600" y="0"/>
                  </a:lnTo>
                  <a:lnTo>
                    <a:pt x="21600" y="10440"/>
                  </a:lnTo>
                  <a:lnTo>
                    <a:pt x="10926" y="21600"/>
                  </a:lnTo>
                  <a:lnTo>
                    <a:pt x="0" y="10254"/>
                  </a:lnTo>
                  <a:lnTo>
                    <a:pt x="181" y="0"/>
                  </a:lnTo>
                  <a:close/>
                </a:path>
              </a:pathLst>
            </a:custGeom>
            <a:solidFill>
              <a:schemeClr val="accent4"/>
            </a:solidFill>
            <a:ln cap="flat" w="12700">
              <a:noFill/>
              <a:miter lim="400000"/>
            </a:ln>
            <a:effectLst/>
          </p:spPr>
          <p:txBody>
            <a:bodyPr anchor="ctr" bIns="0" lIns="0" numCol="1" rIns="0" tIns="0" wrap="square">
              <a:noAutofit/>
            </a:bodyPr>
            <a:lstStyle/>
            <a:p>
              <a:pPr lvl="0">
                <a:lnSpc>
                  <a:spcPct val="120000"/>
                </a:lnSpc>
                <a:defRPr sz="3200"/>
              </a:pPr>
              <a:endParaRPr sz="1687">
                <a:latin charset="0" panose="020b0604020202020204" pitchFamily="34" typeface="Arial"/>
                <a:ea charset="-122" panose="020b0503020204020204" pitchFamily="34" typeface="微软雅黑"/>
                <a:sym charset="0" panose="020b0604020202020204" pitchFamily="34" typeface="Arial"/>
              </a:endParaRPr>
            </a:p>
          </p:txBody>
        </p:sp>
        <p:sp>
          <p:nvSpPr>
            <p:cNvPr id="2721" name="Shape 2721"/>
            <p:cNvSpPr/>
            <p:nvPr/>
          </p:nvSpPr>
          <p:spPr>
            <a:xfrm>
              <a:off x="1126421" y="466300"/>
              <a:ext cx="1580530" cy="475481"/>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defTabSz="457200">
                <a:lnSpc>
                  <a:spcPct val="150000"/>
                </a:lnSpc>
                <a:defRPr sz="2600">
                  <a:solidFill>
                    <a:srgbClr val="828589"/>
                  </a:solidFill>
                  <a:latin typeface="STIXGeneral-Bold"/>
                  <a:ea typeface="STIXGeneral-Bold"/>
                  <a:cs typeface="STIXGeneral-Bold"/>
                  <a:sym typeface="STIXGeneral-Bold"/>
                </a:defRPr>
              </a:lvl1pPr>
            </a:lstStyle>
            <a:p>
              <a:pPr lvl="0">
                <a:lnSpc>
                  <a:spcPct val="120000"/>
                </a:lnSpc>
                <a:defRPr sz="1800">
                  <a:solidFill>
                    <a:srgbClr val="000000"/>
                  </a:solidFill>
                </a:defRPr>
              </a:pPr>
              <a:r>
                <a:rPr sz="1371">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2006-2007</a:t>
              </a:r>
            </a:p>
          </p:txBody>
        </p:sp>
        <p:sp>
          <p:nvSpPr>
            <p:cNvPr id="2722" name="Shape 2722"/>
            <p:cNvSpPr/>
            <p:nvPr/>
          </p:nvSpPr>
          <p:spPr>
            <a:xfrm>
              <a:off x="-1" y="934176"/>
              <a:ext cx="3879578" cy="83235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defTabSz="964326" fontAlgn="auto">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2723" name="Shape 2723"/>
            <p:cNvSpPr/>
            <p:nvPr/>
          </p:nvSpPr>
          <p:spPr>
            <a:xfrm>
              <a:off x="1250045" y="4508879"/>
              <a:ext cx="1348719"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5800">
                  <a:solidFill>
                    <a:srgbClr val="F9FAFC"/>
                  </a:solidFill>
                  <a:latin typeface="Sosa"/>
                  <a:ea typeface="Sosa"/>
                  <a:cs typeface="Sosa"/>
                  <a:sym typeface="Sosa"/>
                </a:defRPr>
              </a:lvl1pPr>
            </a:lstStyle>
            <a:p>
              <a:pPr algn="ctr" lvl="0">
                <a:lnSpc>
                  <a:spcPct val="120000"/>
                </a:lnSpc>
                <a:defRPr sz="1800">
                  <a:solidFill>
                    <a:srgbClr val="000000"/>
                  </a:solidFill>
                </a:defRPr>
              </a:pPr>
              <a:r>
                <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rPr>
                <a:t>文字内容</a:t>
              </a:r>
            </a:p>
          </p:txBody>
        </p:sp>
      </p:grpSp>
      <p:sp>
        <p:nvSpPr>
          <p:cNvPr id="27"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28"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3149423099"/>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fill="hold" id="6"/>
                                        <p:tgtEl>
                                          <p:spTgt spid="2700"/>
                                        </p:tgtEl>
                                        <p:attrNameLst>
                                          <p:attrName>style.visibility</p:attrName>
                                        </p:attrNameLst>
                                      </p:cBhvr>
                                      <p:to>
                                        <p:strVal val="visible"/>
                                      </p:to>
                                    </p:set>
                                    <p:animEffect filter="wipe(left)" transition="in">
                                      <p:cBhvr>
                                        <p:cTn dur="1000" id="7"/>
                                        <p:tgtEl>
                                          <p:spTgt spid="270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 presetSubtype="8">
                                  <p:stCondLst>
                                    <p:cond delay="0"/>
                                  </p:stCondLst>
                                  <p:childTnLst>
                                    <p:set>
                                      <p:cBhvr>
                                        <p:cTn fill="hold" id="11"/>
                                        <p:tgtEl>
                                          <p:spTgt spid="2724"/>
                                        </p:tgtEl>
                                        <p:attrNameLst>
                                          <p:attrName>style.visibility</p:attrName>
                                        </p:attrNameLst>
                                      </p:cBhvr>
                                      <p:to>
                                        <p:strVal val="visible"/>
                                      </p:to>
                                    </p:set>
                                    <p:anim calcmode="lin" valueType="num">
                                      <p:cBhvr>
                                        <p:cTn dur="1000" fill="hold" id="12"/>
                                        <p:tgtEl>
                                          <p:spTgt spid="2724"/>
                                        </p:tgtEl>
                                        <p:attrNameLst>
                                          <p:attrName>ppt_x</p:attrName>
                                        </p:attrNameLst>
                                      </p:cBhvr>
                                      <p:tavLst>
                                        <p:tav tm="0">
                                          <p:val>
                                            <p:strVal val="0-#ppt_w/2"/>
                                          </p:val>
                                        </p:tav>
                                        <p:tav tm="100000">
                                          <p:val>
                                            <p:strVal val="#ppt_x"/>
                                          </p:val>
                                        </p:tav>
                                      </p:tavLst>
                                    </p:anim>
                                    <p:anim calcmode="lin" valueType="num">
                                      <p:cBhvr>
                                        <p:cTn dur="1000" fill="hold" id="13"/>
                                        <p:tgtEl>
                                          <p:spTgt spid="2724"/>
                                        </p:tgtEl>
                                        <p:attrNameLst>
                                          <p:attrName>ppt_y</p:attrName>
                                        </p:attrNameLst>
                                      </p:cBhvr>
                                      <p:tavLst>
                                        <p:tav tm="0">
                                          <p:val>
                                            <p:strVal val="#ppt_y"/>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 presetSubtype="8">
                                  <p:stCondLst>
                                    <p:cond delay="0"/>
                                  </p:stCondLst>
                                  <p:childTnLst>
                                    <p:set>
                                      <p:cBhvr>
                                        <p:cTn fill="hold" id="17"/>
                                        <p:tgtEl>
                                          <p:spTgt spid="2712"/>
                                        </p:tgtEl>
                                        <p:attrNameLst>
                                          <p:attrName>style.visibility</p:attrName>
                                        </p:attrNameLst>
                                      </p:cBhvr>
                                      <p:to>
                                        <p:strVal val="visible"/>
                                      </p:to>
                                    </p:set>
                                    <p:anim calcmode="lin" valueType="num">
                                      <p:cBhvr>
                                        <p:cTn dur="1000" fill="hold" id="18"/>
                                        <p:tgtEl>
                                          <p:spTgt spid="2712"/>
                                        </p:tgtEl>
                                        <p:attrNameLst>
                                          <p:attrName>ppt_x</p:attrName>
                                        </p:attrNameLst>
                                      </p:cBhvr>
                                      <p:tavLst>
                                        <p:tav tm="0">
                                          <p:val>
                                            <p:strVal val="0-#ppt_w/2"/>
                                          </p:val>
                                        </p:tav>
                                        <p:tav tm="100000">
                                          <p:val>
                                            <p:strVal val="#ppt_x"/>
                                          </p:val>
                                        </p:tav>
                                      </p:tavLst>
                                    </p:anim>
                                    <p:anim calcmode="lin" valueType="num">
                                      <p:cBhvr>
                                        <p:cTn dur="1000" fill="hold" id="19"/>
                                        <p:tgtEl>
                                          <p:spTgt spid="2712"/>
                                        </p:tgtEl>
                                        <p:attrNameLst>
                                          <p:attrName>ppt_y</p:attrName>
                                        </p:attrNameLst>
                                      </p:cBhvr>
                                      <p:tavLst>
                                        <p:tav tm="0">
                                          <p:val>
                                            <p:strVal val="#ppt_y"/>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2" presetSubtype="8">
                                  <p:stCondLst>
                                    <p:cond delay="0"/>
                                  </p:stCondLst>
                                  <p:childTnLst>
                                    <p:set>
                                      <p:cBhvr>
                                        <p:cTn fill="hold" id="23"/>
                                        <p:tgtEl>
                                          <p:spTgt spid="2706"/>
                                        </p:tgtEl>
                                        <p:attrNameLst>
                                          <p:attrName>style.visibility</p:attrName>
                                        </p:attrNameLst>
                                      </p:cBhvr>
                                      <p:to>
                                        <p:strVal val="visible"/>
                                      </p:to>
                                    </p:set>
                                    <p:anim calcmode="lin" valueType="num">
                                      <p:cBhvr>
                                        <p:cTn dur="1000" fill="hold" id="24"/>
                                        <p:tgtEl>
                                          <p:spTgt spid="2706"/>
                                        </p:tgtEl>
                                        <p:attrNameLst>
                                          <p:attrName>ppt_x</p:attrName>
                                        </p:attrNameLst>
                                      </p:cBhvr>
                                      <p:tavLst>
                                        <p:tav tm="0">
                                          <p:val>
                                            <p:strVal val="0-#ppt_w/2"/>
                                          </p:val>
                                        </p:tav>
                                        <p:tav tm="100000">
                                          <p:val>
                                            <p:strVal val="#ppt_x"/>
                                          </p:val>
                                        </p:tav>
                                      </p:tavLst>
                                    </p:anim>
                                    <p:anim calcmode="lin" valueType="num">
                                      <p:cBhvr>
                                        <p:cTn dur="1000" fill="hold" id="25"/>
                                        <p:tgtEl>
                                          <p:spTgt spid="2706"/>
                                        </p:tgtEl>
                                        <p:attrNameLst>
                                          <p:attrName>ppt_y</p:attrName>
                                        </p:attrNameLst>
                                      </p:cBhvr>
                                      <p:tavLst>
                                        <p:tav tm="0">
                                          <p:val>
                                            <p:strVal val="#ppt_y"/>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2" presetSubtype="8">
                                  <p:stCondLst>
                                    <p:cond delay="0"/>
                                  </p:stCondLst>
                                  <p:childTnLst>
                                    <p:set>
                                      <p:cBhvr>
                                        <p:cTn fill="hold" id="29"/>
                                        <p:tgtEl>
                                          <p:spTgt spid="2718"/>
                                        </p:tgtEl>
                                        <p:attrNameLst>
                                          <p:attrName>style.visibility</p:attrName>
                                        </p:attrNameLst>
                                      </p:cBhvr>
                                      <p:to>
                                        <p:strVal val="visible"/>
                                      </p:to>
                                    </p:set>
                                    <p:anim calcmode="lin" valueType="num">
                                      <p:cBhvr>
                                        <p:cTn dur="1000" fill="hold" id="30"/>
                                        <p:tgtEl>
                                          <p:spTgt spid="2718"/>
                                        </p:tgtEl>
                                        <p:attrNameLst>
                                          <p:attrName>ppt_x</p:attrName>
                                        </p:attrNameLst>
                                      </p:cBhvr>
                                      <p:tavLst>
                                        <p:tav tm="0">
                                          <p:val>
                                            <p:strVal val="0-#ppt_w/2"/>
                                          </p:val>
                                        </p:tav>
                                        <p:tav tm="100000">
                                          <p:val>
                                            <p:strVal val="#ppt_x"/>
                                          </p:val>
                                        </p:tav>
                                      </p:tavLst>
                                    </p:anim>
                                    <p:anim calcmode="lin" valueType="num">
                                      <p:cBhvr>
                                        <p:cTn dur="1000" fill="hold" id="31"/>
                                        <p:tgtEl>
                                          <p:spTgt spid="271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2700"/>
      <p:bldP advAuto="0" grpId="0" spid="2706"/>
      <p:bldP advAuto="0" grpId="0" spid="2712"/>
      <p:bldP advAuto="0" grpId="0" spid="2718"/>
      <p:bldP advAuto="0" grpId="0" spid="272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MH_Other_1"/>
          <p:cNvSpPr/>
          <p:nvPr>
            <p:custDataLst>
              <p:tags r:id="rId3"/>
            </p:custDataLst>
          </p:nvPr>
        </p:nvSpPr>
        <p:spPr>
          <a:xfrm flipV="1">
            <a:off x="7616758" y="2861250"/>
            <a:ext cx="117196" cy="107150"/>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25" name="MH_Other_2"/>
          <p:cNvSpPr/>
          <p:nvPr>
            <p:custDataLst>
              <p:tags r:id="rId4"/>
            </p:custDataLst>
          </p:nvPr>
        </p:nvSpPr>
        <p:spPr>
          <a:xfrm>
            <a:off x="7616758" y="2276946"/>
            <a:ext cx="117196" cy="107150"/>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27" name="MH_Other_3"/>
          <p:cNvSpPr/>
          <p:nvPr>
            <p:custDataLst>
              <p:tags r:id="rId5"/>
            </p:custDataLst>
          </p:nvPr>
        </p:nvSpPr>
        <p:spPr>
          <a:xfrm flipV="1">
            <a:off x="7616758" y="3838998"/>
            <a:ext cx="117196" cy="107150"/>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28" name="MH_Other_4"/>
          <p:cNvSpPr/>
          <p:nvPr>
            <p:custDataLst>
              <p:tags r:id="rId6"/>
            </p:custDataLst>
          </p:nvPr>
        </p:nvSpPr>
        <p:spPr>
          <a:xfrm>
            <a:off x="7616758" y="3254693"/>
            <a:ext cx="117196" cy="107150"/>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29" name="MH_Other_5"/>
          <p:cNvSpPr/>
          <p:nvPr>
            <p:custDataLst>
              <p:tags r:id="rId7"/>
            </p:custDataLst>
          </p:nvPr>
        </p:nvSpPr>
        <p:spPr>
          <a:xfrm flipV="1">
            <a:off x="7616758" y="4815070"/>
            <a:ext cx="117196" cy="107150"/>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30" name="MH_Other_6"/>
          <p:cNvSpPr/>
          <p:nvPr>
            <p:custDataLst>
              <p:tags r:id="rId8"/>
            </p:custDataLst>
          </p:nvPr>
        </p:nvSpPr>
        <p:spPr>
          <a:xfrm>
            <a:off x="7616758" y="4232440"/>
            <a:ext cx="117196" cy="105477"/>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31" name="MH_Other_7"/>
          <p:cNvSpPr/>
          <p:nvPr>
            <p:custDataLst>
              <p:tags r:id="rId9"/>
            </p:custDataLst>
          </p:nvPr>
        </p:nvSpPr>
        <p:spPr>
          <a:xfrm flipV="1">
            <a:off x="7616758" y="5792817"/>
            <a:ext cx="117196" cy="107150"/>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32" name="MH_Other_8"/>
          <p:cNvSpPr/>
          <p:nvPr>
            <p:custDataLst>
              <p:tags r:id="rId10"/>
            </p:custDataLst>
          </p:nvPr>
        </p:nvSpPr>
        <p:spPr>
          <a:xfrm>
            <a:off x="7616758" y="5208513"/>
            <a:ext cx="117196" cy="107150"/>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5" name="MH_Other_9"/>
          <p:cNvSpPr/>
          <p:nvPr>
            <p:custDataLst>
              <p:tags r:id="rId11"/>
            </p:custDataLst>
          </p:nvPr>
        </p:nvSpPr>
        <p:spPr>
          <a:xfrm>
            <a:off x="6732767" y="2276946"/>
            <a:ext cx="2223370" cy="691455"/>
          </a:xfrm>
          <a:prstGeom prst="rightArrow">
            <a:avLst>
              <a:gd fmla="val 72581" name="adj1"/>
              <a:gd fmla="val 46774" name="adj2"/>
            </a:avLst>
          </a:prstGeom>
          <a:solidFill>
            <a:srgbClr val="ECECEC"/>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latin charset="0" panose="020b0604020202020204" pitchFamily="34" typeface="Arial"/>
              <a:ea charset="-122" panose="020b0503020204020204" pitchFamily="34" typeface="微软雅黑"/>
              <a:sym charset="0" panose="020b0604020202020204" pitchFamily="34" typeface="Arial"/>
            </a:endParaRPr>
          </a:p>
        </p:txBody>
      </p:sp>
      <p:sp>
        <p:nvSpPr>
          <p:cNvPr id="12" name="MH_Other_10"/>
          <p:cNvSpPr/>
          <p:nvPr>
            <p:custDataLst>
              <p:tags r:id="rId12"/>
            </p:custDataLst>
          </p:nvPr>
        </p:nvSpPr>
        <p:spPr>
          <a:xfrm>
            <a:off x="6732767" y="3254693"/>
            <a:ext cx="2223370" cy="691455"/>
          </a:xfrm>
          <a:prstGeom prst="rightArrow">
            <a:avLst>
              <a:gd fmla="val 72581" name="adj1"/>
              <a:gd fmla="val 46774" name="adj2"/>
            </a:avLst>
          </a:prstGeom>
          <a:solidFill>
            <a:srgbClr val="ECECEC"/>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latin charset="0" panose="020b0604020202020204" pitchFamily="34" typeface="Arial"/>
              <a:ea charset="-122" panose="020b0503020204020204" pitchFamily="34" typeface="微软雅黑"/>
              <a:sym charset="0" panose="020b0604020202020204" pitchFamily="34" typeface="Arial"/>
            </a:endParaRPr>
          </a:p>
        </p:txBody>
      </p:sp>
      <p:sp>
        <p:nvSpPr>
          <p:cNvPr id="14" name="MH_Other_11"/>
          <p:cNvSpPr/>
          <p:nvPr>
            <p:custDataLst>
              <p:tags r:id="rId13"/>
            </p:custDataLst>
          </p:nvPr>
        </p:nvSpPr>
        <p:spPr>
          <a:xfrm>
            <a:off x="6732767" y="4232439"/>
            <a:ext cx="2223370" cy="689781"/>
          </a:xfrm>
          <a:prstGeom prst="rightArrow">
            <a:avLst>
              <a:gd fmla="val 72581" name="adj1"/>
              <a:gd fmla="val 46774" name="adj2"/>
            </a:avLst>
          </a:prstGeom>
          <a:solidFill>
            <a:srgbClr val="ECECEC"/>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latin charset="0" panose="020b0604020202020204" pitchFamily="34" typeface="Arial"/>
              <a:ea charset="-122" panose="020b0503020204020204" pitchFamily="34" typeface="微软雅黑"/>
              <a:sym charset="0" panose="020b0604020202020204" pitchFamily="34" typeface="Arial"/>
            </a:endParaRPr>
          </a:p>
        </p:txBody>
      </p:sp>
      <p:sp>
        <p:nvSpPr>
          <p:cNvPr id="16" name="MH_Other_12"/>
          <p:cNvSpPr/>
          <p:nvPr>
            <p:custDataLst>
              <p:tags r:id="rId14"/>
            </p:custDataLst>
          </p:nvPr>
        </p:nvSpPr>
        <p:spPr>
          <a:xfrm>
            <a:off x="6732767" y="5208514"/>
            <a:ext cx="2223370" cy="691454"/>
          </a:xfrm>
          <a:prstGeom prst="rightArrow">
            <a:avLst>
              <a:gd fmla="val 72581" name="adj1"/>
              <a:gd fmla="val 46774" name="adj2"/>
            </a:avLst>
          </a:prstGeom>
          <a:solidFill>
            <a:srgbClr val="ECECEC"/>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latin charset="0" panose="020b0604020202020204" pitchFamily="34" typeface="Arial"/>
              <a:ea charset="-122" panose="020b0503020204020204" pitchFamily="34" typeface="微软雅黑"/>
              <a:sym charset="0" panose="020b0604020202020204" pitchFamily="34" typeface="Arial"/>
            </a:endParaRPr>
          </a:p>
        </p:txBody>
      </p:sp>
      <p:sp>
        <p:nvSpPr>
          <p:cNvPr id="3" name="MH_SubTitle_1"/>
          <p:cNvSpPr/>
          <p:nvPr>
            <p:custDataLst>
              <p:tags r:id="rId15"/>
            </p:custDataLst>
          </p:nvPr>
        </p:nvSpPr>
        <p:spPr>
          <a:xfrm>
            <a:off x="5634476" y="2276946"/>
            <a:ext cx="1982282" cy="691455"/>
          </a:xfrm>
          <a:prstGeom prst="rect">
            <a:avLst/>
          </a:prstGeom>
          <a:solidFill>
            <a:schemeClr val="accent1"/>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normAutofit/>
          </a:bodyPr>
          <a:lstStyle/>
          <a:p>
            <a:pPr algn="ctr">
              <a:defRPr/>
            </a:pPr>
            <a:r>
              <a:rPr altLang="zh-CN" lang="en-US" smtClean="0" sz="2109">
                <a:solidFill>
                  <a:srgbClr val="FFFFFF"/>
                </a:solidFill>
                <a:latin charset="0" panose="020b0604020202020204" pitchFamily="34" typeface="Arial"/>
                <a:ea charset="-122" panose="020b0503020204020204" pitchFamily="34" typeface="微软雅黑"/>
                <a:sym charset="0" panose="020b0604020202020204" pitchFamily="34" typeface="Arial"/>
              </a:rPr>
              <a:t>01</a:t>
            </a:r>
          </a:p>
        </p:txBody>
      </p:sp>
      <p:sp>
        <p:nvSpPr>
          <p:cNvPr id="13" name="MH_SubTitle_2"/>
          <p:cNvSpPr/>
          <p:nvPr>
            <p:custDataLst>
              <p:tags r:id="rId16"/>
            </p:custDataLst>
          </p:nvPr>
        </p:nvSpPr>
        <p:spPr>
          <a:xfrm>
            <a:off x="5634476" y="3254693"/>
            <a:ext cx="1982282" cy="691455"/>
          </a:xfrm>
          <a:prstGeom prst="rect">
            <a:avLst/>
          </a:prstGeom>
          <a:solidFill>
            <a:schemeClr val="accent2"/>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normAutofit/>
          </a:bodyPr>
          <a:lstStyle/>
          <a:p>
            <a:pPr algn="ctr">
              <a:defRPr/>
            </a:pPr>
            <a:r>
              <a:rPr altLang="zh-CN" lang="en-US" smtClean="0" sz="2109">
                <a:solidFill>
                  <a:srgbClr val="FFFFFF"/>
                </a:solidFill>
                <a:latin charset="0" panose="020b0604020202020204" pitchFamily="34" typeface="Arial"/>
                <a:ea charset="-122" panose="020b0503020204020204" pitchFamily="34" typeface="微软雅黑"/>
                <a:sym charset="0" panose="020b0604020202020204" pitchFamily="34" typeface="Arial"/>
              </a:rPr>
              <a:t>02</a:t>
            </a:r>
          </a:p>
        </p:txBody>
      </p:sp>
      <p:sp>
        <p:nvSpPr>
          <p:cNvPr id="15" name="MH_SubTitle_3"/>
          <p:cNvSpPr/>
          <p:nvPr>
            <p:custDataLst>
              <p:tags r:id="rId17"/>
            </p:custDataLst>
          </p:nvPr>
        </p:nvSpPr>
        <p:spPr>
          <a:xfrm>
            <a:off x="5634476" y="4232439"/>
            <a:ext cx="1982282" cy="689781"/>
          </a:xfrm>
          <a:prstGeom prst="rect">
            <a:avLst/>
          </a:prstGeom>
          <a:solidFill>
            <a:schemeClr val="accent3"/>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normAutofit/>
          </a:bodyPr>
          <a:lstStyle/>
          <a:p>
            <a:pPr algn="ctr">
              <a:defRPr/>
            </a:pPr>
            <a:r>
              <a:rPr altLang="zh-CN" lang="en-US" smtClean="0" sz="2109">
                <a:solidFill>
                  <a:srgbClr val="FFFFFF"/>
                </a:solidFill>
                <a:latin charset="0" panose="020b0604020202020204" pitchFamily="34" typeface="Arial"/>
                <a:ea charset="-122" panose="020b0503020204020204" pitchFamily="34" typeface="微软雅黑"/>
                <a:sym charset="0" panose="020b0604020202020204" pitchFamily="34" typeface="Arial"/>
              </a:rPr>
              <a:t>03</a:t>
            </a:r>
          </a:p>
        </p:txBody>
      </p:sp>
      <p:sp>
        <p:nvSpPr>
          <p:cNvPr id="17" name="MH_SubTitle_4"/>
          <p:cNvSpPr/>
          <p:nvPr>
            <p:custDataLst>
              <p:tags r:id="rId18"/>
            </p:custDataLst>
          </p:nvPr>
        </p:nvSpPr>
        <p:spPr>
          <a:xfrm>
            <a:off x="5634476" y="5208514"/>
            <a:ext cx="1982282" cy="691454"/>
          </a:xfrm>
          <a:prstGeom prst="rect">
            <a:avLst/>
          </a:prstGeom>
          <a:solidFill>
            <a:schemeClr val="accent4"/>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normAutofit/>
          </a:bodyPr>
          <a:lstStyle/>
          <a:p>
            <a:pPr algn="ctr">
              <a:defRPr/>
            </a:pPr>
            <a:r>
              <a:rPr altLang="zh-CN" lang="en-US" smtClean="0" sz="2109">
                <a:solidFill>
                  <a:srgbClr val="FFFFFF"/>
                </a:solidFill>
                <a:latin charset="0" panose="020b0604020202020204" pitchFamily="34" typeface="Arial"/>
                <a:ea charset="-122" panose="020b0503020204020204" pitchFamily="34" typeface="微软雅黑"/>
                <a:sym charset="0" panose="020b0604020202020204" pitchFamily="34" typeface="Arial"/>
              </a:rPr>
              <a:t>04</a:t>
            </a:r>
          </a:p>
        </p:txBody>
      </p:sp>
      <p:sp>
        <p:nvSpPr>
          <p:cNvPr id="22" name="MH_Entry_1"/>
          <p:cNvSpPr/>
          <p:nvPr>
            <p:custDataLst>
              <p:tags r:id="rId19"/>
            </p:custDataLst>
          </p:nvPr>
        </p:nvSpPr>
        <p:spPr>
          <a:xfrm>
            <a:off x="9059841" y="2043306"/>
            <a:ext cx="2466542" cy="1097280"/>
          </a:xfrm>
          <a:custGeom>
            <a:gdLst>
              <a:gd fmla="*/ 0 w 2520280" name="connsiteX0"/>
              <a:gd fmla="*/ 1872208 h 1872208" name="connsiteY0"/>
              <a:gd fmla="*/ 2520280 w 2520280" name="connsiteX1"/>
              <a:gd fmla="*/ 1872208 h 1872208" name="connsiteY1"/>
              <a:gd fmla="*/ 0 w 2520280" name="connsiteX2"/>
              <a:gd fmla="*/ 1872208 h 1872208" name="connsiteY2"/>
              <a:gd fmla="*/ 0 w 2520280" name="connsiteX3"/>
              <a:gd fmla="*/ 0 h 1872208" name="connsiteY3"/>
              <a:gd fmla="*/ 916 w 2520280" name="connsiteX4"/>
              <a:gd fmla="*/ 0 h 1872208" name="connsiteY4"/>
              <a:gd fmla="*/ 0 w 2520280" name="connsiteX5"/>
              <a:gd fmla="*/ 0 h 1872208" name="connsiteY5"/>
              <a:gd fmla="*/ 0 w 2520280" name="connsiteX6"/>
              <a:gd fmla="*/ 0 h 1872208" name="connsiteY6"/>
              <a:gd fmla="*/ 0 w 2520280" name="connsiteX7"/>
              <a:gd fmla="*/ 0 h 1872208" name="connsiteY7"/>
              <a:gd fmla="*/ 0 w 2520280" name="connsiteX8"/>
              <a:gd fmla="*/ 0 h 187220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872208" w="2520280">
                <a:moveTo>
                  <a:pt x="0" y="1872208"/>
                </a:moveTo>
                <a:lnTo>
                  <a:pt x="2520280" y="1872208"/>
                </a:lnTo>
                <a:lnTo>
                  <a:pt x="0" y="1872208"/>
                </a:lnTo>
                <a:close/>
                <a:moveTo>
                  <a:pt x="0" y="0"/>
                </a:moveTo>
                <a:lnTo>
                  <a:pt x="916" y="0"/>
                </a:lnTo>
                <a:lnTo>
                  <a:pt x="0" y="0"/>
                </a:lnTo>
                <a:close/>
              </a:path>
            </a:pathLst>
          </a:custGeom>
          <a:noFill/>
          <a:ln cap="sq" w="3175">
            <a:noFill/>
            <a:bevel/>
          </a:ln>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spAutoFit/>
          </a:bodyPr>
          <a:lstStyle/>
          <a:p>
            <a:r>
              <a:rPr altLang="en-US" lang="zh-CN" sz="24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a:p>
            <a:r>
              <a:rPr altLang="en-US" lang="zh-CN" sz="24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ANNUAL WORK SUMMARY</a:t>
            </a:r>
          </a:p>
        </p:txBody>
      </p:sp>
      <p:sp>
        <p:nvSpPr>
          <p:cNvPr id="23" name="MH_Entry_2"/>
          <p:cNvSpPr/>
          <p:nvPr>
            <p:custDataLst>
              <p:tags r:id="rId20"/>
            </p:custDataLst>
          </p:nvPr>
        </p:nvSpPr>
        <p:spPr>
          <a:xfrm>
            <a:off x="9059841" y="2999729"/>
            <a:ext cx="2466542" cy="1097280"/>
          </a:xfrm>
          <a:custGeom>
            <a:gdLst>
              <a:gd fmla="*/ 0 w 2520280" name="connsiteX0"/>
              <a:gd fmla="*/ 1872208 h 1872208" name="connsiteY0"/>
              <a:gd fmla="*/ 2520280 w 2520280" name="connsiteX1"/>
              <a:gd fmla="*/ 1872208 h 1872208" name="connsiteY1"/>
              <a:gd fmla="*/ 0 w 2520280" name="connsiteX2"/>
              <a:gd fmla="*/ 1872208 h 1872208" name="connsiteY2"/>
              <a:gd fmla="*/ 0 w 2520280" name="connsiteX3"/>
              <a:gd fmla="*/ 0 h 1872208" name="connsiteY3"/>
              <a:gd fmla="*/ 916 w 2520280" name="connsiteX4"/>
              <a:gd fmla="*/ 0 h 1872208" name="connsiteY4"/>
              <a:gd fmla="*/ 0 w 2520280" name="connsiteX5"/>
              <a:gd fmla="*/ 0 h 1872208" name="connsiteY5"/>
              <a:gd fmla="*/ 0 w 2520280" name="connsiteX6"/>
              <a:gd fmla="*/ 0 h 1872208" name="connsiteY6"/>
              <a:gd fmla="*/ 0 w 2520280" name="connsiteX7"/>
              <a:gd fmla="*/ 0 h 1872208" name="connsiteY7"/>
              <a:gd fmla="*/ 0 w 2520280" name="connsiteX8"/>
              <a:gd fmla="*/ 0 h 187220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872208" w="2520280">
                <a:moveTo>
                  <a:pt x="0" y="1872208"/>
                </a:moveTo>
                <a:lnTo>
                  <a:pt x="2520280" y="1872208"/>
                </a:lnTo>
                <a:lnTo>
                  <a:pt x="0" y="1872208"/>
                </a:lnTo>
                <a:close/>
                <a:moveTo>
                  <a:pt x="0" y="0"/>
                </a:moveTo>
                <a:lnTo>
                  <a:pt x="916" y="0"/>
                </a:lnTo>
                <a:lnTo>
                  <a:pt x="0" y="0"/>
                </a:lnTo>
                <a:close/>
              </a:path>
            </a:pathLst>
          </a:custGeom>
          <a:noFill/>
          <a:ln cap="sq" w="3175">
            <a:noFill/>
            <a:bevel/>
          </a:ln>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spAutoFit/>
          </a:bodyPr>
          <a:lstStyle/>
          <a:p>
            <a:pPr lvl="0"/>
            <a:r>
              <a:rPr altLang="en-US" lang="zh-CN" sz="24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工作完成情况COMPLETION OF WORK</a:t>
            </a:r>
          </a:p>
        </p:txBody>
      </p:sp>
      <p:sp>
        <p:nvSpPr>
          <p:cNvPr id="24" name="MH_Entry_3"/>
          <p:cNvSpPr/>
          <p:nvPr>
            <p:custDataLst>
              <p:tags r:id="rId21"/>
            </p:custDataLst>
          </p:nvPr>
        </p:nvSpPr>
        <p:spPr>
          <a:xfrm>
            <a:off x="9059841" y="3956151"/>
            <a:ext cx="2466542" cy="1097280"/>
          </a:xfrm>
          <a:custGeom>
            <a:gdLst>
              <a:gd fmla="*/ 0 w 2520280" name="connsiteX0"/>
              <a:gd fmla="*/ 1872208 h 1872208" name="connsiteY0"/>
              <a:gd fmla="*/ 2520280 w 2520280" name="connsiteX1"/>
              <a:gd fmla="*/ 1872208 h 1872208" name="connsiteY1"/>
              <a:gd fmla="*/ 0 w 2520280" name="connsiteX2"/>
              <a:gd fmla="*/ 1872208 h 1872208" name="connsiteY2"/>
              <a:gd fmla="*/ 0 w 2520280" name="connsiteX3"/>
              <a:gd fmla="*/ 0 h 1872208" name="connsiteY3"/>
              <a:gd fmla="*/ 916 w 2520280" name="connsiteX4"/>
              <a:gd fmla="*/ 0 h 1872208" name="connsiteY4"/>
              <a:gd fmla="*/ 0 w 2520280" name="connsiteX5"/>
              <a:gd fmla="*/ 0 h 1872208" name="connsiteY5"/>
              <a:gd fmla="*/ 0 w 2520280" name="connsiteX6"/>
              <a:gd fmla="*/ 0 h 1872208" name="connsiteY6"/>
              <a:gd fmla="*/ 0 w 2520280" name="connsiteX7"/>
              <a:gd fmla="*/ 0 h 1872208" name="connsiteY7"/>
              <a:gd fmla="*/ 0 w 2520280" name="connsiteX8"/>
              <a:gd fmla="*/ 0 h 187220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872208" w="2520280">
                <a:moveTo>
                  <a:pt x="0" y="1872208"/>
                </a:moveTo>
                <a:lnTo>
                  <a:pt x="2520280" y="1872208"/>
                </a:lnTo>
                <a:lnTo>
                  <a:pt x="0" y="1872208"/>
                </a:lnTo>
                <a:close/>
                <a:moveTo>
                  <a:pt x="0" y="0"/>
                </a:moveTo>
                <a:lnTo>
                  <a:pt x="916" y="0"/>
                </a:lnTo>
                <a:lnTo>
                  <a:pt x="0" y="0"/>
                </a:lnTo>
                <a:close/>
              </a:path>
            </a:pathLst>
          </a:custGeom>
          <a:noFill/>
          <a:ln cap="sq" w="3175">
            <a:noFill/>
            <a:bevel/>
          </a:ln>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spAutoFit/>
          </a:bodyPr>
          <a:lstStyle/>
          <a:p>
            <a:pPr lvl="0"/>
            <a:r>
              <a:rPr altLang="en-US" lang="zh-CN" sz="24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成功项目展示SUCCESSFUL PROJECT </a:t>
            </a:r>
          </a:p>
        </p:txBody>
      </p:sp>
      <p:sp>
        <p:nvSpPr>
          <p:cNvPr id="33" name="MH_Entry_4"/>
          <p:cNvSpPr/>
          <p:nvPr>
            <p:custDataLst>
              <p:tags r:id="rId22"/>
            </p:custDataLst>
          </p:nvPr>
        </p:nvSpPr>
        <p:spPr>
          <a:xfrm>
            <a:off x="9059841" y="4912575"/>
            <a:ext cx="2466542" cy="1097280"/>
          </a:xfrm>
          <a:custGeom>
            <a:gdLst>
              <a:gd fmla="*/ 0 w 2520280" name="connsiteX0"/>
              <a:gd fmla="*/ 1872208 h 1872208" name="connsiteY0"/>
              <a:gd fmla="*/ 2520280 w 2520280" name="connsiteX1"/>
              <a:gd fmla="*/ 1872208 h 1872208" name="connsiteY1"/>
              <a:gd fmla="*/ 0 w 2520280" name="connsiteX2"/>
              <a:gd fmla="*/ 1872208 h 1872208" name="connsiteY2"/>
              <a:gd fmla="*/ 0 w 2520280" name="connsiteX3"/>
              <a:gd fmla="*/ 0 h 1872208" name="connsiteY3"/>
              <a:gd fmla="*/ 916 w 2520280" name="connsiteX4"/>
              <a:gd fmla="*/ 0 h 1872208" name="connsiteY4"/>
              <a:gd fmla="*/ 0 w 2520280" name="connsiteX5"/>
              <a:gd fmla="*/ 0 h 1872208" name="connsiteY5"/>
              <a:gd fmla="*/ 0 w 2520280" name="connsiteX6"/>
              <a:gd fmla="*/ 0 h 1872208" name="connsiteY6"/>
              <a:gd fmla="*/ 0 w 2520280" name="connsiteX7"/>
              <a:gd fmla="*/ 0 h 1872208" name="connsiteY7"/>
              <a:gd fmla="*/ 0 w 2520280" name="connsiteX8"/>
              <a:gd fmla="*/ 0 h 187220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872208" w="2520280">
                <a:moveTo>
                  <a:pt x="0" y="1872208"/>
                </a:moveTo>
                <a:lnTo>
                  <a:pt x="2520280" y="1872208"/>
                </a:lnTo>
                <a:lnTo>
                  <a:pt x="0" y="1872208"/>
                </a:lnTo>
                <a:close/>
                <a:moveTo>
                  <a:pt x="0" y="0"/>
                </a:moveTo>
                <a:lnTo>
                  <a:pt x="916" y="0"/>
                </a:lnTo>
                <a:lnTo>
                  <a:pt x="0" y="0"/>
                </a:lnTo>
                <a:close/>
              </a:path>
            </a:pathLst>
          </a:custGeom>
          <a:noFill/>
          <a:ln cap="sq" w="3175">
            <a:noFill/>
            <a:bevel/>
          </a:ln>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square">
            <a:prstTxWarp prst="textNoShape">
              <a:avLst/>
            </a:prstTxWarp>
            <a:spAutoFit/>
          </a:bodyPr>
          <a:lstStyle/>
          <a:p>
            <a:pPr lvl="0"/>
            <a:r>
              <a:rPr altLang="en-US" lang="zh-CN" sz="24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明年工作计划</a:t>
            </a:r>
          </a:p>
          <a:p>
            <a:pPr lvl="0"/>
            <a:r>
              <a:rPr altLang="en-US" lang="zh-CN" sz="24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NEXT YEAR WORK PLAN</a:t>
            </a:r>
          </a:p>
        </p:txBody>
      </p:sp>
      <p:sp>
        <p:nvSpPr>
          <p:cNvPr id="34" name="MH_Others_1"/>
          <p:cNvSpPr txBox="1"/>
          <p:nvPr>
            <p:custDataLst>
              <p:tags r:id="rId23"/>
            </p:custDataLst>
          </p:nvPr>
        </p:nvSpPr>
        <p:spPr>
          <a:xfrm>
            <a:off x="1792962" y="2638518"/>
            <a:ext cx="3078072" cy="1752600"/>
          </a:xfrm>
          <a:prstGeom prst="rect">
            <a:avLst/>
          </a:prstGeom>
          <a:noFill/>
        </p:spPr>
        <p:txBody>
          <a:bodyPr anchor="ctr" anchorCtr="0" bIns="0" lIns="0" rIns="0" rtlCol="0" tIns="0" vert="horz" wrap="square">
            <a:spAutoFit/>
          </a:bodyPr>
          <a:lstStyle/>
          <a:p>
            <a:pPr algn="ctr"/>
            <a:r>
              <a:rPr altLang="en-US" b="1" lang="zh-CN" smtClean="0" sz="115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目录</a:t>
            </a:r>
          </a:p>
        </p:txBody>
      </p:sp>
      <p:sp>
        <p:nvSpPr>
          <p:cNvPr id="35" name="MH_Others_2"/>
          <p:cNvSpPr txBox="1"/>
          <p:nvPr>
            <p:custDataLst>
              <p:tags r:id="rId24"/>
            </p:custDataLst>
          </p:nvPr>
        </p:nvSpPr>
        <p:spPr>
          <a:xfrm>
            <a:off x="1682350" y="4486130"/>
            <a:ext cx="3299296" cy="670560"/>
          </a:xfrm>
          <a:prstGeom prst="rect">
            <a:avLst/>
          </a:prstGeom>
          <a:noFill/>
        </p:spPr>
        <p:txBody>
          <a:bodyPr bIns="0" lIns="0" rIns="0" tIns="0" wrap="square">
            <a:spAutoFit/>
          </a:bodyPr>
          <a:lstStyle/>
          <a:p>
            <a:pPr algn="ctr">
              <a:defRPr/>
            </a:pPr>
            <a:r>
              <a:rPr altLang="zh-CN" b="1" lang="en-US" sz="44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CONTENTS</a:t>
            </a:r>
          </a:p>
        </p:txBody>
      </p:sp>
      <p:sp>
        <p:nvSpPr>
          <p:cNvPr id="2" name="文本框 1"/>
          <p:cNvSpPr txBox="1"/>
          <p:nvPr/>
        </p:nvSpPr>
        <p:spPr>
          <a:xfrm>
            <a:off x="6732767" y="736005"/>
            <a:ext cx="3441024" cy="365760"/>
          </a:xfrm>
          <a:prstGeom prst="rect">
            <a:avLst/>
          </a:prstGeom>
          <a:noFill/>
        </p:spPr>
        <p:txBody>
          <a:bodyPr rtlCol="0" wrap="square">
            <a:spAutoFit/>
          </a:bodyPr>
          <a:lstStyle/>
          <a:p>
            <a:r>
              <a:rPr altLang="zh-CN" lang="en-US">
                <a:solidFill>
                  <a:srgbClr val="FFFFFF"/>
                </a:solidFill>
              </a:rPr>
              <a:t>https://www.youyedoc.com/</a:t>
            </a:r>
          </a:p>
        </p:txBody>
      </p:sp>
    </p:spTree>
    <p:custDataLst>
      <p:tags r:id="rId25"/>
    </p:custDataLst>
    <p:extLst>
      <p:ext uri="{BB962C8B-B14F-4D97-AF65-F5344CB8AC3E}">
        <p14:creationId val="2042071027"/>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4">
                                  <p:stCondLst>
                                    <p:cond delay="0"/>
                                  </p:stCondLst>
                                  <p:childTnLst>
                                    <p:set>
                                      <p:cBhvr>
                                        <p:cTn dur="1" fill="hold" id="6">
                                          <p:stCondLst>
                                            <p:cond delay="0"/>
                                          </p:stCondLst>
                                        </p:cTn>
                                        <p:tgtEl>
                                          <p:spTgt spid="22"/>
                                        </p:tgtEl>
                                        <p:attrNameLst>
                                          <p:attrName>style.visibility</p:attrName>
                                        </p:attrNameLst>
                                      </p:cBhvr>
                                      <p:to>
                                        <p:strVal val="visible"/>
                                      </p:to>
                                    </p:set>
                                    <p:animEffect filter="wipe(down)" transition="in">
                                      <p:cBhvr>
                                        <p:cTn dur="500" id="7"/>
                                        <p:tgtEl>
                                          <p:spTgt spid="2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4">
                                  <p:stCondLst>
                                    <p:cond delay="0"/>
                                  </p:stCondLst>
                                  <p:childTnLst>
                                    <p:set>
                                      <p:cBhvr>
                                        <p:cTn dur="1" fill="hold" id="11">
                                          <p:stCondLst>
                                            <p:cond delay="0"/>
                                          </p:stCondLst>
                                        </p:cTn>
                                        <p:tgtEl>
                                          <p:spTgt spid="23"/>
                                        </p:tgtEl>
                                        <p:attrNameLst>
                                          <p:attrName>style.visibility</p:attrName>
                                        </p:attrNameLst>
                                      </p:cBhvr>
                                      <p:to>
                                        <p:strVal val="visible"/>
                                      </p:to>
                                    </p:set>
                                    <p:animEffect filter="wipe(down)" transition="in">
                                      <p:cBhvr>
                                        <p:cTn dur="500" id="12"/>
                                        <p:tgtEl>
                                          <p:spTgt spid="23"/>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2" presetSubtype="4">
                                  <p:stCondLst>
                                    <p:cond delay="0"/>
                                  </p:stCondLst>
                                  <p:childTnLst>
                                    <p:set>
                                      <p:cBhvr>
                                        <p:cTn dur="1" fill="hold" id="16">
                                          <p:stCondLst>
                                            <p:cond delay="0"/>
                                          </p:stCondLst>
                                        </p:cTn>
                                        <p:tgtEl>
                                          <p:spTgt spid="24"/>
                                        </p:tgtEl>
                                        <p:attrNameLst>
                                          <p:attrName>style.visibility</p:attrName>
                                        </p:attrNameLst>
                                      </p:cBhvr>
                                      <p:to>
                                        <p:strVal val="visible"/>
                                      </p:to>
                                    </p:set>
                                    <p:animEffect filter="wipe(down)" transition="in">
                                      <p:cBhvr>
                                        <p:cTn dur="500" id="17"/>
                                        <p:tgtEl>
                                          <p:spTgt spid="24"/>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4">
                                  <p:stCondLst>
                                    <p:cond delay="0"/>
                                  </p:stCondLst>
                                  <p:childTnLst>
                                    <p:set>
                                      <p:cBhvr>
                                        <p:cTn dur="1" fill="hold" id="21">
                                          <p:stCondLst>
                                            <p:cond delay="0"/>
                                          </p:stCondLst>
                                        </p:cTn>
                                        <p:tgtEl>
                                          <p:spTgt spid="33"/>
                                        </p:tgtEl>
                                        <p:attrNameLst>
                                          <p:attrName>style.visibility</p:attrName>
                                        </p:attrNameLst>
                                      </p:cBhvr>
                                      <p:to>
                                        <p:strVal val="visible"/>
                                      </p:to>
                                    </p:set>
                                    <p:animEffect filter="wipe(down)" transition="in">
                                      <p:cBhvr>
                                        <p:cTn dur="500" id="22"/>
                                        <p:tgtEl>
                                          <p:spTgt spid="33"/>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56" presetSubtype="0">
                                  <p:stCondLst>
                                    <p:cond delay="0"/>
                                  </p:stCondLst>
                                  <p:iterate type="lt">
                                    <p:tmPct val="10000"/>
                                  </p:iterate>
                                  <p:childTnLst>
                                    <p:set>
                                      <p:cBhvr>
                                        <p:cTn dur="1" fill="hold" id="26">
                                          <p:stCondLst>
                                            <p:cond delay="0"/>
                                          </p:stCondLst>
                                        </p:cTn>
                                        <p:tgtEl>
                                          <p:spTgt spid="34"/>
                                        </p:tgtEl>
                                        <p:attrNameLst>
                                          <p:attrName>style.visibility</p:attrName>
                                        </p:attrNameLst>
                                      </p:cBhvr>
                                      <p:to>
                                        <p:strVal val="visible"/>
                                      </p:to>
                                    </p:set>
                                    <p:anim by="(-#ppt_w*2)" calcmode="lin" valueType="num">
                                      <p:cBhvr rctx="PPT">
                                        <p:cTn autoRev="1" dur="500" fill="hold" id="27">
                                          <p:stCondLst>
                                            <p:cond delay="0"/>
                                          </p:stCondLst>
                                        </p:cTn>
                                        <p:tgtEl>
                                          <p:spTgt spid="34"/>
                                        </p:tgtEl>
                                        <p:attrNameLst>
                                          <p:attrName>ppt_w</p:attrName>
                                        </p:attrNameLst>
                                      </p:cBhvr>
                                    </p:anim>
                                    <p:anim by="(#ppt_w*0.50)" calcmode="lin" valueType="num">
                                      <p:cBhvr>
                                        <p:cTn autoRev="1" decel="50000" dur="500" fill="hold" id="28">
                                          <p:stCondLst>
                                            <p:cond delay="0"/>
                                          </p:stCondLst>
                                        </p:cTn>
                                        <p:tgtEl>
                                          <p:spTgt spid="34"/>
                                        </p:tgtEl>
                                        <p:attrNameLst>
                                          <p:attrName>ppt_x</p:attrName>
                                        </p:attrNameLst>
                                      </p:cBhvr>
                                    </p:anim>
                                    <p:anim calcmode="lin" from="(-#ppt_h/2)" to="(#ppt_y)" valueType="num">
                                      <p:cBhvr>
                                        <p:cTn dur="1000" fill="hold" id="29">
                                          <p:stCondLst>
                                            <p:cond delay="0"/>
                                          </p:stCondLst>
                                        </p:cTn>
                                        <p:tgtEl>
                                          <p:spTgt spid="34"/>
                                        </p:tgtEl>
                                        <p:attrNameLst>
                                          <p:attrName>ppt_y</p:attrName>
                                        </p:attrNameLst>
                                      </p:cBhvr>
                                    </p:anim>
                                    <p:animRot by="21600000">
                                      <p:cBhvr>
                                        <p:cTn dur="1000" fill="hold" id="30">
                                          <p:stCondLst>
                                            <p:cond delay="0"/>
                                          </p:stCondLst>
                                        </p:cTn>
                                        <p:tgtEl>
                                          <p:spTgt spid="34"/>
                                        </p:tgtEl>
                                        <p:attrNameLst>
                                          <p:attrName>r</p:attrName>
                                        </p:attrNameLst>
                                      </p:cBhvr>
                                    </p:animRot>
                                  </p:childTnLst>
                                </p:cTn>
                              </p:par>
                              <p:par>
                                <p:cTn fill="hold" grpId="0" id="31" nodeType="withEffect" presetClass="entr" presetID="56" presetSubtype="0">
                                  <p:stCondLst>
                                    <p:cond delay="0"/>
                                  </p:stCondLst>
                                  <p:iterate type="lt">
                                    <p:tmPct val="10000"/>
                                  </p:iterate>
                                  <p:childTnLst>
                                    <p:set>
                                      <p:cBhvr>
                                        <p:cTn dur="1" fill="hold" id="32">
                                          <p:stCondLst>
                                            <p:cond delay="0"/>
                                          </p:stCondLst>
                                        </p:cTn>
                                        <p:tgtEl>
                                          <p:spTgt spid="35"/>
                                        </p:tgtEl>
                                        <p:attrNameLst>
                                          <p:attrName>style.visibility</p:attrName>
                                        </p:attrNameLst>
                                      </p:cBhvr>
                                      <p:to>
                                        <p:strVal val="visible"/>
                                      </p:to>
                                    </p:set>
                                    <p:anim by="(-#ppt_w*2)" calcmode="lin" valueType="num">
                                      <p:cBhvr rctx="PPT">
                                        <p:cTn autoRev="1" dur="500" fill="hold" id="33">
                                          <p:stCondLst>
                                            <p:cond delay="0"/>
                                          </p:stCondLst>
                                        </p:cTn>
                                        <p:tgtEl>
                                          <p:spTgt spid="35"/>
                                        </p:tgtEl>
                                        <p:attrNameLst>
                                          <p:attrName>ppt_w</p:attrName>
                                        </p:attrNameLst>
                                      </p:cBhvr>
                                    </p:anim>
                                    <p:anim by="(#ppt_w*0.50)" calcmode="lin" valueType="num">
                                      <p:cBhvr>
                                        <p:cTn autoRev="1" decel="50000" dur="500" fill="hold" id="34">
                                          <p:stCondLst>
                                            <p:cond delay="0"/>
                                          </p:stCondLst>
                                        </p:cTn>
                                        <p:tgtEl>
                                          <p:spTgt spid="35"/>
                                        </p:tgtEl>
                                        <p:attrNameLst>
                                          <p:attrName>ppt_x</p:attrName>
                                        </p:attrNameLst>
                                      </p:cBhvr>
                                    </p:anim>
                                    <p:anim calcmode="lin" from="(-#ppt_h/2)" to="(#ppt_y)" valueType="num">
                                      <p:cBhvr>
                                        <p:cTn dur="1000" fill="hold" id="35">
                                          <p:stCondLst>
                                            <p:cond delay="0"/>
                                          </p:stCondLst>
                                        </p:cTn>
                                        <p:tgtEl>
                                          <p:spTgt spid="35"/>
                                        </p:tgtEl>
                                        <p:attrNameLst>
                                          <p:attrName>ppt_y</p:attrName>
                                        </p:attrNameLst>
                                      </p:cBhvr>
                                    </p:anim>
                                    <p:animRot by="21600000">
                                      <p:cBhvr>
                                        <p:cTn dur="1000" fill="hold" id="36">
                                          <p:stCondLst>
                                            <p:cond delay="0"/>
                                          </p:stCondLst>
                                        </p:cTn>
                                        <p:tgtEl>
                                          <p:spTgt spid="35"/>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3"/>
      <p:bldP grpId="0" spid="24"/>
      <p:bldP grpId="0" spid="33"/>
      <p:bldP grpId="0" spid="34"/>
      <p:bldP grpId="0" spid="35"/>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29" name="Shape 2729"/>
          <p:cNvSpPr/>
          <p:nvPr/>
        </p:nvSpPr>
        <p:spPr>
          <a:xfrm>
            <a:off x="-21188" y="3730809"/>
            <a:ext cx="7091812" cy="361330"/>
          </a:xfrm>
          <a:prstGeom prst="rect">
            <a:avLst/>
          </a:prstGeom>
          <a:solidFill>
            <a:schemeClr val="bg1">
              <a:lumMod val="65000"/>
            </a:schemeClr>
          </a:solidFill>
          <a:ln w="12700">
            <a:noFill/>
            <a:miter lim="400000"/>
          </a:ln>
          <a:effectLst/>
        </p:spPr>
        <p:txBody>
          <a:bodyPr anchor="ctr" bIns="0" lIns="0" rIns="0" tIns="0"/>
          <a:lstStyle/>
          <a:p>
            <a:pPr lvl="0">
              <a:lnSpc>
                <a:spcPct val="120000"/>
              </a:lnSpc>
              <a:defRPr sz="3200">
                <a:solidFill>
                  <a:srgbClr val="FFFFFF"/>
                </a:solidFill>
              </a:defRPr>
            </a:pPr>
            <a:endParaRPr sz="1687">
              <a:latin charset="0" panose="020b0604020202020204" pitchFamily="34" typeface="Arial"/>
              <a:ea charset="-122" panose="020b0503020204020204" pitchFamily="34" typeface="微软雅黑"/>
              <a:sym charset="0" panose="020b0604020202020204" pitchFamily="34" typeface="Arial"/>
            </a:endParaRPr>
          </a:p>
        </p:txBody>
      </p:sp>
      <p:grpSp>
        <p:nvGrpSpPr>
          <p:cNvPr id="2735" name="Group 2735"/>
          <p:cNvGrpSpPr/>
          <p:nvPr/>
        </p:nvGrpSpPr>
        <p:grpSpPr>
          <a:xfrm>
            <a:off x="1030387" y="3618118"/>
            <a:ext cx="2045760" cy="2558801"/>
            <a:chExt cx="3879578" cy="4852511"/>
          </a:xfrm>
        </p:grpSpPr>
        <p:sp>
          <p:nvSpPr>
            <p:cNvPr id="2730" name="Shape 2730"/>
            <p:cNvSpPr/>
            <p:nvPr/>
          </p:nvSpPr>
          <p:spPr>
            <a:xfrm flipH="1">
              <a:off x="1939788" y="1818290"/>
              <a:ext cx="2" cy="1357418"/>
            </a:xfrm>
            <a:prstGeom prst="line">
              <a:avLst/>
            </a:prstGeom>
            <a:noFill/>
            <a:ln cap="flat" w="25400">
              <a:solidFill>
                <a:srgbClr val="A09FA1"/>
              </a:solidFill>
              <a:prstDash val="solid"/>
              <a:miter lim="400000"/>
              <a:tailEnd len="med" type="oval" w="med"/>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731" name="Shape 2731"/>
            <p:cNvSpPr/>
            <p:nvPr/>
          </p:nvSpPr>
          <p:spPr>
            <a:xfrm>
              <a:off x="657305" y="0"/>
              <a:ext cx="2565043" cy="1904797"/>
            </a:xfrm>
            <a:custGeom>
              <a:cxnLst>
                <a:cxn ang="0">
                  <a:pos x="wd2" y="hd2"/>
                </a:cxn>
                <a:cxn ang="5400000">
                  <a:pos x="wd2" y="hd2"/>
                </a:cxn>
                <a:cxn ang="10800000">
                  <a:pos x="wd2" y="hd2"/>
                </a:cxn>
                <a:cxn ang="16200000">
                  <a:pos x="wd2" y="hd2"/>
                </a:cxn>
              </a:cxnLst>
              <a:rect b="b" l="0" r="r" t="0"/>
              <a:pathLst>
                <a:path extrusionOk="0" h="21600" w="21600">
                  <a:moveTo>
                    <a:pt x="181" y="0"/>
                  </a:moveTo>
                  <a:lnTo>
                    <a:pt x="21600" y="0"/>
                  </a:lnTo>
                  <a:lnTo>
                    <a:pt x="21600" y="10440"/>
                  </a:lnTo>
                  <a:lnTo>
                    <a:pt x="10926" y="21600"/>
                  </a:lnTo>
                  <a:lnTo>
                    <a:pt x="0" y="10254"/>
                  </a:lnTo>
                  <a:lnTo>
                    <a:pt x="181" y="0"/>
                  </a:lnTo>
                  <a:close/>
                </a:path>
              </a:pathLst>
            </a:custGeom>
            <a:solidFill>
              <a:schemeClr val="accent5"/>
            </a:solidFill>
            <a:ln cap="flat" w="12700">
              <a:noFill/>
              <a:prstDash val="solid"/>
              <a:miter lim="400000"/>
            </a:ln>
            <a:effectLst/>
          </p:spPr>
          <p:txBody>
            <a:bodyPr anchor="ctr" bIns="0" lIns="0" numCol="1" rIns="0" tIns="0" wrap="square">
              <a:noAutofit/>
            </a:bodyPr>
            <a:lstStyle/>
            <a:p>
              <a:pPr lvl="0">
                <a:lnSpc>
                  <a:spcPct val="120000"/>
                </a:lnSpc>
                <a:defRPr sz="3200"/>
              </a:pPr>
              <a:endParaRPr sz="1687">
                <a:latin charset="0" panose="020b0604020202020204" pitchFamily="34" typeface="Arial"/>
                <a:ea charset="-122" panose="020b0503020204020204" pitchFamily="34" typeface="微软雅黑"/>
                <a:sym charset="0" panose="020b0604020202020204" pitchFamily="34" typeface="Arial"/>
              </a:endParaRPr>
            </a:p>
          </p:txBody>
        </p:sp>
        <p:sp>
          <p:nvSpPr>
            <p:cNvPr id="2732" name="Shape 2732"/>
            <p:cNvSpPr/>
            <p:nvPr/>
          </p:nvSpPr>
          <p:spPr>
            <a:xfrm>
              <a:off x="1218059" y="3488526"/>
              <a:ext cx="1580530" cy="47548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defTabSz="457200">
                <a:lnSpc>
                  <a:spcPct val="150000"/>
                </a:lnSpc>
                <a:defRPr sz="2600">
                  <a:solidFill>
                    <a:srgbClr val="828589"/>
                  </a:solidFill>
                  <a:latin typeface="STIXGeneral-Bold"/>
                  <a:ea typeface="STIXGeneral-Bold"/>
                  <a:cs typeface="STIXGeneral-Bold"/>
                  <a:sym typeface="STIXGeneral-Bold"/>
                </a:defRPr>
              </a:lvl1pPr>
            </a:lstStyle>
            <a:p>
              <a:pPr lvl="0">
                <a:lnSpc>
                  <a:spcPct val="120000"/>
                </a:lnSpc>
                <a:defRPr sz="1800">
                  <a:solidFill>
                    <a:srgbClr val="000000"/>
                  </a:solidFill>
                </a:defRPr>
              </a:pPr>
              <a:r>
                <a:rPr sz="1371">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2014-2015</a:t>
              </a:r>
            </a:p>
          </p:txBody>
        </p:sp>
        <p:sp>
          <p:nvSpPr>
            <p:cNvPr id="2733" name="Shape 2733"/>
            <p:cNvSpPr/>
            <p:nvPr/>
          </p:nvSpPr>
          <p:spPr>
            <a:xfrm>
              <a:off x="0" y="4028984"/>
              <a:ext cx="3879578" cy="83235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defTabSz="964326" fontAlgn="auto">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2734" name="Shape 2734"/>
            <p:cNvSpPr/>
            <p:nvPr/>
          </p:nvSpPr>
          <p:spPr>
            <a:xfrm>
              <a:off x="1341681" y="377328"/>
              <a:ext cx="1348719"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5800">
                  <a:solidFill>
                    <a:srgbClr val="F9FAFC"/>
                  </a:solidFill>
                  <a:latin typeface="Sosa"/>
                  <a:ea typeface="Sosa"/>
                  <a:cs typeface="Sosa"/>
                  <a:sym typeface="Sosa"/>
                </a:defRPr>
              </a:lvl1pPr>
            </a:lstStyle>
            <a:p>
              <a:pPr algn="ctr" lvl="0">
                <a:lnSpc>
                  <a:spcPct val="120000"/>
                </a:lnSpc>
                <a:defRPr sz="1800">
                  <a:solidFill>
                    <a:srgbClr val="000000"/>
                  </a:solidFill>
                </a:defRPr>
              </a:pPr>
              <a:r>
                <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rPr>
                <a:t>文字内容</a:t>
              </a:r>
            </a:p>
          </p:txBody>
        </p:sp>
      </p:grpSp>
      <p:grpSp>
        <p:nvGrpSpPr>
          <p:cNvPr id="2741" name="Group 2741"/>
          <p:cNvGrpSpPr/>
          <p:nvPr/>
        </p:nvGrpSpPr>
        <p:grpSpPr>
          <a:xfrm>
            <a:off x="3883531" y="1967969"/>
            <a:ext cx="2045759" cy="2621830"/>
            <a:chOff x="0" y="551412"/>
            <a:chExt cx="3879578" cy="4972037"/>
          </a:xfrm>
        </p:grpSpPr>
        <p:sp>
          <p:nvSpPr>
            <p:cNvPr id="2736" name="Shape 2736"/>
            <p:cNvSpPr/>
            <p:nvPr/>
          </p:nvSpPr>
          <p:spPr>
            <a:xfrm flipV="1">
              <a:off x="1939788" y="2374860"/>
              <a:ext cx="2" cy="1357417"/>
            </a:xfrm>
            <a:prstGeom prst="line">
              <a:avLst/>
            </a:prstGeom>
            <a:noFill/>
            <a:ln cap="flat" w="25400">
              <a:solidFill>
                <a:srgbClr val="A09FA1"/>
              </a:solidFill>
              <a:prstDash val="solid"/>
              <a:miter lim="400000"/>
              <a:tailEnd len="med" type="oval" w="med"/>
            </a:ln>
            <a:effectLst/>
          </p:spPr>
          <p:txBody>
            <a:bodyPr anchor="t" bIns="24108" lIns="24108" numCol="1" rIns="24108" tIns="24108" wrap="square">
              <a:noAutofit/>
            </a:bodyPr>
            <a:lstStyle/>
            <a:p>
              <a:pPr defTabSz="241082">
                <a:defRPr sz="1200">
                  <a:latin typeface="Helvetica"/>
                  <a:ea typeface="Helvetica"/>
                  <a:cs typeface="Helvetica"/>
                  <a:sym typeface="Helvetica"/>
                </a:defRPr>
              </a:pPr>
              <a:endParaRPr sz="633">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endParaRPr>
            </a:p>
          </p:txBody>
        </p:sp>
        <p:sp>
          <p:nvSpPr>
            <p:cNvPr id="2737" name="Shape 2737"/>
            <p:cNvSpPr/>
            <p:nvPr/>
          </p:nvSpPr>
          <p:spPr>
            <a:xfrm rot="10800000">
              <a:off x="657229" y="3618651"/>
              <a:ext cx="2565045" cy="1904798"/>
            </a:xfrm>
            <a:custGeom>
              <a:cxnLst>
                <a:cxn ang="0">
                  <a:pos x="wd2" y="hd2"/>
                </a:cxn>
                <a:cxn ang="5400000">
                  <a:pos x="wd2" y="hd2"/>
                </a:cxn>
                <a:cxn ang="10800000">
                  <a:pos x="wd2" y="hd2"/>
                </a:cxn>
                <a:cxn ang="16200000">
                  <a:pos x="wd2" y="hd2"/>
                </a:cxn>
              </a:cxnLst>
              <a:rect b="b" l="0" r="r" t="0"/>
              <a:pathLst>
                <a:path extrusionOk="0" h="21600" w="21600">
                  <a:moveTo>
                    <a:pt x="181" y="0"/>
                  </a:moveTo>
                  <a:lnTo>
                    <a:pt x="21600" y="0"/>
                  </a:lnTo>
                  <a:lnTo>
                    <a:pt x="21600" y="10440"/>
                  </a:lnTo>
                  <a:lnTo>
                    <a:pt x="10926" y="21600"/>
                  </a:lnTo>
                  <a:lnTo>
                    <a:pt x="0" y="10254"/>
                  </a:lnTo>
                  <a:lnTo>
                    <a:pt x="181" y="0"/>
                  </a:lnTo>
                  <a:close/>
                </a:path>
              </a:pathLst>
            </a:custGeom>
            <a:solidFill>
              <a:schemeClr val="accent6"/>
            </a:solidFill>
            <a:ln cap="flat" w="12700">
              <a:noFill/>
              <a:prstDash val="solid"/>
              <a:miter lim="400000"/>
            </a:ln>
            <a:effectLst/>
          </p:spPr>
          <p:txBody>
            <a:bodyPr anchor="ctr" bIns="0" lIns="0" numCol="1" rIns="0" tIns="0" wrap="square">
              <a:noAutofit/>
            </a:bodyPr>
            <a:lstStyle/>
            <a:p>
              <a:pPr lvl="0">
                <a:lnSpc>
                  <a:spcPct val="120000"/>
                </a:lnSpc>
                <a:defRPr sz="3200"/>
              </a:pPr>
              <a:endParaRPr sz="1687">
                <a:latin charset="0" panose="020b0604020202020204" pitchFamily="34" typeface="Arial"/>
                <a:ea charset="-122" panose="020b0503020204020204" pitchFamily="34" typeface="微软雅黑"/>
                <a:sym charset="0" panose="020b0604020202020204" pitchFamily="34" typeface="Arial"/>
              </a:endParaRPr>
            </a:p>
          </p:txBody>
        </p:sp>
        <p:sp>
          <p:nvSpPr>
            <p:cNvPr id="2738" name="Shape 2738"/>
            <p:cNvSpPr/>
            <p:nvPr/>
          </p:nvSpPr>
          <p:spPr>
            <a:xfrm>
              <a:off x="1218060" y="531635"/>
              <a:ext cx="1580531" cy="475481"/>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defTabSz="457200">
                <a:lnSpc>
                  <a:spcPct val="150000"/>
                </a:lnSpc>
                <a:defRPr sz="2600">
                  <a:solidFill>
                    <a:srgbClr val="828589"/>
                  </a:solidFill>
                  <a:latin typeface="STIXGeneral-Bold"/>
                  <a:ea typeface="STIXGeneral-Bold"/>
                  <a:cs typeface="STIXGeneral-Bold"/>
                  <a:sym typeface="STIXGeneral-Bold"/>
                </a:defRPr>
              </a:lvl1pPr>
            </a:lstStyle>
            <a:p>
              <a:pPr lvl="0">
                <a:lnSpc>
                  <a:spcPct val="120000"/>
                </a:lnSpc>
                <a:defRPr sz="1800">
                  <a:solidFill>
                    <a:srgbClr val="000000"/>
                  </a:solidFill>
                </a:defRPr>
              </a:pPr>
              <a:r>
                <a:rPr sz="1371">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2015-2016</a:t>
              </a:r>
            </a:p>
          </p:txBody>
        </p:sp>
        <p:sp>
          <p:nvSpPr>
            <p:cNvPr id="2739" name="Shape 2739"/>
            <p:cNvSpPr/>
            <p:nvPr/>
          </p:nvSpPr>
          <p:spPr>
            <a:xfrm>
              <a:off x="0" y="937926"/>
              <a:ext cx="3879578" cy="83235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spAutoFit/>
            </a:bodyPr>
            <a:lstStyle/>
            <a:p>
              <a:pPr defTabSz="964326" fontAlgn="auto">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2740" name="Shape 2740"/>
            <p:cNvSpPr/>
            <p:nvPr/>
          </p:nvSpPr>
          <p:spPr>
            <a:xfrm>
              <a:off x="1341682" y="4508880"/>
              <a:ext cx="1348720" cy="48553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5800">
                  <a:solidFill>
                    <a:srgbClr val="F9FAFC"/>
                  </a:solidFill>
                  <a:latin typeface="Sosa"/>
                  <a:ea typeface="Sosa"/>
                  <a:cs typeface="Sosa"/>
                  <a:sym typeface="Sosa"/>
                </a:defRPr>
              </a:lvl1pPr>
            </a:lstStyle>
            <a:p>
              <a:pPr algn="ctr" lvl="0">
                <a:lnSpc>
                  <a:spcPct val="120000"/>
                </a:lnSpc>
                <a:defRPr sz="1800">
                  <a:solidFill>
                    <a:srgbClr val="000000"/>
                  </a:solidFill>
                </a:defRPr>
              </a:pPr>
              <a:r>
                <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rPr>
                <a:t>文字内容</a:t>
              </a:r>
            </a:p>
          </p:txBody>
        </p:sp>
      </p:grpSp>
      <p:grpSp>
        <p:nvGrpSpPr>
          <p:cNvPr id="2747" name="Group 2747"/>
          <p:cNvGrpSpPr/>
          <p:nvPr/>
        </p:nvGrpSpPr>
        <p:grpSpPr>
          <a:xfrm>
            <a:off x="6361879" y="2163523"/>
            <a:ext cx="5368750" cy="3580959"/>
            <a:chOff x="0" y="-1"/>
            <a:chExt cx="10181298" cy="6790933"/>
          </a:xfrm>
        </p:grpSpPr>
        <p:pic>
          <p:nvPicPr>
            <p:cNvPr id="2742" name="image2.png"/>
            <p:cNvPicPr/>
            <p:nvPr/>
          </p:nvPicPr>
          <p:blipFill>
            <a:blip r:embed="rId2">
              <a:extLst>
                <a:ext uri="{28A0092B-C50C-407E-A947-70E740481C1C}">
                  <a14:useLocalDpi/>
                </a:ext>
              </a:extLst>
            </a:blip>
            <a:stretch>
              <a:fillRect/>
            </a:stretch>
          </p:blipFill>
          <p:spPr>
            <a:xfrm>
              <a:off x="0" y="-1"/>
              <a:ext cx="5296455" cy="6629627"/>
            </a:xfrm>
            <a:prstGeom prst="rect">
              <a:avLst/>
            </a:prstGeom>
            <a:ln cap="flat" w="12700">
              <a:noFill/>
              <a:miter lim="400000"/>
            </a:ln>
            <a:effectLst/>
          </p:spPr>
        </p:pic>
        <p:sp>
          <p:nvSpPr>
            <p:cNvPr id="2743" name="Shape 2743"/>
            <p:cNvSpPr/>
            <p:nvPr/>
          </p:nvSpPr>
          <p:spPr>
            <a:xfrm>
              <a:off x="1565663" y="1179062"/>
              <a:ext cx="2165129" cy="4162966"/>
            </a:xfrm>
            <a:prstGeom prst="rect">
              <a:avLst/>
            </a:prstGeom>
            <a:solidFill>
              <a:srgbClr val="FFFFFF"/>
            </a:solidFill>
            <a:ln cap="flat" w="12700">
              <a:solidFill>
                <a:srgbClr val="A09FA1"/>
              </a:solidFill>
              <a:prstDash val="solid"/>
              <a:miter lim="400000"/>
            </a:ln>
            <a:effectLst>
              <a:outerShdw blurRad="38100" dir="5400000" dist="25400" rotWithShape="0">
                <a:srgbClr val="000000">
                  <a:alpha val="50000"/>
                </a:srgbClr>
              </a:outerShdw>
            </a:effectLst>
          </p:spPr>
          <p:txBody>
            <a:bodyPr anchor="ctr" bIns="0" lIns="0" numCol="1" rIns="0" tIns="0" wrap="square">
              <a:noAutofit/>
            </a:bodyPr>
            <a:lstStyle/>
            <a:p>
              <a:pPr lvl="0">
                <a:lnSpc>
                  <a:spcPct val="120000"/>
                </a:lnSpc>
                <a:defRPr sz="3200">
                  <a:solidFill>
                    <a:srgbClr val="FFFFFF"/>
                  </a:solidFill>
                </a:defRPr>
              </a:pPr>
              <a:endParaRPr sz="1687">
                <a:latin charset="0" panose="020b0604020202020204" pitchFamily="34" typeface="Arial"/>
                <a:ea charset="-122" panose="020b0503020204020204" pitchFamily="34" typeface="微软雅黑"/>
                <a:sym charset="0" panose="020b0604020202020204" pitchFamily="34" typeface="Arial"/>
              </a:endParaRPr>
            </a:p>
          </p:txBody>
        </p:sp>
        <p:sp>
          <p:nvSpPr>
            <p:cNvPr id="2744" name="Shape 2744"/>
            <p:cNvSpPr/>
            <p:nvPr/>
          </p:nvSpPr>
          <p:spPr>
            <a:xfrm>
              <a:off x="1924708" y="2711887"/>
              <a:ext cx="1526341" cy="109731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defTabSz="457200">
                <a:lnSpc>
                  <a:spcPct val="150000"/>
                </a:lnSpc>
                <a:defRPr sz="6000">
                  <a:solidFill>
                    <a:srgbClr val="828589"/>
                  </a:solidFill>
                  <a:latin typeface="STIXGeneral-Bold"/>
                  <a:ea typeface="STIXGeneral-Bold"/>
                  <a:cs typeface="STIXGeneral-Bold"/>
                  <a:sym typeface="STIXGeneral-Bold"/>
                </a:defRPr>
              </a:lvl1pPr>
            </a:lstStyle>
            <a:p>
              <a:pPr lvl="0">
                <a:lnSpc>
                  <a:spcPct val="120000"/>
                </a:lnSpc>
                <a:defRPr sz="1800">
                  <a:solidFill>
                    <a:srgbClr val="000000"/>
                  </a:solidFill>
                </a:defRPr>
              </a:pPr>
              <a:r>
                <a:rPr sz="3164">
                  <a:latin charset="0" panose="020b0604020202020204" pitchFamily="34" typeface="Arial"/>
                  <a:ea charset="-122" panose="020b0503020204020204" pitchFamily="34" typeface="微软雅黑"/>
                  <a:sym charset="0" panose="020b0604020202020204" pitchFamily="34" typeface="Arial"/>
                </a:rPr>
                <a:t>74%</a:t>
              </a:r>
            </a:p>
          </p:txBody>
        </p:sp>
        <p:sp>
          <p:nvSpPr>
            <p:cNvPr id="2745" name="Shape 2745"/>
            <p:cNvSpPr/>
            <p:nvPr/>
          </p:nvSpPr>
          <p:spPr>
            <a:xfrm>
              <a:off x="5195247" y="855123"/>
              <a:ext cx="2676366" cy="548659"/>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defTabSz="457200">
                <a:lnSpc>
                  <a:spcPct val="150000"/>
                </a:lnSpc>
                <a:defRPr sz="3000">
                  <a:solidFill>
                    <a:srgbClr val="828589"/>
                  </a:solidFill>
                  <a:latin typeface="STIXGeneral-Bold"/>
                  <a:ea typeface="STIXGeneral-Bold"/>
                  <a:cs typeface="STIXGeneral-Bold"/>
                  <a:sym typeface="STIXGeneral-Bold"/>
                </a:defRPr>
              </a:lvl1pPr>
            </a:lstStyle>
            <a:p>
              <a:pPr lvl="0">
                <a:lnSpc>
                  <a:spcPct val="120000"/>
                </a:lnSpc>
                <a:defRPr sz="1800">
                  <a:solidFill>
                    <a:srgbClr val="000000"/>
                  </a:solidFill>
                </a:defRPr>
              </a:pPr>
              <a:r>
                <a:rPr altLang="en-US" lang="zh-CN" smtClean="0" sz="1582">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2746" name="Shape 2746"/>
            <p:cNvSpPr/>
            <p:nvPr/>
          </p:nvSpPr>
          <p:spPr>
            <a:xfrm>
              <a:off x="5195250" y="1491960"/>
              <a:ext cx="4986049" cy="527157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gn="l" defTabSz="457200">
                <a:lnSpc>
                  <a:spcPct val="150000"/>
                </a:lnSpc>
                <a:defRPr sz="1800">
                  <a:solidFill>
                    <a:srgbClr val="828589"/>
                  </a:solidFill>
                  <a:latin typeface="STIXGeneral-Regular"/>
                  <a:ea typeface="STIXGeneral-Regular"/>
                  <a:cs typeface="STIXGeneral-Regular"/>
                  <a:sym typeface="STIXGeneral-Regular"/>
                </a:defRPr>
              </a:lvl1pPr>
            </a:lstStyle>
            <a:p>
              <a:pPr algn="just" defTabSz="964326" fontAlgn="auto" lvl="0">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a:t>
              </a:r>
            </a:p>
            <a:p>
              <a:pPr algn="just" defTabSz="964326" fontAlgn="auto" lvl="0">
                <a:lnSpc>
                  <a:spcPct val="120000"/>
                </a:lnSpc>
                <a:spcBef>
                  <a:spcPct val="0"/>
                </a:spcBef>
                <a:spcAft>
                  <a:spcPct val="0"/>
                </a:spcAft>
                <a:defRPr/>
              </a:pPr>
              <a:endParaRPr altLang="zh-CN" kern="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a:p>
              <a:pPr algn="just" defTabSz="964326" fontAlgn="auto" lvl="0">
                <a:lnSpc>
                  <a:spcPct val="120000"/>
                </a:lnSpc>
                <a:spcBef>
                  <a:spcPct val="0"/>
                </a:spcBef>
                <a:spcAft>
                  <a:spcPct val="0"/>
                </a:spcAft>
                <a:defRPr/>
              </a:pPr>
              <a:r>
                <a:rPr altLang="zh-CN" kern="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a:t>
              </a:r>
            </a:p>
          </p:txBody>
        </p:sp>
      </p:grpSp>
      <p:sp>
        <p:nvSpPr>
          <p:cNvPr id="21"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22"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101985975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fill="hold" id="6"/>
                                        <p:tgtEl>
                                          <p:spTgt spid="2729"/>
                                        </p:tgtEl>
                                        <p:attrNameLst>
                                          <p:attrName>style.visibility</p:attrName>
                                        </p:attrNameLst>
                                      </p:cBhvr>
                                      <p:to>
                                        <p:strVal val="visible"/>
                                      </p:to>
                                    </p:set>
                                    <p:animEffect filter="wipe(left)" transition="in">
                                      <p:cBhvr>
                                        <p:cTn dur="1000" id="7"/>
                                        <p:tgtEl>
                                          <p:spTgt spid="2729"/>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 presetSubtype="8">
                                  <p:stCondLst>
                                    <p:cond delay="0"/>
                                  </p:stCondLst>
                                  <p:childTnLst>
                                    <p:set>
                                      <p:cBhvr>
                                        <p:cTn fill="hold" id="11"/>
                                        <p:tgtEl>
                                          <p:spTgt spid="2741"/>
                                        </p:tgtEl>
                                        <p:attrNameLst>
                                          <p:attrName>style.visibility</p:attrName>
                                        </p:attrNameLst>
                                      </p:cBhvr>
                                      <p:to>
                                        <p:strVal val="visible"/>
                                      </p:to>
                                    </p:set>
                                    <p:anim calcmode="lin" valueType="num">
                                      <p:cBhvr>
                                        <p:cTn dur="1000" fill="hold" id="12"/>
                                        <p:tgtEl>
                                          <p:spTgt spid="2741"/>
                                        </p:tgtEl>
                                        <p:attrNameLst>
                                          <p:attrName>ppt_x</p:attrName>
                                        </p:attrNameLst>
                                      </p:cBhvr>
                                      <p:tavLst>
                                        <p:tav tm="0">
                                          <p:val>
                                            <p:strVal val="0-#ppt_w/2"/>
                                          </p:val>
                                        </p:tav>
                                        <p:tav tm="100000">
                                          <p:val>
                                            <p:strVal val="#ppt_x"/>
                                          </p:val>
                                        </p:tav>
                                      </p:tavLst>
                                    </p:anim>
                                    <p:anim calcmode="lin" valueType="num">
                                      <p:cBhvr>
                                        <p:cTn dur="1000" fill="hold" id="13"/>
                                        <p:tgtEl>
                                          <p:spTgt spid="2741"/>
                                        </p:tgtEl>
                                        <p:attrNameLst>
                                          <p:attrName>ppt_y</p:attrName>
                                        </p:attrNameLst>
                                      </p:cBhvr>
                                      <p:tavLst>
                                        <p:tav tm="0">
                                          <p:val>
                                            <p:strVal val="#ppt_y"/>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 presetSubtype="8">
                                  <p:stCondLst>
                                    <p:cond delay="0"/>
                                  </p:stCondLst>
                                  <p:childTnLst>
                                    <p:set>
                                      <p:cBhvr>
                                        <p:cTn fill="hold" id="17"/>
                                        <p:tgtEl>
                                          <p:spTgt spid="2735"/>
                                        </p:tgtEl>
                                        <p:attrNameLst>
                                          <p:attrName>style.visibility</p:attrName>
                                        </p:attrNameLst>
                                      </p:cBhvr>
                                      <p:to>
                                        <p:strVal val="visible"/>
                                      </p:to>
                                    </p:set>
                                    <p:anim calcmode="lin" valueType="num">
                                      <p:cBhvr>
                                        <p:cTn dur="1000" fill="hold" id="18"/>
                                        <p:tgtEl>
                                          <p:spTgt spid="2735"/>
                                        </p:tgtEl>
                                        <p:attrNameLst>
                                          <p:attrName>ppt_x</p:attrName>
                                        </p:attrNameLst>
                                      </p:cBhvr>
                                      <p:tavLst>
                                        <p:tav tm="0">
                                          <p:val>
                                            <p:strVal val="0-#ppt_w/2"/>
                                          </p:val>
                                        </p:tav>
                                        <p:tav tm="100000">
                                          <p:val>
                                            <p:strVal val="#ppt_x"/>
                                          </p:val>
                                        </p:tav>
                                      </p:tavLst>
                                    </p:anim>
                                    <p:anim calcmode="lin" valueType="num">
                                      <p:cBhvr>
                                        <p:cTn dur="1000" fill="hold" id="19"/>
                                        <p:tgtEl>
                                          <p:spTgt spid="2735"/>
                                        </p:tgtEl>
                                        <p:attrNameLst>
                                          <p:attrName>ppt_y</p:attrName>
                                        </p:attrNameLst>
                                      </p:cBhvr>
                                      <p:tavLst>
                                        <p:tav tm="0">
                                          <p:val>
                                            <p:strVal val="#ppt_y"/>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2" presetSubtype="2">
                                  <p:stCondLst>
                                    <p:cond delay="0"/>
                                  </p:stCondLst>
                                  <p:childTnLst>
                                    <p:set>
                                      <p:cBhvr>
                                        <p:cTn fill="hold" id="23"/>
                                        <p:tgtEl>
                                          <p:spTgt spid="2747"/>
                                        </p:tgtEl>
                                        <p:attrNameLst>
                                          <p:attrName>style.visibility</p:attrName>
                                        </p:attrNameLst>
                                      </p:cBhvr>
                                      <p:to>
                                        <p:strVal val="visible"/>
                                      </p:to>
                                    </p:set>
                                    <p:anim calcmode="lin" valueType="num">
                                      <p:cBhvr>
                                        <p:cTn dur="1000" fill="hold" id="24"/>
                                        <p:tgtEl>
                                          <p:spTgt spid="2747"/>
                                        </p:tgtEl>
                                        <p:attrNameLst>
                                          <p:attrName>ppt_x</p:attrName>
                                        </p:attrNameLst>
                                      </p:cBhvr>
                                      <p:tavLst>
                                        <p:tav tm="0">
                                          <p:val>
                                            <p:strVal val="1+#ppt_w/2"/>
                                          </p:val>
                                        </p:tav>
                                        <p:tav tm="100000">
                                          <p:val>
                                            <p:strVal val="#ppt_x"/>
                                          </p:val>
                                        </p:tav>
                                      </p:tavLst>
                                    </p:anim>
                                    <p:anim calcmode="lin" valueType="num">
                                      <p:cBhvr>
                                        <p:cTn dur="1000" fill="hold" id="25"/>
                                        <p:tgtEl>
                                          <p:spTgt spid="274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2729"/>
      <p:bldP advAuto="0" grpId="0" spid="2735"/>
      <p:bldP advAuto="0" grpId="0" spid="2741"/>
      <p:bldP advAuto="0" grpId="0" spid="2747"/>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0" name="Group 39"/>
          <p:cNvGrpSpPr/>
          <p:nvPr/>
        </p:nvGrpSpPr>
        <p:grpSpPr>
          <a:xfrm>
            <a:off x="6073079" y="2366643"/>
            <a:ext cx="692092" cy="692092"/>
            <a:chOff x="6369311" y="2040370"/>
            <a:chExt cx="755703" cy="755703"/>
          </a:xfrm>
        </p:grpSpPr>
        <p:sp>
          <p:nvSpPr>
            <p:cNvPr id="8" name="Oval 7"/>
            <p:cNvSpPr/>
            <p:nvPr/>
          </p:nvSpPr>
          <p:spPr>
            <a:xfrm>
              <a:off x="6369311" y="2040370"/>
              <a:ext cx="755703" cy="7557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b="1" lang="en-GB" sz="1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2" name="TextBox 11"/>
            <p:cNvSpPr txBox="1"/>
            <p:nvPr/>
          </p:nvSpPr>
          <p:spPr>
            <a:xfrm>
              <a:off x="6425441" y="2208373"/>
              <a:ext cx="643441" cy="419346"/>
            </a:xfrm>
            <a:prstGeom prst="rect">
              <a:avLst/>
            </a:prstGeom>
            <a:noFill/>
          </p:spPr>
          <p:txBody>
            <a:bodyPr rtlCol="0" wrap="none">
              <a:spAutoFit/>
            </a:bodyPr>
            <a:lstStyle/>
            <a:p>
              <a:pPr algn="just">
                <a:lnSpc>
                  <a:spcPct val="120000"/>
                </a:lnSpc>
              </a:pPr>
              <a:r>
                <a:rPr b="1" lang="en-US" sz="1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93%</a:t>
              </a:r>
            </a:p>
          </p:txBody>
        </p:sp>
      </p:grpSp>
      <p:grpSp>
        <p:nvGrpSpPr>
          <p:cNvPr id="41" name="Group 40"/>
          <p:cNvGrpSpPr/>
          <p:nvPr/>
        </p:nvGrpSpPr>
        <p:grpSpPr>
          <a:xfrm>
            <a:off x="6073079" y="3238584"/>
            <a:ext cx="692092" cy="692092"/>
            <a:chOff x="6369311" y="2992454"/>
            <a:chExt cx="755703" cy="755703"/>
          </a:xfrm>
        </p:grpSpPr>
        <p:sp>
          <p:nvSpPr>
            <p:cNvPr id="9" name="Oval 8"/>
            <p:cNvSpPr/>
            <p:nvPr/>
          </p:nvSpPr>
          <p:spPr>
            <a:xfrm>
              <a:off x="6369311" y="2992454"/>
              <a:ext cx="755703" cy="75570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1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3" name="TextBox 12"/>
            <p:cNvSpPr txBox="1"/>
            <p:nvPr/>
          </p:nvSpPr>
          <p:spPr>
            <a:xfrm>
              <a:off x="6425441" y="3160455"/>
              <a:ext cx="643441" cy="419346"/>
            </a:xfrm>
            <a:prstGeom prst="rect">
              <a:avLst/>
            </a:prstGeom>
            <a:noFill/>
          </p:spPr>
          <p:txBody>
            <a:bodyPr rtlCol="0" wrap="none">
              <a:spAutoFit/>
            </a:bodyPr>
            <a:lstStyle/>
            <a:p>
              <a:pPr algn="just">
                <a:lnSpc>
                  <a:spcPct val="120000"/>
                </a:lnSpc>
              </a:pPr>
              <a:r>
                <a:rPr b="1" lang="en-US" sz="1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82%</a:t>
              </a:r>
            </a:p>
          </p:txBody>
        </p:sp>
      </p:grpSp>
      <p:grpSp>
        <p:nvGrpSpPr>
          <p:cNvPr id="42" name="Group 41"/>
          <p:cNvGrpSpPr/>
          <p:nvPr/>
        </p:nvGrpSpPr>
        <p:grpSpPr>
          <a:xfrm>
            <a:off x="6073079" y="4110525"/>
            <a:ext cx="692092" cy="692092"/>
            <a:chOff x="6369310" y="3944537"/>
            <a:chExt cx="755703" cy="755703"/>
          </a:xfrm>
        </p:grpSpPr>
        <p:sp>
          <p:nvSpPr>
            <p:cNvPr id="11" name="Oval 10"/>
            <p:cNvSpPr/>
            <p:nvPr/>
          </p:nvSpPr>
          <p:spPr>
            <a:xfrm>
              <a:off x="6369310" y="3944537"/>
              <a:ext cx="755703" cy="75570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1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 name="TextBox 13"/>
            <p:cNvSpPr txBox="1"/>
            <p:nvPr/>
          </p:nvSpPr>
          <p:spPr>
            <a:xfrm>
              <a:off x="6425440" y="4114593"/>
              <a:ext cx="643441" cy="419346"/>
            </a:xfrm>
            <a:prstGeom prst="rect">
              <a:avLst/>
            </a:prstGeom>
            <a:noFill/>
          </p:spPr>
          <p:txBody>
            <a:bodyPr rtlCol="0" wrap="none">
              <a:spAutoFit/>
            </a:bodyPr>
            <a:lstStyle/>
            <a:p>
              <a:pPr algn="just">
                <a:lnSpc>
                  <a:spcPct val="120000"/>
                </a:lnSpc>
              </a:pPr>
              <a:r>
                <a:rPr b="1" lang="en-US" sz="1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70%</a:t>
              </a:r>
            </a:p>
          </p:txBody>
        </p:sp>
      </p:grpSp>
      <p:grpSp>
        <p:nvGrpSpPr>
          <p:cNvPr id="43" name="Group 42"/>
          <p:cNvGrpSpPr/>
          <p:nvPr/>
        </p:nvGrpSpPr>
        <p:grpSpPr>
          <a:xfrm>
            <a:off x="6073079" y="4986226"/>
            <a:ext cx="692092" cy="692092"/>
            <a:chOff x="6369311" y="4900725"/>
            <a:chExt cx="755703" cy="755703"/>
          </a:xfrm>
        </p:grpSpPr>
        <p:sp>
          <p:nvSpPr>
            <p:cNvPr id="10" name="Oval 9"/>
            <p:cNvSpPr/>
            <p:nvPr/>
          </p:nvSpPr>
          <p:spPr>
            <a:xfrm>
              <a:off x="6369311" y="4900725"/>
              <a:ext cx="755703" cy="75570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1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 name="TextBox 14"/>
            <p:cNvSpPr txBox="1"/>
            <p:nvPr/>
          </p:nvSpPr>
          <p:spPr>
            <a:xfrm>
              <a:off x="6425441" y="5068728"/>
              <a:ext cx="643441" cy="419346"/>
            </a:xfrm>
            <a:prstGeom prst="rect">
              <a:avLst/>
            </a:prstGeom>
            <a:noFill/>
          </p:spPr>
          <p:txBody>
            <a:bodyPr rtlCol="0" wrap="none">
              <a:spAutoFit/>
            </a:bodyPr>
            <a:lstStyle/>
            <a:p>
              <a:pPr algn="just">
                <a:lnSpc>
                  <a:spcPct val="120000"/>
                </a:lnSpc>
              </a:pPr>
              <a:r>
                <a:rPr b="1" lang="en-US" sz="1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68%</a:t>
              </a:r>
            </a:p>
          </p:txBody>
        </p:sp>
      </p:grpSp>
      <p:grpSp>
        <p:nvGrpSpPr>
          <p:cNvPr id="37" name="Group 36"/>
          <p:cNvGrpSpPr/>
          <p:nvPr/>
        </p:nvGrpSpPr>
        <p:grpSpPr>
          <a:xfrm>
            <a:off x="6967958" y="3246731"/>
            <a:ext cx="3045194" cy="3532017"/>
            <a:chOff x="7346437" y="3001349"/>
            <a:chExt cx="3325083" cy="3856651"/>
          </a:xfrm>
        </p:grpSpPr>
        <p:sp>
          <p:nvSpPr>
            <p:cNvPr id="6" name="Freeform 5"/>
            <p:cNvSpPr/>
            <p:nvPr/>
          </p:nvSpPr>
          <p:spPr>
            <a:xfrm rot="16200000">
              <a:off x="7080653" y="3267133"/>
              <a:ext cx="3856651" cy="3325083"/>
            </a:xfrm>
            <a:custGeom>
              <a:gdLst>
                <a:gd fmla="*/ 4242316 w 4242316" name="connsiteX0"/>
                <a:gd fmla="*/ 562708 h 3657591" name="connsiteY0"/>
                <a:gd fmla="*/ 4117817 w 4242316" name="connsiteX1"/>
                <a:gd fmla="*/ 562708 h 3657591" name="connsiteY1"/>
                <a:gd fmla="*/ 4117817 w 4242316" name="connsiteX2"/>
                <a:gd fmla="*/ 3094883 h 3657591" name="connsiteY2"/>
                <a:gd fmla="*/ 3555109 w 4242316" name="connsiteX3"/>
                <a:gd fmla="*/ 3657591 h 3657591" name="connsiteY3"/>
                <a:gd fmla="*/ 0 w 4242316" name="connsiteX4"/>
                <a:gd fmla="*/ 3657591 h 3657591" name="connsiteY4"/>
                <a:gd fmla="*/ 0 w 4242316" name="connsiteX5"/>
                <a:gd fmla="*/ 3094883 h 3657591" name="connsiteY5"/>
                <a:gd fmla="*/ 3555109 w 4242316" name="connsiteX6"/>
                <a:gd fmla="*/ 3094883 h 3657591" name="connsiteY6"/>
                <a:gd fmla="*/ 3555109 w 4242316" name="connsiteX7"/>
                <a:gd fmla="*/ 562708 h 3657591" name="connsiteY7"/>
                <a:gd fmla="*/ 3430609 w 4242316" name="connsiteX8"/>
                <a:gd fmla="*/ 562708 h 3657591" name="connsiteY8"/>
                <a:gd fmla="*/ 3836463 w 4242316" name="connsiteX9"/>
                <a:gd fmla="*/ 0 h 3657591"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657591" w="4242316">
                  <a:moveTo>
                    <a:pt x="4242316" y="562708"/>
                  </a:moveTo>
                  <a:lnTo>
                    <a:pt x="4117817" y="562708"/>
                  </a:lnTo>
                  <a:lnTo>
                    <a:pt x="4117817" y="3094883"/>
                  </a:lnTo>
                  <a:lnTo>
                    <a:pt x="3555109" y="3657591"/>
                  </a:lnTo>
                  <a:lnTo>
                    <a:pt x="0" y="3657591"/>
                  </a:lnTo>
                  <a:lnTo>
                    <a:pt x="0" y="3094883"/>
                  </a:lnTo>
                  <a:lnTo>
                    <a:pt x="3555109" y="3094883"/>
                  </a:lnTo>
                  <a:lnTo>
                    <a:pt x="3555109" y="562708"/>
                  </a:lnTo>
                  <a:lnTo>
                    <a:pt x="3430609" y="562708"/>
                  </a:lnTo>
                  <a:lnTo>
                    <a:pt x="3836463"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 name="Freeform 15"/>
            <p:cNvSpPr>
              <a:spLocks noEditPoints="1"/>
            </p:cNvSpPr>
            <p:nvPr/>
          </p:nvSpPr>
          <p:spPr bwMode="auto">
            <a:xfrm>
              <a:off x="8114763" y="3219375"/>
              <a:ext cx="352166" cy="301858"/>
            </a:xfrm>
            <a:custGeom>
              <a:gdLst>
                <a:gd fmla="*/ 4 w 94" name="T0"/>
                <a:gd fmla="*/ 19 h 81" name="T1"/>
                <a:gd fmla="*/ 46 w 94" name="T2"/>
                <a:gd fmla="*/ 19 h 81" name="T3"/>
                <a:gd fmla="*/ 50 w 94" name="T4"/>
                <a:gd fmla="*/ 16 h 81" name="T5"/>
                <a:gd fmla="*/ 73 w 94" name="T6"/>
                <a:gd fmla="*/ 0 h 81" name="T7"/>
                <a:gd fmla="*/ 73 w 94" name="T8"/>
                <a:gd fmla="*/ 33 h 81" name="T9"/>
                <a:gd fmla="*/ 73 w 94" name="T10"/>
                <a:gd fmla="*/ 66 h 81" name="T11"/>
                <a:gd fmla="*/ 50 w 94" name="T12"/>
                <a:gd fmla="*/ 49 h 81" name="T13"/>
                <a:gd fmla="*/ 46 w 94" name="T14"/>
                <a:gd fmla="*/ 47 h 81" name="T15"/>
                <a:gd fmla="*/ 33 w 94" name="T16"/>
                <a:gd fmla="*/ 47 h 81" name="T17"/>
                <a:gd fmla="*/ 40 w 94" name="T18"/>
                <a:gd fmla="*/ 70 h 81" name="T19"/>
                <a:gd fmla="*/ 45 w 94" name="T20"/>
                <a:gd fmla="*/ 70 h 81" name="T21"/>
                <a:gd fmla="*/ 45 w 94" name="T22"/>
                <a:gd fmla="*/ 81 h 81" name="T23"/>
                <a:gd fmla="*/ 43 w 94" name="T24"/>
                <a:gd fmla="*/ 81 h 81" name="T25"/>
                <a:gd fmla="*/ 21 w 94" name="T26"/>
                <a:gd fmla="*/ 81 h 81" name="T27"/>
                <a:gd fmla="*/ 11 w 94" name="T28"/>
                <a:gd fmla="*/ 47 h 81" name="T29"/>
                <a:gd fmla="*/ 4 w 94" name="T30"/>
                <a:gd fmla="*/ 47 h 81" name="T31"/>
                <a:gd fmla="*/ 4 w 94" name="T32"/>
                <a:gd fmla="*/ 19 h 81" name="T33"/>
                <a:gd fmla="*/ 87 w 94" name="T34"/>
                <a:gd fmla="*/ 23 h 81" name="T35"/>
                <a:gd fmla="*/ 94 w 94" name="T36"/>
                <a:gd fmla="*/ 33 h 81" name="T37"/>
                <a:gd fmla="*/ 87 w 94" name="T38"/>
                <a:gd fmla="*/ 43 h 81" name="T39"/>
                <a:gd fmla="*/ 87 w 94" name="T40"/>
                <a:gd fmla="*/ 66 h 81" name="T41"/>
                <a:gd fmla="*/ 78 w 94" name="T42"/>
                <a:gd fmla="*/ 66 h 81" name="T43"/>
                <a:gd fmla="*/ 78 w 94" name="T44"/>
                <a:gd fmla="*/ 0 h 81" name="T45"/>
                <a:gd fmla="*/ 87 w 94" name="T46"/>
                <a:gd fmla="*/ 0 h 81" name="T47"/>
                <a:gd fmla="*/ 87 w 94" name="T48"/>
                <a:gd fmla="*/ 23 h 81" name="T49"/>
                <a:gd fmla="*/ 46 w 94" name="T50"/>
                <a:gd fmla="*/ 49 h 81" name="T51"/>
                <a:gd fmla="*/ 37 w 94" name="T52"/>
                <a:gd fmla="*/ 49 h 81" name="T53"/>
                <a:gd fmla="*/ 40 w 94" name="T54"/>
                <a:gd fmla="*/ 61 h 81" name="T55"/>
                <a:gd fmla="*/ 43 w 94" name="T56"/>
                <a:gd fmla="*/ 61 h 81" name="T57"/>
                <a:gd fmla="*/ 43 w 94" name="T58"/>
                <a:gd fmla="*/ 57 h 81" name="T59"/>
                <a:gd fmla="*/ 46 w 94" name="T60"/>
                <a:gd fmla="*/ 49 h 81"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1" w="94">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chemeClr val="bg1"/>
            </a:solidFill>
            <a:ln>
              <a:noFill/>
            </a:ln>
            <a:extLst/>
          </p:spPr>
          <p:txBody>
            <a:bodyPr anchor="t" anchorCtr="0" bIns="41872" compatLnSpc="1" lIns="83743" numCol="1" rIns="83743" tIns="41872"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9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38" name="Group 37"/>
          <p:cNvGrpSpPr/>
          <p:nvPr/>
        </p:nvGrpSpPr>
        <p:grpSpPr>
          <a:xfrm>
            <a:off x="6967954" y="4122762"/>
            <a:ext cx="2401021" cy="2655984"/>
            <a:chOff x="7346434" y="3957897"/>
            <a:chExt cx="2621703" cy="2900101"/>
          </a:xfrm>
        </p:grpSpPr>
        <p:sp>
          <p:nvSpPr>
            <p:cNvPr id="5" name="Freeform 4"/>
            <p:cNvSpPr/>
            <p:nvPr/>
          </p:nvSpPr>
          <p:spPr>
            <a:xfrm rot="16200000">
              <a:off x="7207235" y="4097096"/>
              <a:ext cx="2900101" cy="2621703"/>
            </a:xfrm>
            <a:custGeom>
              <a:gdLst>
                <a:gd fmla="*/ 2496508 w 3190111" name="connsiteX0"/>
                <a:gd fmla="*/ 2321164 h 2883873" name="connsiteY0"/>
                <a:gd fmla="*/ 2496508 w 3190111" name="connsiteX1"/>
                <a:gd fmla="*/ 2883872 h 2883873" name="connsiteY1"/>
                <a:gd fmla="*/ 0 w 3190111" name="connsiteX2"/>
                <a:gd fmla="*/ 2883872 h 2883873" name="connsiteY2"/>
                <a:gd fmla="*/ 0 w 3190111" name="connsiteX3"/>
                <a:gd fmla="*/ 2321164 h 2883873" name="connsiteY3"/>
                <a:gd fmla="*/ 3190111 w 3190111" name="connsiteX4"/>
                <a:gd fmla="*/ 562708 h 2883873" name="connsiteY4"/>
                <a:gd fmla="*/ 3062414 w 3190111" name="connsiteX5"/>
                <a:gd fmla="*/ 562708 h 2883873" name="connsiteY5"/>
                <a:gd fmla="*/ 3062414 w 3190111" name="connsiteX6"/>
                <a:gd fmla="*/ 2321165 h 2883873" name="connsiteY6"/>
                <a:gd fmla="*/ 3065612 w 3190111" name="connsiteX7"/>
                <a:gd fmla="*/ 2321165 h 2883873" name="connsiteY7"/>
                <a:gd fmla="*/ 2499706 w 3190111" name="connsiteX8"/>
                <a:gd fmla="*/ 2883873 h 2883873" name="connsiteY8"/>
                <a:gd fmla="*/ 2499706 w 3190111" name="connsiteX9"/>
                <a:gd fmla="*/ 2321165 h 2883873" name="connsiteY9"/>
                <a:gd fmla="*/ 2499706 w 3190111" name="connsiteX10"/>
                <a:gd fmla="*/ 562708 h 2883873" name="connsiteY10"/>
                <a:gd fmla="*/ 2378404 w 3190111" name="connsiteX11"/>
                <a:gd fmla="*/ 562708 h 2883873" name="connsiteY11"/>
                <a:gd fmla="*/ 2784258 w 3190111" name="connsiteX12"/>
                <a:gd fmla="*/ 0 h 2883873"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2883873" w="3190111">
                  <a:moveTo>
                    <a:pt x="2496508" y="2321164"/>
                  </a:moveTo>
                  <a:lnTo>
                    <a:pt x="2496508" y="2883872"/>
                  </a:lnTo>
                  <a:lnTo>
                    <a:pt x="0" y="2883872"/>
                  </a:lnTo>
                  <a:lnTo>
                    <a:pt x="0" y="2321164"/>
                  </a:lnTo>
                  <a:close/>
                  <a:moveTo>
                    <a:pt x="3190111" y="562708"/>
                  </a:moveTo>
                  <a:lnTo>
                    <a:pt x="3062414" y="562708"/>
                  </a:lnTo>
                  <a:lnTo>
                    <a:pt x="3062414" y="2321165"/>
                  </a:lnTo>
                  <a:lnTo>
                    <a:pt x="3065612" y="2321165"/>
                  </a:lnTo>
                  <a:lnTo>
                    <a:pt x="2499706" y="2883873"/>
                  </a:lnTo>
                  <a:lnTo>
                    <a:pt x="2499706" y="2321165"/>
                  </a:lnTo>
                  <a:lnTo>
                    <a:pt x="2499706" y="562708"/>
                  </a:lnTo>
                  <a:lnTo>
                    <a:pt x="2378404" y="562708"/>
                  </a:lnTo>
                  <a:lnTo>
                    <a:pt x="2784258"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 name="Freeform 16"/>
            <p:cNvSpPr>
              <a:spLocks noEditPoints="1"/>
            </p:cNvSpPr>
            <p:nvPr/>
          </p:nvSpPr>
          <p:spPr bwMode="auto">
            <a:xfrm>
              <a:off x="8101752" y="4176428"/>
              <a:ext cx="378190" cy="338289"/>
            </a:xfrm>
            <a:custGeom>
              <a:gdLst>
                <a:gd fmla="*/ 36 w 101" name="T0"/>
                <a:gd fmla="*/ 77 h 90" name="T1"/>
                <a:gd fmla="*/ 39 w 101" name="T2"/>
                <a:gd fmla="*/ 80 h 90" name="T3"/>
                <a:gd fmla="*/ 42 w 101" name="T4"/>
                <a:gd fmla="*/ 80 h 90" name="T5"/>
                <a:gd fmla="*/ 44 w 101" name="T6"/>
                <a:gd fmla="*/ 79 h 90" name="T7"/>
                <a:gd fmla="*/ 46 w 101" name="T8"/>
                <a:gd fmla="*/ 75 h 90" name="T9"/>
                <a:gd fmla="*/ 46 w 101" name="T10"/>
                <a:gd fmla="*/ 75 h 90" name="T11"/>
                <a:gd fmla="*/ 46 w 101" name="T12"/>
                <a:gd fmla="*/ 47 h 90" name="T13"/>
                <a:gd fmla="*/ 30 w 101" name="T14"/>
                <a:gd fmla="*/ 52 h 90" name="T15"/>
                <a:gd fmla="*/ 0 w 101" name="T16"/>
                <a:gd fmla="*/ 52 h 90" name="T17"/>
                <a:gd fmla="*/ 44 w 101" name="T18"/>
                <a:gd fmla="*/ 6 h 90" name="T19"/>
                <a:gd fmla="*/ 46 w 101" name="T20"/>
                <a:gd fmla="*/ 0 h 90" name="T21"/>
                <a:gd fmla="*/ 55 w 101" name="T22"/>
                <a:gd fmla="*/ 0 h 90" name="T23"/>
                <a:gd fmla="*/ 57 w 101" name="T24"/>
                <a:gd fmla="*/ 6 h 90" name="T25"/>
                <a:gd fmla="*/ 101 w 101" name="T26"/>
                <a:gd fmla="*/ 52 h 90" name="T27"/>
                <a:gd fmla="*/ 72 w 101" name="T28"/>
                <a:gd fmla="*/ 52 h 90" name="T29"/>
                <a:gd fmla="*/ 56 w 101" name="T30"/>
                <a:gd fmla="*/ 47 h 90" name="T31"/>
                <a:gd fmla="*/ 56 w 101" name="T32"/>
                <a:gd fmla="*/ 75 h 90" name="T33"/>
                <a:gd fmla="*/ 56 w 101" name="T34"/>
                <a:gd fmla="*/ 75 h 90" name="T35"/>
                <a:gd fmla="*/ 50 w 101" name="T36"/>
                <a:gd fmla="*/ 88 h 90" name="T37"/>
                <a:gd fmla="*/ 43 w 101" name="T38"/>
                <a:gd fmla="*/ 90 h 90" name="T39"/>
                <a:gd fmla="*/ 36 w 101" name="T40"/>
                <a:gd fmla="*/ 89 h 90" name="T41"/>
                <a:gd fmla="*/ 26 w 101" name="T42"/>
                <a:gd fmla="*/ 79 h 90" name="T43"/>
                <a:gd fmla="*/ 36 w 101" name="T44"/>
                <a:gd fmla="*/ 77 h 90" name="T45"/>
                <a:gd fmla="*/ 72 w 101" name="T46"/>
                <a:gd fmla="*/ 43 h 90" name="T47"/>
                <a:gd fmla="*/ 80 w 101" name="T48"/>
                <a:gd fmla="*/ 41 h 90" name="T49"/>
                <a:gd fmla="*/ 57 w 101" name="T50"/>
                <a:gd fmla="*/ 13 h 90" name="T51"/>
                <a:gd fmla="*/ 72 w 101" name="T52"/>
                <a:gd fmla="*/ 43 h 90" name="T53"/>
                <a:gd fmla="*/ 10 w 101" name="T54"/>
                <a:gd fmla="*/ 40 h 90" name="T55"/>
                <a:gd fmla="*/ 20 w 101" name="T56"/>
                <a:gd fmla="*/ 39 h 90" name="T57"/>
                <a:gd fmla="*/ 33 w 101" name="T58"/>
                <a:gd fmla="*/ 16 h 90" name="T59"/>
                <a:gd fmla="*/ 10 w 101" name="T60"/>
                <a:gd fmla="*/ 40 h 90"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90" w="100">
                  <a:moveTo>
                    <a:pt x="36" y="77"/>
                  </a:moveTo>
                  <a:cubicBezTo>
                    <a:pt x="36" y="78"/>
                    <a:pt x="37" y="79"/>
                    <a:pt x="39" y="80"/>
                  </a:cubicBezTo>
                  <a:cubicBezTo>
                    <a:pt x="40" y="80"/>
                    <a:pt x="41" y="80"/>
                    <a:pt x="42" y="80"/>
                  </a:cubicBezTo>
                  <a:cubicBezTo>
                    <a:pt x="43" y="80"/>
                    <a:pt x="43" y="79"/>
                    <a:pt x="44" y="79"/>
                  </a:cubicBezTo>
                  <a:cubicBezTo>
                    <a:pt x="45" y="78"/>
                    <a:pt x="46" y="77"/>
                    <a:pt x="46" y="75"/>
                  </a:cubicBezTo>
                  <a:cubicBezTo>
                    <a:pt x="46" y="75"/>
                    <a:pt x="46" y="75"/>
                    <a:pt x="46" y="75"/>
                  </a:cubicBezTo>
                  <a:cubicBezTo>
                    <a:pt x="46" y="47"/>
                    <a:pt x="46" y="47"/>
                    <a:pt x="46" y="47"/>
                  </a:cubicBezTo>
                  <a:cubicBezTo>
                    <a:pt x="39" y="47"/>
                    <a:pt x="34" y="49"/>
                    <a:pt x="30" y="52"/>
                  </a:cubicBezTo>
                  <a:cubicBezTo>
                    <a:pt x="19" y="47"/>
                    <a:pt x="9" y="47"/>
                    <a:pt x="0" y="52"/>
                  </a:cubicBezTo>
                  <a:cubicBezTo>
                    <a:pt x="2" y="26"/>
                    <a:pt x="16" y="9"/>
                    <a:pt x="44" y="6"/>
                  </a:cubicBezTo>
                  <a:cubicBezTo>
                    <a:pt x="46" y="0"/>
                    <a:pt x="46" y="0"/>
                    <a:pt x="46" y="0"/>
                  </a:cubicBezTo>
                  <a:cubicBezTo>
                    <a:pt x="55" y="0"/>
                    <a:pt x="55" y="0"/>
                    <a:pt x="55" y="0"/>
                  </a:cubicBezTo>
                  <a:cubicBezTo>
                    <a:pt x="57" y="6"/>
                    <a:pt x="57" y="6"/>
                    <a:pt x="57" y="6"/>
                  </a:cubicBezTo>
                  <a:cubicBezTo>
                    <a:pt x="85" y="9"/>
                    <a:pt x="99" y="26"/>
                    <a:pt x="101" y="52"/>
                  </a:cubicBezTo>
                  <a:cubicBezTo>
                    <a:pt x="92" y="47"/>
                    <a:pt x="83" y="47"/>
                    <a:pt x="72" y="52"/>
                  </a:cubicBezTo>
                  <a:cubicBezTo>
                    <a:pt x="67" y="49"/>
                    <a:pt x="63" y="47"/>
                    <a:pt x="56" y="47"/>
                  </a:cubicBezTo>
                  <a:cubicBezTo>
                    <a:pt x="56" y="75"/>
                    <a:pt x="56" y="75"/>
                    <a:pt x="56" y="75"/>
                  </a:cubicBezTo>
                  <a:cubicBezTo>
                    <a:pt x="56" y="75"/>
                    <a:pt x="56" y="75"/>
                    <a:pt x="56" y="75"/>
                  </a:cubicBezTo>
                  <a:cubicBezTo>
                    <a:pt x="56" y="81"/>
                    <a:pt x="54" y="85"/>
                    <a:pt x="50" y="88"/>
                  </a:cubicBezTo>
                  <a:cubicBezTo>
                    <a:pt x="48" y="89"/>
                    <a:pt x="45" y="90"/>
                    <a:pt x="43" y="90"/>
                  </a:cubicBezTo>
                  <a:cubicBezTo>
                    <a:pt x="40" y="90"/>
                    <a:pt x="38" y="90"/>
                    <a:pt x="36" y="89"/>
                  </a:cubicBezTo>
                  <a:cubicBezTo>
                    <a:pt x="31" y="88"/>
                    <a:pt x="27" y="84"/>
                    <a:pt x="26" y="79"/>
                  </a:cubicBezTo>
                  <a:cubicBezTo>
                    <a:pt x="36" y="77"/>
                    <a:pt x="36" y="77"/>
                    <a:pt x="36" y="77"/>
                  </a:cubicBezTo>
                  <a:close/>
                  <a:moveTo>
                    <a:pt x="72" y="43"/>
                  </a:moveTo>
                  <a:cubicBezTo>
                    <a:pt x="75" y="42"/>
                    <a:pt x="77" y="41"/>
                    <a:pt x="80" y="41"/>
                  </a:cubicBezTo>
                  <a:cubicBezTo>
                    <a:pt x="78" y="23"/>
                    <a:pt x="69" y="16"/>
                    <a:pt x="57" y="13"/>
                  </a:cubicBezTo>
                  <a:cubicBezTo>
                    <a:pt x="67" y="20"/>
                    <a:pt x="73" y="29"/>
                    <a:pt x="72" y="43"/>
                  </a:cubicBezTo>
                  <a:close/>
                  <a:moveTo>
                    <a:pt x="10" y="40"/>
                  </a:moveTo>
                  <a:cubicBezTo>
                    <a:pt x="14" y="40"/>
                    <a:pt x="17" y="40"/>
                    <a:pt x="20" y="39"/>
                  </a:cubicBezTo>
                  <a:cubicBezTo>
                    <a:pt x="25" y="31"/>
                    <a:pt x="29" y="23"/>
                    <a:pt x="33" y="16"/>
                  </a:cubicBezTo>
                  <a:cubicBezTo>
                    <a:pt x="20" y="19"/>
                    <a:pt x="13" y="27"/>
                    <a:pt x="10" y="40"/>
                  </a:cubicBezTo>
                  <a:close/>
                </a:path>
              </a:pathLst>
            </a:custGeom>
            <a:solidFill>
              <a:schemeClr val="bg1"/>
            </a:solidFill>
            <a:ln>
              <a:noFill/>
            </a:ln>
            <a:extLst/>
          </p:spPr>
          <p:txBody>
            <a:bodyPr anchor="t" anchorCtr="0" bIns="41872" compatLnSpc="1" lIns="83743" numCol="1" rIns="83743" tIns="41872"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9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36" name="Group 35"/>
          <p:cNvGrpSpPr/>
          <p:nvPr/>
        </p:nvGrpSpPr>
        <p:grpSpPr>
          <a:xfrm>
            <a:off x="6967957" y="2374789"/>
            <a:ext cx="3689367" cy="4403959"/>
            <a:chOff x="7346438" y="2049265"/>
            <a:chExt cx="4028463" cy="4808735"/>
          </a:xfrm>
        </p:grpSpPr>
        <p:sp>
          <p:nvSpPr>
            <p:cNvPr id="7" name="Freeform 6"/>
            <p:cNvSpPr/>
            <p:nvPr/>
          </p:nvSpPr>
          <p:spPr>
            <a:xfrm rot="16200000">
              <a:off x="6956302" y="2439401"/>
              <a:ext cx="4808735" cy="4028463"/>
            </a:xfrm>
            <a:custGeom>
              <a:gdLst>
                <a:gd fmla="*/ 5289608 w 5289608" name="connsiteX0"/>
                <a:gd fmla="*/ 562708 h 4431309" name="connsiteY0"/>
                <a:gd fmla="*/ 5165108 w 5289608" name="connsiteX1"/>
                <a:gd fmla="*/ 562708 h 4431309" name="connsiteY1"/>
                <a:gd fmla="*/ 5165108 w 5289608" name="connsiteX2"/>
                <a:gd fmla="*/ 3868601 h 4431309" name="connsiteY2"/>
                <a:gd fmla="*/ 4602401 w 5289608" name="connsiteX3"/>
                <a:gd fmla="*/ 4431309 h 4431309" name="connsiteY3"/>
                <a:gd fmla="*/ 0 w 5289608" name="connsiteX4"/>
                <a:gd fmla="*/ 4431309 h 4431309" name="connsiteY4"/>
                <a:gd fmla="*/ 0 w 5289608" name="connsiteX5"/>
                <a:gd fmla="*/ 3868601 h 4431309" name="connsiteY5"/>
                <a:gd fmla="*/ 4602401 w 5289608" name="connsiteX6"/>
                <a:gd fmla="*/ 3868601 h 4431309" name="connsiteY6"/>
                <a:gd fmla="*/ 4602401 w 5289608" name="connsiteX7"/>
                <a:gd fmla="*/ 562708 h 4431309" name="connsiteY7"/>
                <a:gd fmla="*/ 4477901 w 5289608" name="connsiteX8"/>
                <a:gd fmla="*/ 562708 h 4431309" name="connsiteY8"/>
                <a:gd fmla="*/ 4883755 w 5289608" name="connsiteX9"/>
                <a:gd fmla="*/ 0 h 443130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431309" w="5289608">
                  <a:moveTo>
                    <a:pt x="5289608" y="562708"/>
                  </a:moveTo>
                  <a:lnTo>
                    <a:pt x="5165108" y="562708"/>
                  </a:lnTo>
                  <a:lnTo>
                    <a:pt x="5165108" y="3868601"/>
                  </a:lnTo>
                  <a:lnTo>
                    <a:pt x="4602401" y="4431309"/>
                  </a:lnTo>
                  <a:lnTo>
                    <a:pt x="0" y="4431309"/>
                  </a:lnTo>
                  <a:lnTo>
                    <a:pt x="0" y="3868601"/>
                  </a:lnTo>
                  <a:lnTo>
                    <a:pt x="4602401" y="3868601"/>
                  </a:lnTo>
                  <a:lnTo>
                    <a:pt x="4602401" y="562708"/>
                  </a:lnTo>
                  <a:lnTo>
                    <a:pt x="4477901" y="562708"/>
                  </a:lnTo>
                  <a:lnTo>
                    <a:pt x="488375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 name="Freeform 17"/>
            <p:cNvSpPr>
              <a:spLocks noEditPoints="1"/>
            </p:cNvSpPr>
            <p:nvPr/>
          </p:nvSpPr>
          <p:spPr bwMode="auto">
            <a:xfrm>
              <a:off x="8120836" y="2231727"/>
              <a:ext cx="369515" cy="372985"/>
            </a:xfrm>
            <a:custGeom>
              <a:gdLst>
                <a:gd fmla="*/ 49 w 99" name="T0"/>
                <a:gd fmla="*/ 0 h 100" name="T1"/>
                <a:gd fmla="*/ 99 w 99" name="T2"/>
                <a:gd fmla="*/ 50 h 100" name="T3"/>
                <a:gd fmla="*/ 49 w 99" name="T4"/>
                <a:gd fmla="*/ 100 h 100" name="T5"/>
                <a:gd fmla="*/ 0 w 99" name="T6"/>
                <a:gd fmla="*/ 50 h 100" name="T7"/>
                <a:gd fmla="*/ 49 w 99" name="T8"/>
                <a:gd fmla="*/ 0 h 100" name="T9"/>
                <a:gd fmla="*/ 45 w 99" name="T10"/>
                <a:gd fmla="*/ 15 h 100" name="T11"/>
                <a:gd fmla="*/ 45 w 99" name="T12"/>
                <a:gd fmla="*/ 44 h 100" name="T13"/>
                <a:gd fmla="*/ 54 w 99" name="T14"/>
                <a:gd fmla="*/ 44 h 100" name="T15"/>
                <a:gd fmla="*/ 54 w 99" name="T16"/>
                <a:gd fmla="*/ 15 h 100" name="T17"/>
                <a:gd fmla="*/ 45 w 99" name="T18"/>
                <a:gd fmla="*/ 15 h 100" name="T19"/>
                <a:gd fmla="*/ 67 w 99" name="T20"/>
                <a:gd fmla="*/ 24 h 100" name="T21"/>
                <a:gd fmla="*/ 61 w 99" name="T22"/>
                <a:gd fmla="*/ 32 h 100" name="T23"/>
                <a:gd fmla="*/ 64 w 99" name="T24"/>
                <a:gd fmla="*/ 35 h 100" name="T25"/>
                <a:gd fmla="*/ 70 w 99" name="T26"/>
                <a:gd fmla="*/ 50 h 100" name="T27"/>
                <a:gd fmla="*/ 64 w 99" name="T28"/>
                <a:gd fmla="*/ 65 h 100" name="T29"/>
                <a:gd fmla="*/ 49 w 99" name="T30"/>
                <a:gd fmla="*/ 71 h 100" name="T31"/>
                <a:gd fmla="*/ 35 w 99" name="T32"/>
                <a:gd fmla="*/ 65 h 100" name="T33"/>
                <a:gd fmla="*/ 28 w 99" name="T34"/>
                <a:gd fmla="*/ 50 h 100" name="T35"/>
                <a:gd fmla="*/ 35 w 99" name="T36"/>
                <a:gd fmla="*/ 35 h 100" name="T37"/>
                <a:gd fmla="*/ 37 w 99" name="T38"/>
                <a:gd fmla="*/ 32 h 100" name="T39"/>
                <a:gd fmla="*/ 31 w 99" name="T40"/>
                <a:gd fmla="*/ 24 h 100" name="T41"/>
                <a:gd fmla="*/ 27 w 99" name="T42"/>
                <a:gd fmla="*/ 28 h 100" name="T43"/>
                <a:gd fmla="*/ 18 w 99" name="T44"/>
                <a:gd fmla="*/ 50 h 100" name="T45"/>
                <a:gd fmla="*/ 27 w 99" name="T46"/>
                <a:gd fmla="*/ 72 h 100" name="T47"/>
                <a:gd fmla="*/ 49 w 99" name="T48"/>
                <a:gd fmla="*/ 81 h 100" name="T49"/>
                <a:gd fmla="*/ 72 w 99" name="T50"/>
                <a:gd fmla="*/ 72 h 100" name="T51"/>
                <a:gd fmla="*/ 81 w 99" name="T52"/>
                <a:gd fmla="*/ 50 h 100" name="T53"/>
                <a:gd fmla="*/ 72 w 99" name="T54"/>
                <a:gd fmla="*/ 28 h 100" name="T55"/>
                <a:gd fmla="*/ 67 w 99" name="T56"/>
                <a:gd fmla="*/ 24 h 100"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00" w="99">
                  <a:moveTo>
                    <a:pt x="49" y="0"/>
                  </a:moveTo>
                  <a:cubicBezTo>
                    <a:pt x="77" y="0"/>
                    <a:pt x="99" y="22"/>
                    <a:pt x="99" y="50"/>
                  </a:cubicBezTo>
                  <a:cubicBezTo>
                    <a:pt x="99" y="77"/>
                    <a:pt x="77" y="100"/>
                    <a:pt x="49" y="100"/>
                  </a:cubicBezTo>
                  <a:cubicBezTo>
                    <a:pt x="22" y="100"/>
                    <a:pt x="0" y="77"/>
                    <a:pt x="0" y="50"/>
                  </a:cubicBezTo>
                  <a:cubicBezTo>
                    <a:pt x="0" y="22"/>
                    <a:pt x="22" y="0"/>
                    <a:pt x="49" y="0"/>
                  </a:cubicBezTo>
                  <a:close/>
                  <a:moveTo>
                    <a:pt x="45" y="15"/>
                  </a:moveTo>
                  <a:cubicBezTo>
                    <a:pt x="45" y="44"/>
                    <a:pt x="45" y="44"/>
                    <a:pt x="45" y="44"/>
                  </a:cubicBezTo>
                  <a:cubicBezTo>
                    <a:pt x="54" y="44"/>
                    <a:pt x="54" y="44"/>
                    <a:pt x="54" y="44"/>
                  </a:cubicBezTo>
                  <a:cubicBezTo>
                    <a:pt x="54" y="15"/>
                    <a:pt x="54" y="15"/>
                    <a:pt x="54" y="15"/>
                  </a:cubicBezTo>
                  <a:cubicBezTo>
                    <a:pt x="45" y="15"/>
                    <a:pt x="45" y="15"/>
                    <a:pt x="45" y="15"/>
                  </a:cubicBezTo>
                  <a:close/>
                  <a:moveTo>
                    <a:pt x="67" y="24"/>
                  </a:moveTo>
                  <a:cubicBezTo>
                    <a:pt x="61" y="32"/>
                    <a:pt x="61" y="32"/>
                    <a:pt x="61" y="32"/>
                  </a:cubicBezTo>
                  <a:cubicBezTo>
                    <a:pt x="62" y="33"/>
                    <a:pt x="63" y="34"/>
                    <a:pt x="64" y="35"/>
                  </a:cubicBezTo>
                  <a:cubicBezTo>
                    <a:pt x="68" y="39"/>
                    <a:pt x="70" y="44"/>
                    <a:pt x="70" y="50"/>
                  </a:cubicBezTo>
                  <a:cubicBezTo>
                    <a:pt x="70" y="55"/>
                    <a:pt x="68" y="61"/>
                    <a:pt x="64" y="65"/>
                  </a:cubicBezTo>
                  <a:cubicBezTo>
                    <a:pt x="60" y="68"/>
                    <a:pt x="55" y="71"/>
                    <a:pt x="49" y="71"/>
                  </a:cubicBezTo>
                  <a:cubicBezTo>
                    <a:pt x="44" y="71"/>
                    <a:pt x="38" y="68"/>
                    <a:pt x="35" y="65"/>
                  </a:cubicBezTo>
                  <a:cubicBezTo>
                    <a:pt x="31" y="61"/>
                    <a:pt x="28" y="55"/>
                    <a:pt x="28" y="50"/>
                  </a:cubicBezTo>
                  <a:cubicBezTo>
                    <a:pt x="28" y="44"/>
                    <a:pt x="31" y="39"/>
                    <a:pt x="35" y="35"/>
                  </a:cubicBezTo>
                  <a:cubicBezTo>
                    <a:pt x="35" y="34"/>
                    <a:pt x="36" y="33"/>
                    <a:pt x="37" y="32"/>
                  </a:cubicBezTo>
                  <a:cubicBezTo>
                    <a:pt x="31" y="24"/>
                    <a:pt x="31" y="24"/>
                    <a:pt x="31" y="24"/>
                  </a:cubicBezTo>
                  <a:cubicBezTo>
                    <a:pt x="30" y="25"/>
                    <a:pt x="29" y="26"/>
                    <a:pt x="27" y="28"/>
                  </a:cubicBezTo>
                  <a:cubicBezTo>
                    <a:pt x="22" y="33"/>
                    <a:pt x="18" y="41"/>
                    <a:pt x="18" y="50"/>
                  </a:cubicBezTo>
                  <a:cubicBezTo>
                    <a:pt x="18" y="58"/>
                    <a:pt x="22" y="66"/>
                    <a:pt x="27" y="72"/>
                  </a:cubicBezTo>
                  <a:cubicBezTo>
                    <a:pt x="33" y="77"/>
                    <a:pt x="41" y="81"/>
                    <a:pt x="49" y="81"/>
                  </a:cubicBezTo>
                  <a:cubicBezTo>
                    <a:pt x="58" y="81"/>
                    <a:pt x="66" y="77"/>
                    <a:pt x="72" y="72"/>
                  </a:cubicBezTo>
                  <a:cubicBezTo>
                    <a:pt x="77" y="66"/>
                    <a:pt x="81" y="58"/>
                    <a:pt x="81" y="50"/>
                  </a:cubicBezTo>
                  <a:cubicBezTo>
                    <a:pt x="81" y="41"/>
                    <a:pt x="77" y="33"/>
                    <a:pt x="72" y="28"/>
                  </a:cubicBezTo>
                  <a:cubicBezTo>
                    <a:pt x="70" y="26"/>
                    <a:pt x="69" y="25"/>
                    <a:pt x="67" y="24"/>
                  </a:cubicBezTo>
                  <a:close/>
                </a:path>
              </a:pathLst>
            </a:custGeom>
            <a:solidFill>
              <a:schemeClr val="bg1"/>
            </a:solidFill>
            <a:ln>
              <a:noFill/>
            </a:ln>
          </p:spPr>
          <p:txBody>
            <a:bodyPr anchor="t" anchorCtr="0" bIns="41872" compatLnSpc="1" lIns="83743" numCol="1" rIns="83743" tIns="41872"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9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39" name="Group 38"/>
          <p:cNvGrpSpPr/>
          <p:nvPr/>
        </p:nvGrpSpPr>
        <p:grpSpPr>
          <a:xfrm>
            <a:off x="6967955" y="4994373"/>
            <a:ext cx="1756845" cy="1784373"/>
            <a:chOff x="7346434" y="4909620"/>
            <a:chExt cx="1918320" cy="1948378"/>
          </a:xfrm>
        </p:grpSpPr>
        <p:sp>
          <p:nvSpPr>
            <p:cNvPr id="4" name="Freeform 3"/>
            <p:cNvSpPr/>
            <p:nvPr/>
          </p:nvSpPr>
          <p:spPr>
            <a:xfrm rot="16200000">
              <a:off x="7331405" y="4924649"/>
              <a:ext cx="1948378" cy="1918320"/>
            </a:xfrm>
            <a:custGeom>
              <a:gdLst>
                <a:gd fmla="*/ 2143216 w 2143216" name="connsiteX0"/>
                <a:gd fmla="*/ 562708 h 2110152" name="connsiteY0"/>
                <a:gd fmla="*/ 2018715 w 2143216" name="connsiteX1"/>
                <a:gd fmla="*/ 562708 h 2110152" name="connsiteY1"/>
                <a:gd fmla="*/ 2018715 w 2143216" name="connsiteX2"/>
                <a:gd fmla="*/ 1547444 h 2110152" name="connsiteY2"/>
                <a:gd fmla="*/ 1456007 w 2143216" name="connsiteX3"/>
                <a:gd fmla="*/ 2110152 h 2110152" name="connsiteY3"/>
                <a:gd fmla="*/ 1456007 w 2143216" name="connsiteX4"/>
                <a:gd fmla="*/ 2110151 h 2110152" name="connsiteY4"/>
                <a:gd fmla="*/ 0 w 2143216" name="connsiteX5"/>
                <a:gd fmla="*/ 2110151 h 2110152" name="connsiteY5"/>
                <a:gd fmla="*/ 0 w 2143216" name="connsiteX6"/>
                <a:gd fmla="*/ 1547443 h 2110152" name="connsiteY6"/>
                <a:gd fmla="*/ 1456007 w 2143216" name="connsiteX7"/>
                <a:gd fmla="*/ 1547443 h 2110152" name="connsiteY7"/>
                <a:gd fmla="*/ 1456007 w 2143216" name="connsiteX8"/>
                <a:gd fmla="*/ 562708 h 2110152" name="connsiteY8"/>
                <a:gd fmla="*/ 1331509 w 2143216" name="connsiteX9"/>
                <a:gd fmla="*/ 562708 h 2110152" name="connsiteY9"/>
                <a:gd fmla="*/ 1737363 w 2143216" name="connsiteX10"/>
                <a:gd fmla="*/ 0 h 2110152"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110152" w="2143216">
                  <a:moveTo>
                    <a:pt x="2143216" y="562708"/>
                  </a:moveTo>
                  <a:lnTo>
                    <a:pt x="2018715" y="562708"/>
                  </a:lnTo>
                  <a:lnTo>
                    <a:pt x="2018715" y="1547444"/>
                  </a:lnTo>
                  <a:lnTo>
                    <a:pt x="1456007" y="2110152"/>
                  </a:lnTo>
                  <a:lnTo>
                    <a:pt x="1456007" y="2110151"/>
                  </a:lnTo>
                  <a:lnTo>
                    <a:pt x="0" y="2110151"/>
                  </a:lnTo>
                  <a:lnTo>
                    <a:pt x="0" y="1547443"/>
                  </a:lnTo>
                  <a:lnTo>
                    <a:pt x="1456007" y="1547443"/>
                  </a:lnTo>
                  <a:lnTo>
                    <a:pt x="1456007" y="562708"/>
                  </a:lnTo>
                  <a:lnTo>
                    <a:pt x="1331509" y="562708"/>
                  </a:lnTo>
                  <a:lnTo>
                    <a:pt x="173736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 name="Freeform 18"/>
            <p:cNvSpPr>
              <a:spLocks noEditPoints="1"/>
            </p:cNvSpPr>
            <p:nvPr/>
          </p:nvSpPr>
          <p:spPr bwMode="auto">
            <a:xfrm>
              <a:off x="8091344" y="5076469"/>
              <a:ext cx="399007" cy="404213"/>
            </a:xfrm>
            <a:custGeom>
              <a:gdLst>
                <a:gd fmla="*/ 94 w 107" name="T0"/>
                <a:gd fmla="*/ 30 h 108" name="T1"/>
                <a:gd fmla="*/ 77 w 107" name="T2"/>
                <a:gd fmla="*/ 95 h 108" name="T3"/>
                <a:gd fmla="*/ 13 w 107" name="T4"/>
                <a:gd fmla="*/ 77 h 108" name="T5"/>
                <a:gd fmla="*/ 30 w 107" name="T6"/>
                <a:gd fmla="*/ 13 h 108" name="T7"/>
                <a:gd fmla="*/ 94 w 107" name="T8"/>
                <a:gd fmla="*/ 30 h 108" name="T9"/>
                <a:gd fmla="*/ 68 w 107" name="T10"/>
                <a:gd fmla="*/ 46 h 108" name="T11"/>
                <a:gd fmla="*/ 68 w 107" name="T12"/>
                <a:gd fmla="*/ 46 h 108" name="T13"/>
                <a:gd fmla="*/ 58 w 107" name="T14"/>
                <a:gd fmla="*/ 38 h 108" name="T15"/>
                <a:gd fmla="*/ 45 w 107" name="T16"/>
                <a:gd fmla="*/ 40 h 108" name="T17"/>
                <a:gd fmla="*/ 45 w 107" name="T18"/>
                <a:gd fmla="*/ 40 h 108" name="T19"/>
                <a:gd fmla="*/ 38 w 107" name="T20"/>
                <a:gd fmla="*/ 50 h 108" name="T21"/>
                <a:gd fmla="*/ 39 w 107" name="T22"/>
                <a:gd fmla="*/ 62 h 108" name="T23"/>
                <a:gd fmla="*/ 39 w 107" name="T24"/>
                <a:gd fmla="*/ 62 h 108" name="T25"/>
                <a:gd fmla="*/ 49 w 107" name="T26"/>
                <a:gd fmla="*/ 69 h 108" name="T27"/>
                <a:gd fmla="*/ 62 w 107" name="T28"/>
                <a:gd fmla="*/ 68 h 108" name="T29"/>
                <a:gd fmla="*/ 62 w 107" name="T30"/>
                <a:gd fmla="*/ 68 h 108" name="T31"/>
                <a:gd fmla="*/ 69 w 107" name="T32"/>
                <a:gd fmla="*/ 58 h 108" name="T33"/>
                <a:gd fmla="*/ 68 w 107" name="T34"/>
                <a:gd fmla="*/ 46 h 108" name="T35"/>
                <a:gd fmla="*/ 63 w 107" name="T36"/>
                <a:gd fmla="*/ 56 h 108" name="T37"/>
                <a:gd fmla="*/ 62 w 107" name="T38"/>
                <a:gd fmla="*/ 49 h 108" name="T39"/>
                <a:gd fmla="*/ 62 w 107" name="T40"/>
                <a:gd fmla="*/ 49 h 108" name="T41"/>
                <a:gd fmla="*/ 56 w 107" name="T42"/>
                <a:gd fmla="*/ 44 h 108" name="T43"/>
                <a:gd fmla="*/ 48 w 107" name="T44"/>
                <a:gd fmla="*/ 45 h 108" name="T45"/>
                <a:gd fmla="*/ 48 w 107" name="T46"/>
                <a:gd fmla="*/ 45 h 108" name="T47"/>
                <a:gd fmla="*/ 44 w 107" name="T48"/>
                <a:gd fmla="*/ 51 h 108" name="T49"/>
                <a:gd fmla="*/ 45 w 107" name="T50"/>
                <a:gd fmla="*/ 59 h 108" name="T51"/>
                <a:gd fmla="*/ 45 w 107" name="T52"/>
                <a:gd fmla="*/ 59 h 108" name="T53"/>
                <a:gd fmla="*/ 51 w 107" name="T54"/>
                <a:gd fmla="*/ 64 h 108" name="T55"/>
                <a:gd fmla="*/ 59 w 107" name="T56"/>
                <a:gd fmla="*/ 63 h 108" name="T57"/>
                <a:gd fmla="*/ 59 w 107" name="T58"/>
                <a:gd fmla="*/ 63 h 108" name="T59"/>
                <a:gd fmla="*/ 63 w 107" name="T60"/>
                <a:gd fmla="*/ 56 h 108" name="T61"/>
                <a:gd fmla="*/ 29 w 107" name="T62"/>
                <a:gd fmla="*/ 24 h 108" name="T63"/>
                <a:gd fmla="*/ 17 w 107" name="T64"/>
                <a:gd fmla="*/ 65 h 108" name="T65"/>
                <a:gd fmla="*/ 25 w 107" name="T66"/>
                <a:gd fmla="*/ 63 h 108" name="T67"/>
                <a:gd fmla="*/ 29 w 107" name="T68"/>
                <a:gd fmla="*/ 24 h 108" name="T69"/>
                <a:gd fmla="*/ 69 w 107" name="T70"/>
                <a:gd fmla="*/ 37 h 108" name="T71"/>
                <a:gd fmla="*/ 73 w 107" name="T72"/>
                <a:gd fmla="*/ 42 h 108" name="T73"/>
                <a:gd fmla="*/ 74 w 107" name="T74"/>
                <a:gd fmla="*/ 45 h 108" name="T75"/>
                <a:gd fmla="*/ 91 w 107" name="T76"/>
                <a:gd fmla="*/ 38 h 108" name="T77"/>
                <a:gd fmla="*/ 89 w 107" name="T78"/>
                <a:gd fmla="*/ 33 h 108" name="T79"/>
                <a:gd fmla="*/ 82 w 107" name="T80"/>
                <a:gd fmla="*/ 25 h 108" name="T81"/>
                <a:gd fmla="*/ 69 w 107" name="T82"/>
                <a:gd fmla="*/ 37 h 108" name="T83"/>
                <a:gd fmla="*/ 92 w 107" name="T84"/>
                <a:gd fmla="*/ 43 h 108" name="T85"/>
                <a:gd fmla="*/ 75 w 107" name="T86"/>
                <a:gd fmla="*/ 47 h 108" name="T87"/>
                <a:gd fmla="*/ 76 w 107" name="T88"/>
                <a:gd fmla="*/ 53 h 108" name="T89"/>
                <a:gd fmla="*/ 93 w 107" name="T90"/>
                <a:gd fmla="*/ 54 h 108" name="T91"/>
                <a:gd fmla="*/ 92 w 107" name="T92"/>
                <a:gd fmla="*/ 43 h 108" name="T93"/>
                <a:gd fmla="*/ 70 w 107" name="T94"/>
                <a:gd fmla="*/ 44 h 108" name="T95"/>
                <a:gd fmla="*/ 44 w 107" name="T96"/>
                <a:gd fmla="*/ 37 h 108" name="T97"/>
                <a:gd fmla="*/ 37 w 107" name="T98"/>
                <a:gd fmla="*/ 63 h 108" name="T99"/>
                <a:gd fmla="*/ 63 w 107" name="T100"/>
                <a:gd fmla="*/ 70 h 108" name="T101"/>
                <a:gd fmla="*/ 70 w 107" name="T102"/>
                <a:gd fmla="*/ 44 h 108"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8" w="107">
                  <a:moveTo>
                    <a:pt x="94" y="30"/>
                  </a:moveTo>
                  <a:cubicBezTo>
                    <a:pt x="107" y="53"/>
                    <a:pt x="100" y="82"/>
                    <a:pt x="77" y="95"/>
                  </a:cubicBezTo>
                  <a:cubicBezTo>
                    <a:pt x="54" y="108"/>
                    <a:pt x="26" y="100"/>
                    <a:pt x="13" y="77"/>
                  </a:cubicBezTo>
                  <a:cubicBezTo>
                    <a:pt x="0" y="55"/>
                    <a:pt x="7" y="26"/>
                    <a:pt x="30" y="13"/>
                  </a:cubicBezTo>
                  <a:cubicBezTo>
                    <a:pt x="52" y="0"/>
                    <a:pt x="81" y="8"/>
                    <a:pt x="94" y="30"/>
                  </a:cubicBezTo>
                  <a:close/>
                  <a:moveTo>
                    <a:pt x="68" y="46"/>
                  </a:moveTo>
                  <a:cubicBezTo>
                    <a:pt x="68" y="46"/>
                    <a:pt x="68" y="46"/>
                    <a:pt x="68" y="46"/>
                  </a:cubicBezTo>
                  <a:cubicBezTo>
                    <a:pt x="65" y="42"/>
                    <a:pt x="62" y="39"/>
                    <a:pt x="58" y="38"/>
                  </a:cubicBezTo>
                  <a:cubicBezTo>
                    <a:pt x="54" y="37"/>
                    <a:pt x="49" y="37"/>
                    <a:pt x="45" y="40"/>
                  </a:cubicBezTo>
                  <a:cubicBezTo>
                    <a:pt x="45" y="40"/>
                    <a:pt x="45" y="40"/>
                    <a:pt x="45" y="40"/>
                  </a:cubicBezTo>
                  <a:cubicBezTo>
                    <a:pt x="41" y="42"/>
                    <a:pt x="39" y="46"/>
                    <a:pt x="38" y="50"/>
                  </a:cubicBezTo>
                  <a:cubicBezTo>
                    <a:pt x="37" y="54"/>
                    <a:pt x="37" y="58"/>
                    <a:pt x="39" y="62"/>
                  </a:cubicBezTo>
                  <a:cubicBezTo>
                    <a:pt x="39" y="62"/>
                    <a:pt x="39" y="62"/>
                    <a:pt x="39" y="62"/>
                  </a:cubicBezTo>
                  <a:cubicBezTo>
                    <a:pt x="42" y="66"/>
                    <a:pt x="45" y="68"/>
                    <a:pt x="49" y="69"/>
                  </a:cubicBezTo>
                  <a:cubicBezTo>
                    <a:pt x="53" y="71"/>
                    <a:pt x="58" y="70"/>
                    <a:pt x="62" y="68"/>
                  </a:cubicBezTo>
                  <a:cubicBezTo>
                    <a:pt x="62" y="68"/>
                    <a:pt x="62" y="68"/>
                    <a:pt x="62" y="68"/>
                  </a:cubicBezTo>
                  <a:cubicBezTo>
                    <a:pt x="65" y="66"/>
                    <a:pt x="68" y="62"/>
                    <a:pt x="69" y="58"/>
                  </a:cubicBezTo>
                  <a:cubicBezTo>
                    <a:pt x="70" y="54"/>
                    <a:pt x="70" y="50"/>
                    <a:pt x="68" y="46"/>
                  </a:cubicBezTo>
                  <a:close/>
                  <a:moveTo>
                    <a:pt x="63" y="56"/>
                  </a:moveTo>
                  <a:cubicBezTo>
                    <a:pt x="64" y="54"/>
                    <a:pt x="64" y="51"/>
                    <a:pt x="62" y="49"/>
                  </a:cubicBezTo>
                  <a:cubicBezTo>
                    <a:pt x="62" y="49"/>
                    <a:pt x="62" y="49"/>
                    <a:pt x="62" y="49"/>
                  </a:cubicBezTo>
                  <a:cubicBezTo>
                    <a:pt x="61" y="46"/>
                    <a:pt x="59" y="45"/>
                    <a:pt x="56" y="44"/>
                  </a:cubicBezTo>
                  <a:cubicBezTo>
                    <a:pt x="54" y="43"/>
                    <a:pt x="51" y="44"/>
                    <a:pt x="48" y="45"/>
                  </a:cubicBezTo>
                  <a:cubicBezTo>
                    <a:pt x="48" y="45"/>
                    <a:pt x="48" y="45"/>
                    <a:pt x="48" y="45"/>
                  </a:cubicBezTo>
                  <a:cubicBezTo>
                    <a:pt x="46" y="46"/>
                    <a:pt x="44" y="49"/>
                    <a:pt x="44" y="51"/>
                  </a:cubicBezTo>
                  <a:cubicBezTo>
                    <a:pt x="43" y="54"/>
                    <a:pt x="43" y="56"/>
                    <a:pt x="45" y="59"/>
                  </a:cubicBezTo>
                  <a:cubicBezTo>
                    <a:pt x="45" y="59"/>
                    <a:pt x="45" y="59"/>
                    <a:pt x="45" y="59"/>
                  </a:cubicBezTo>
                  <a:cubicBezTo>
                    <a:pt x="46" y="61"/>
                    <a:pt x="48" y="63"/>
                    <a:pt x="51" y="64"/>
                  </a:cubicBezTo>
                  <a:cubicBezTo>
                    <a:pt x="53" y="64"/>
                    <a:pt x="56" y="64"/>
                    <a:pt x="59" y="63"/>
                  </a:cubicBezTo>
                  <a:cubicBezTo>
                    <a:pt x="59" y="63"/>
                    <a:pt x="59" y="63"/>
                    <a:pt x="59" y="63"/>
                  </a:cubicBezTo>
                  <a:cubicBezTo>
                    <a:pt x="61" y="61"/>
                    <a:pt x="63" y="59"/>
                    <a:pt x="63" y="56"/>
                  </a:cubicBezTo>
                  <a:close/>
                  <a:moveTo>
                    <a:pt x="29" y="24"/>
                  </a:moveTo>
                  <a:cubicBezTo>
                    <a:pt x="16" y="36"/>
                    <a:pt x="14" y="50"/>
                    <a:pt x="17" y="65"/>
                  </a:cubicBezTo>
                  <a:cubicBezTo>
                    <a:pt x="20" y="64"/>
                    <a:pt x="23" y="64"/>
                    <a:pt x="25" y="63"/>
                  </a:cubicBezTo>
                  <a:cubicBezTo>
                    <a:pt x="21" y="49"/>
                    <a:pt x="22" y="36"/>
                    <a:pt x="29" y="24"/>
                  </a:cubicBezTo>
                  <a:close/>
                  <a:moveTo>
                    <a:pt x="69" y="37"/>
                  </a:moveTo>
                  <a:cubicBezTo>
                    <a:pt x="70" y="38"/>
                    <a:pt x="72" y="40"/>
                    <a:pt x="73" y="42"/>
                  </a:cubicBezTo>
                  <a:cubicBezTo>
                    <a:pt x="74" y="43"/>
                    <a:pt x="74" y="44"/>
                    <a:pt x="74" y="45"/>
                  </a:cubicBezTo>
                  <a:cubicBezTo>
                    <a:pt x="91" y="38"/>
                    <a:pt x="91" y="38"/>
                    <a:pt x="91" y="38"/>
                  </a:cubicBezTo>
                  <a:cubicBezTo>
                    <a:pt x="90" y="36"/>
                    <a:pt x="89" y="35"/>
                    <a:pt x="89" y="33"/>
                  </a:cubicBezTo>
                  <a:cubicBezTo>
                    <a:pt x="87" y="30"/>
                    <a:pt x="85" y="28"/>
                    <a:pt x="82" y="25"/>
                  </a:cubicBezTo>
                  <a:cubicBezTo>
                    <a:pt x="69" y="37"/>
                    <a:pt x="69" y="37"/>
                    <a:pt x="69" y="37"/>
                  </a:cubicBezTo>
                  <a:close/>
                  <a:moveTo>
                    <a:pt x="92" y="43"/>
                  </a:moveTo>
                  <a:cubicBezTo>
                    <a:pt x="75" y="47"/>
                    <a:pt x="75" y="47"/>
                    <a:pt x="75" y="47"/>
                  </a:cubicBezTo>
                  <a:cubicBezTo>
                    <a:pt x="76" y="49"/>
                    <a:pt x="76" y="51"/>
                    <a:pt x="76" y="53"/>
                  </a:cubicBezTo>
                  <a:cubicBezTo>
                    <a:pt x="93" y="54"/>
                    <a:pt x="93" y="54"/>
                    <a:pt x="93" y="54"/>
                  </a:cubicBezTo>
                  <a:cubicBezTo>
                    <a:pt x="94" y="50"/>
                    <a:pt x="93" y="46"/>
                    <a:pt x="92" y="43"/>
                  </a:cubicBezTo>
                  <a:close/>
                  <a:moveTo>
                    <a:pt x="70" y="44"/>
                  </a:moveTo>
                  <a:cubicBezTo>
                    <a:pt x="65" y="35"/>
                    <a:pt x="53" y="32"/>
                    <a:pt x="44" y="37"/>
                  </a:cubicBezTo>
                  <a:cubicBezTo>
                    <a:pt x="35" y="42"/>
                    <a:pt x="32" y="54"/>
                    <a:pt x="37" y="63"/>
                  </a:cubicBezTo>
                  <a:cubicBezTo>
                    <a:pt x="42" y="72"/>
                    <a:pt x="54" y="76"/>
                    <a:pt x="63" y="70"/>
                  </a:cubicBezTo>
                  <a:cubicBezTo>
                    <a:pt x="72" y="65"/>
                    <a:pt x="75" y="53"/>
                    <a:pt x="70" y="44"/>
                  </a:cubicBezTo>
                  <a:close/>
                </a:path>
              </a:pathLst>
            </a:custGeom>
            <a:solidFill>
              <a:schemeClr val="bg1"/>
            </a:solidFill>
            <a:ln>
              <a:noFill/>
            </a:ln>
          </p:spPr>
          <p:txBody>
            <a:bodyPr anchor="t" anchorCtr="0" bIns="41872" compatLnSpc="1" lIns="83743" numCol="1" rIns="83743" tIns="41872"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9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20" name="Group 19"/>
          <p:cNvGrpSpPr/>
          <p:nvPr/>
        </p:nvGrpSpPr>
        <p:grpSpPr>
          <a:xfrm>
            <a:off x="2294125" y="2541892"/>
            <a:ext cx="419805" cy="315056"/>
            <a:chOff x="789999" y="2242985"/>
            <a:chExt cx="504229" cy="378415"/>
          </a:xfrm>
        </p:grpSpPr>
        <p:sp>
          <p:nvSpPr>
            <p:cNvPr id="21" name="Rectangle 20"/>
            <p:cNvSpPr/>
            <p:nvPr/>
          </p:nvSpPr>
          <p:spPr>
            <a:xfrm>
              <a:off x="858129" y="2299468"/>
              <a:ext cx="436099" cy="3219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2" name="Rectangle 21"/>
            <p:cNvSpPr/>
            <p:nvPr/>
          </p:nvSpPr>
          <p:spPr>
            <a:xfrm>
              <a:off x="789999" y="2242985"/>
              <a:ext cx="436099" cy="3219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23" name="Rectangle 22"/>
          <p:cNvSpPr/>
          <p:nvPr/>
        </p:nvSpPr>
        <p:spPr>
          <a:xfrm>
            <a:off x="2814293" y="2379944"/>
            <a:ext cx="3026728" cy="384048"/>
          </a:xfrm>
          <a:prstGeom prst="rect">
            <a:avLst/>
          </a:prstGeom>
        </p:spPr>
        <p:txBody>
          <a:bodyPr wrap="square">
            <a:spAutoFit/>
          </a:bodyPr>
          <a:lstStyle/>
          <a:p>
            <a:pPr algn="just">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nvGrpSpPr>
          <p:cNvPr id="24" name="Group 23"/>
          <p:cNvGrpSpPr/>
          <p:nvPr/>
        </p:nvGrpSpPr>
        <p:grpSpPr>
          <a:xfrm>
            <a:off x="2294125" y="3501029"/>
            <a:ext cx="419805" cy="315056"/>
            <a:chOff x="789999" y="2242985"/>
            <a:chExt cx="504229" cy="378415"/>
          </a:xfrm>
        </p:grpSpPr>
        <p:sp>
          <p:nvSpPr>
            <p:cNvPr id="25" name="Rectangle 24"/>
            <p:cNvSpPr/>
            <p:nvPr/>
          </p:nvSpPr>
          <p:spPr>
            <a:xfrm>
              <a:off x="858129" y="2299468"/>
              <a:ext cx="436099" cy="3219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 name="Rectangle 25"/>
            <p:cNvSpPr/>
            <p:nvPr/>
          </p:nvSpPr>
          <p:spPr>
            <a:xfrm>
              <a:off x="789999" y="2242985"/>
              <a:ext cx="436099" cy="3219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27" name="Rectangle 26"/>
          <p:cNvSpPr/>
          <p:nvPr/>
        </p:nvSpPr>
        <p:spPr>
          <a:xfrm>
            <a:off x="2814293" y="3339079"/>
            <a:ext cx="3026728" cy="384048"/>
          </a:xfrm>
          <a:prstGeom prst="rect">
            <a:avLst/>
          </a:prstGeom>
        </p:spPr>
        <p:txBody>
          <a:bodyPr wrap="square">
            <a:spAutoFit/>
          </a:bodyPr>
          <a:lstStyle/>
          <a:p>
            <a:pPr algn="just">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nvGrpSpPr>
          <p:cNvPr id="28" name="Group 27"/>
          <p:cNvGrpSpPr/>
          <p:nvPr/>
        </p:nvGrpSpPr>
        <p:grpSpPr>
          <a:xfrm>
            <a:off x="2294125" y="4483521"/>
            <a:ext cx="419805" cy="315056"/>
            <a:chOff x="789999" y="2242985"/>
            <a:chExt cx="504229" cy="378415"/>
          </a:xfrm>
        </p:grpSpPr>
        <p:sp>
          <p:nvSpPr>
            <p:cNvPr id="29" name="Rectangle 28"/>
            <p:cNvSpPr/>
            <p:nvPr/>
          </p:nvSpPr>
          <p:spPr>
            <a:xfrm>
              <a:off x="858129" y="2299468"/>
              <a:ext cx="436099" cy="3219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30" name="Rectangle 29"/>
            <p:cNvSpPr/>
            <p:nvPr/>
          </p:nvSpPr>
          <p:spPr>
            <a:xfrm>
              <a:off x="789999" y="2242985"/>
              <a:ext cx="436099" cy="3219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31" name="Rectangle 30"/>
          <p:cNvSpPr/>
          <p:nvPr/>
        </p:nvSpPr>
        <p:spPr>
          <a:xfrm>
            <a:off x="2814293" y="4321571"/>
            <a:ext cx="3026728" cy="384048"/>
          </a:xfrm>
          <a:prstGeom prst="rect">
            <a:avLst/>
          </a:prstGeom>
        </p:spPr>
        <p:txBody>
          <a:bodyPr wrap="square">
            <a:spAutoFit/>
          </a:bodyPr>
          <a:lstStyle/>
          <a:p>
            <a:pPr algn="just">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nvGrpSpPr>
          <p:cNvPr id="32" name="Group 31"/>
          <p:cNvGrpSpPr/>
          <p:nvPr/>
        </p:nvGrpSpPr>
        <p:grpSpPr>
          <a:xfrm>
            <a:off x="2294125" y="5423436"/>
            <a:ext cx="419805" cy="315056"/>
            <a:chOff x="789999" y="2242985"/>
            <a:chExt cx="504229" cy="378415"/>
          </a:xfrm>
        </p:grpSpPr>
        <p:sp>
          <p:nvSpPr>
            <p:cNvPr id="33" name="Rectangle 32"/>
            <p:cNvSpPr/>
            <p:nvPr/>
          </p:nvSpPr>
          <p:spPr>
            <a:xfrm>
              <a:off x="858129" y="2299468"/>
              <a:ext cx="436099" cy="3219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34" name="Rectangle 33"/>
            <p:cNvSpPr/>
            <p:nvPr/>
          </p:nvSpPr>
          <p:spPr>
            <a:xfrm>
              <a:off x="789999" y="2242985"/>
              <a:ext cx="436099" cy="3219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00">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35" name="Rectangle 34"/>
          <p:cNvSpPr/>
          <p:nvPr/>
        </p:nvSpPr>
        <p:spPr>
          <a:xfrm>
            <a:off x="2814293" y="5261487"/>
            <a:ext cx="3026728" cy="384048"/>
          </a:xfrm>
          <a:prstGeom prst="rect">
            <a:avLst/>
          </a:prstGeom>
        </p:spPr>
        <p:txBody>
          <a:bodyPr wrap="square">
            <a:spAutoFit/>
          </a:bodyPr>
          <a:lstStyle/>
          <a:p>
            <a:pPr algn="just">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44"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45"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3434761245"/>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39"/>
                                        </p:tgtEl>
                                        <p:attrNameLst>
                                          <p:attrName>style.visibility</p:attrName>
                                        </p:attrNameLst>
                                      </p:cBhvr>
                                      <p:to>
                                        <p:strVal val="visible"/>
                                      </p:to>
                                    </p:set>
                                    <p:animEffect filter="fade" transition="in">
                                      <p:cBhvr>
                                        <p:cTn dur="1000" id="7"/>
                                        <p:tgtEl>
                                          <p:spTgt spid="39"/>
                                        </p:tgtEl>
                                      </p:cBhvr>
                                    </p:animEffect>
                                    <p:anim calcmode="lin" valueType="num">
                                      <p:cBhvr>
                                        <p:cTn dur="1000" fill="hold" id="8"/>
                                        <p:tgtEl>
                                          <p:spTgt spid="39"/>
                                        </p:tgtEl>
                                        <p:attrNameLst>
                                          <p:attrName>ppt_x</p:attrName>
                                        </p:attrNameLst>
                                      </p:cBhvr>
                                      <p:tavLst>
                                        <p:tav tm="0">
                                          <p:val>
                                            <p:strVal val="#ppt_x"/>
                                          </p:val>
                                        </p:tav>
                                        <p:tav tm="100000">
                                          <p:val>
                                            <p:strVal val="#ppt_x"/>
                                          </p:val>
                                        </p:tav>
                                      </p:tavLst>
                                    </p:anim>
                                    <p:anim calcmode="lin" valueType="num">
                                      <p:cBhvr>
                                        <p:cTn dur="1000" fill="hold" id="9"/>
                                        <p:tgtEl>
                                          <p:spTgt spid="39"/>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42" presetSubtype="0">
                                  <p:stCondLst>
                                    <p:cond delay="0"/>
                                  </p:stCondLst>
                                  <p:childTnLst>
                                    <p:set>
                                      <p:cBhvr>
                                        <p:cTn dur="1" fill="hold" id="12">
                                          <p:stCondLst>
                                            <p:cond delay="0"/>
                                          </p:stCondLst>
                                        </p:cTn>
                                        <p:tgtEl>
                                          <p:spTgt spid="38"/>
                                        </p:tgtEl>
                                        <p:attrNameLst>
                                          <p:attrName>style.visibility</p:attrName>
                                        </p:attrNameLst>
                                      </p:cBhvr>
                                      <p:to>
                                        <p:strVal val="visible"/>
                                      </p:to>
                                    </p:set>
                                    <p:animEffect filter="fade" transition="in">
                                      <p:cBhvr>
                                        <p:cTn dur="1000" id="13"/>
                                        <p:tgtEl>
                                          <p:spTgt spid="38"/>
                                        </p:tgtEl>
                                      </p:cBhvr>
                                    </p:animEffect>
                                    <p:anim calcmode="lin" valueType="num">
                                      <p:cBhvr>
                                        <p:cTn dur="1000" fill="hold" id="14"/>
                                        <p:tgtEl>
                                          <p:spTgt spid="38"/>
                                        </p:tgtEl>
                                        <p:attrNameLst>
                                          <p:attrName>ppt_x</p:attrName>
                                        </p:attrNameLst>
                                      </p:cBhvr>
                                      <p:tavLst>
                                        <p:tav tm="0">
                                          <p:val>
                                            <p:strVal val="#ppt_x"/>
                                          </p:val>
                                        </p:tav>
                                        <p:tav tm="100000">
                                          <p:val>
                                            <p:strVal val="#ppt_x"/>
                                          </p:val>
                                        </p:tav>
                                      </p:tavLst>
                                    </p:anim>
                                    <p:anim calcmode="lin" valueType="num">
                                      <p:cBhvr>
                                        <p:cTn dur="1000" fill="hold" id="15"/>
                                        <p:tgtEl>
                                          <p:spTgt spid="38"/>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42" presetSubtype="0">
                                  <p:stCondLst>
                                    <p:cond delay="0"/>
                                  </p:stCondLst>
                                  <p:childTnLst>
                                    <p:set>
                                      <p:cBhvr>
                                        <p:cTn dur="1" fill="hold" id="18">
                                          <p:stCondLst>
                                            <p:cond delay="0"/>
                                          </p:stCondLst>
                                        </p:cTn>
                                        <p:tgtEl>
                                          <p:spTgt spid="37"/>
                                        </p:tgtEl>
                                        <p:attrNameLst>
                                          <p:attrName>style.visibility</p:attrName>
                                        </p:attrNameLst>
                                      </p:cBhvr>
                                      <p:to>
                                        <p:strVal val="visible"/>
                                      </p:to>
                                    </p:set>
                                    <p:animEffect filter="fade" transition="in">
                                      <p:cBhvr>
                                        <p:cTn dur="1000" id="19"/>
                                        <p:tgtEl>
                                          <p:spTgt spid="37"/>
                                        </p:tgtEl>
                                      </p:cBhvr>
                                    </p:animEffect>
                                    <p:anim calcmode="lin" valueType="num">
                                      <p:cBhvr>
                                        <p:cTn dur="1000" fill="hold" id="20"/>
                                        <p:tgtEl>
                                          <p:spTgt spid="37"/>
                                        </p:tgtEl>
                                        <p:attrNameLst>
                                          <p:attrName>ppt_x</p:attrName>
                                        </p:attrNameLst>
                                      </p:cBhvr>
                                      <p:tavLst>
                                        <p:tav tm="0">
                                          <p:val>
                                            <p:strVal val="#ppt_x"/>
                                          </p:val>
                                        </p:tav>
                                        <p:tav tm="100000">
                                          <p:val>
                                            <p:strVal val="#ppt_x"/>
                                          </p:val>
                                        </p:tav>
                                      </p:tavLst>
                                    </p:anim>
                                    <p:anim calcmode="lin" valueType="num">
                                      <p:cBhvr>
                                        <p:cTn dur="1000" fill="hold" id="21"/>
                                        <p:tgtEl>
                                          <p:spTgt spid="37"/>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id="23" nodeType="afterEffect" presetClass="entr" presetID="42" presetSubtype="0">
                                  <p:stCondLst>
                                    <p:cond delay="0"/>
                                  </p:stCondLst>
                                  <p:childTnLst>
                                    <p:set>
                                      <p:cBhvr>
                                        <p:cTn dur="1" fill="hold" id="24">
                                          <p:stCondLst>
                                            <p:cond delay="0"/>
                                          </p:stCondLst>
                                        </p:cTn>
                                        <p:tgtEl>
                                          <p:spTgt spid="36"/>
                                        </p:tgtEl>
                                        <p:attrNameLst>
                                          <p:attrName>style.visibility</p:attrName>
                                        </p:attrNameLst>
                                      </p:cBhvr>
                                      <p:to>
                                        <p:strVal val="visible"/>
                                      </p:to>
                                    </p:set>
                                    <p:animEffect filter="fade" transition="in">
                                      <p:cBhvr>
                                        <p:cTn dur="1000" id="25"/>
                                        <p:tgtEl>
                                          <p:spTgt spid="36"/>
                                        </p:tgtEl>
                                      </p:cBhvr>
                                    </p:animEffect>
                                    <p:anim calcmode="lin" valueType="num">
                                      <p:cBhvr>
                                        <p:cTn dur="1000" fill="hold" id="26"/>
                                        <p:tgtEl>
                                          <p:spTgt spid="36"/>
                                        </p:tgtEl>
                                        <p:attrNameLst>
                                          <p:attrName>ppt_x</p:attrName>
                                        </p:attrNameLst>
                                      </p:cBhvr>
                                      <p:tavLst>
                                        <p:tav tm="0">
                                          <p:val>
                                            <p:strVal val="#ppt_x"/>
                                          </p:val>
                                        </p:tav>
                                        <p:tav tm="100000">
                                          <p:val>
                                            <p:strVal val="#ppt_x"/>
                                          </p:val>
                                        </p:tav>
                                      </p:tavLst>
                                    </p:anim>
                                    <p:anim calcmode="lin" valueType="num">
                                      <p:cBhvr>
                                        <p:cTn dur="1000" fill="hold" id="27"/>
                                        <p:tgtEl>
                                          <p:spTgt spid="36"/>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4000"/>
                            </p:stCondLst>
                            <p:childTnLst>
                              <p:par>
                                <p:cTn fill="hold" id="29" nodeType="afterEffect" presetClass="entr" presetID="53" presetSubtype="0">
                                  <p:stCondLst>
                                    <p:cond delay="0"/>
                                  </p:stCondLst>
                                  <p:childTnLst>
                                    <p:set>
                                      <p:cBhvr>
                                        <p:cTn dur="1" fill="hold" id="30">
                                          <p:stCondLst>
                                            <p:cond delay="0"/>
                                          </p:stCondLst>
                                        </p:cTn>
                                        <p:tgtEl>
                                          <p:spTgt spid="43"/>
                                        </p:tgtEl>
                                        <p:attrNameLst>
                                          <p:attrName>style.visibility</p:attrName>
                                        </p:attrNameLst>
                                      </p:cBhvr>
                                      <p:to>
                                        <p:strVal val="visible"/>
                                      </p:to>
                                    </p:set>
                                    <p:anim calcmode="lin" valueType="num">
                                      <p:cBhvr>
                                        <p:cTn dur="500" fill="hold" id="31"/>
                                        <p:tgtEl>
                                          <p:spTgt spid="43"/>
                                        </p:tgtEl>
                                        <p:attrNameLst>
                                          <p:attrName>ppt_w</p:attrName>
                                        </p:attrNameLst>
                                      </p:cBhvr>
                                      <p:tavLst>
                                        <p:tav tm="0">
                                          <p:val>
                                            <p:fltVal val="0"/>
                                          </p:val>
                                        </p:tav>
                                        <p:tav tm="100000">
                                          <p:val>
                                            <p:strVal val="#ppt_w"/>
                                          </p:val>
                                        </p:tav>
                                      </p:tavLst>
                                    </p:anim>
                                    <p:anim calcmode="lin" valueType="num">
                                      <p:cBhvr>
                                        <p:cTn dur="500" fill="hold" id="32"/>
                                        <p:tgtEl>
                                          <p:spTgt spid="43"/>
                                        </p:tgtEl>
                                        <p:attrNameLst>
                                          <p:attrName>ppt_h</p:attrName>
                                        </p:attrNameLst>
                                      </p:cBhvr>
                                      <p:tavLst>
                                        <p:tav tm="0">
                                          <p:val>
                                            <p:fltVal val="0"/>
                                          </p:val>
                                        </p:tav>
                                        <p:tav tm="100000">
                                          <p:val>
                                            <p:strVal val="#ppt_h"/>
                                          </p:val>
                                        </p:tav>
                                      </p:tavLst>
                                    </p:anim>
                                    <p:animEffect filter="fade" transition="in">
                                      <p:cBhvr>
                                        <p:cTn dur="500" id="33"/>
                                        <p:tgtEl>
                                          <p:spTgt spid="43"/>
                                        </p:tgtEl>
                                      </p:cBhvr>
                                    </p:animEffect>
                                  </p:childTnLst>
                                </p:cTn>
                              </p:par>
                            </p:childTnLst>
                          </p:cTn>
                        </p:par>
                        <p:par>
                          <p:cTn fill="hold" id="34" nodeType="afterGroup">
                            <p:stCondLst>
                              <p:cond delay="4500"/>
                            </p:stCondLst>
                            <p:childTnLst>
                              <p:par>
                                <p:cTn fill="hold" id="35" nodeType="afterEffect" presetClass="entr" presetID="53" presetSubtype="0">
                                  <p:stCondLst>
                                    <p:cond delay="0"/>
                                  </p:stCondLst>
                                  <p:childTnLst>
                                    <p:set>
                                      <p:cBhvr>
                                        <p:cTn dur="1" fill="hold" id="36">
                                          <p:stCondLst>
                                            <p:cond delay="0"/>
                                          </p:stCondLst>
                                        </p:cTn>
                                        <p:tgtEl>
                                          <p:spTgt spid="42"/>
                                        </p:tgtEl>
                                        <p:attrNameLst>
                                          <p:attrName>style.visibility</p:attrName>
                                        </p:attrNameLst>
                                      </p:cBhvr>
                                      <p:to>
                                        <p:strVal val="visible"/>
                                      </p:to>
                                    </p:set>
                                    <p:anim calcmode="lin" valueType="num">
                                      <p:cBhvr>
                                        <p:cTn dur="500" fill="hold" id="37"/>
                                        <p:tgtEl>
                                          <p:spTgt spid="42"/>
                                        </p:tgtEl>
                                        <p:attrNameLst>
                                          <p:attrName>ppt_w</p:attrName>
                                        </p:attrNameLst>
                                      </p:cBhvr>
                                      <p:tavLst>
                                        <p:tav tm="0">
                                          <p:val>
                                            <p:fltVal val="0"/>
                                          </p:val>
                                        </p:tav>
                                        <p:tav tm="100000">
                                          <p:val>
                                            <p:strVal val="#ppt_w"/>
                                          </p:val>
                                        </p:tav>
                                      </p:tavLst>
                                    </p:anim>
                                    <p:anim calcmode="lin" valueType="num">
                                      <p:cBhvr>
                                        <p:cTn dur="500" fill="hold" id="38"/>
                                        <p:tgtEl>
                                          <p:spTgt spid="42"/>
                                        </p:tgtEl>
                                        <p:attrNameLst>
                                          <p:attrName>ppt_h</p:attrName>
                                        </p:attrNameLst>
                                      </p:cBhvr>
                                      <p:tavLst>
                                        <p:tav tm="0">
                                          <p:val>
                                            <p:fltVal val="0"/>
                                          </p:val>
                                        </p:tav>
                                        <p:tav tm="100000">
                                          <p:val>
                                            <p:strVal val="#ppt_h"/>
                                          </p:val>
                                        </p:tav>
                                      </p:tavLst>
                                    </p:anim>
                                    <p:animEffect filter="fade" transition="in">
                                      <p:cBhvr>
                                        <p:cTn dur="500" id="39"/>
                                        <p:tgtEl>
                                          <p:spTgt spid="42"/>
                                        </p:tgtEl>
                                      </p:cBhvr>
                                    </p:animEffect>
                                  </p:childTnLst>
                                </p:cTn>
                              </p:par>
                            </p:childTnLst>
                          </p:cTn>
                        </p:par>
                        <p:par>
                          <p:cTn fill="hold" id="40" nodeType="afterGroup">
                            <p:stCondLst>
                              <p:cond delay="5000"/>
                            </p:stCondLst>
                            <p:childTnLst>
                              <p:par>
                                <p:cTn fill="hold" id="41" nodeType="afterEffect" presetClass="entr" presetID="53" presetSubtype="0">
                                  <p:stCondLst>
                                    <p:cond delay="0"/>
                                  </p:stCondLst>
                                  <p:childTnLst>
                                    <p:set>
                                      <p:cBhvr>
                                        <p:cTn dur="1" fill="hold" id="42">
                                          <p:stCondLst>
                                            <p:cond delay="0"/>
                                          </p:stCondLst>
                                        </p:cTn>
                                        <p:tgtEl>
                                          <p:spTgt spid="41"/>
                                        </p:tgtEl>
                                        <p:attrNameLst>
                                          <p:attrName>style.visibility</p:attrName>
                                        </p:attrNameLst>
                                      </p:cBhvr>
                                      <p:to>
                                        <p:strVal val="visible"/>
                                      </p:to>
                                    </p:set>
                                    <p:anim calcmode="lin" valueType="num">
                                      <p:cBhvr>
                                        <p:cTn dur="500" fill="hold" id="43"/>
                                        <p:tgtEl>
                                          <p:spTgt spid="41"/>
                                        </p:tgtEl>
                                        <p:attrNameLst>
                                          <p:attrName>ppt_w</p:attrName>
                                        </p:attrNameLst>
                                      </p:cBhvr>
                                      <p:tavLst>
                                        <p:tav tm="0">
                                          <p:val>
                                            <p:fltVal val="0"/>
                                          </p:val>
                                        </p:tav>
                                        <p:tav tm="100000">
                                          <p:val>
                                            <p:strVal val="#ppt_w"/>
                                          </p:val>
                                        </p:tav>
                                      </p:tavLst>
                                    </p:anim>
                                    <p:anim calcmode="lin" valueType="num">
                                      <p:cBhvr>
                                        <p:cTn dur="500" fill="hold" id="44"/>
                                        <p:tgtEl>
                                          <p:spTgt spid="41"/>
                                        </p:tgtEl>
                                        <p:attrNameLst>
                                          <p:attrName>ppt_h</p:attrName>
                                        </p:attrNameLst>
                                      </p:cBhvr>
                                      <p:tavLst>
                                        <p:tav tm="0">
                                          <p:val>
                                            <p:fltVal val="0"/>
                                          </p:val>
                                        </p:tav>
                                        <p:tav tm="100000">
                                          <p:val>
                                            <p:strVal val="#ppt_h"/>
                                          </p:val>
                                        </p:tav>
                                      </p:tavLst>
                                    </p:anim>
                                    <p:animEffect filter="fade" transition="in">
                                      <p:cBhvr>
                                        <p:cTn dur="500" id="45"/>
                                        <p:tgtEl>
                                          <p:spTgt spid="41"/>
                                        </p:tgtEl>
                                      </p:cBhvr>
                                    </p:animEffect>
                                  </p:childTnLst>
                                </p:cTn>
                              </p:par>
                            </p:childTnLst>
                          </p:cTn>
                        </p:par>
                        <p:par>
                          <p:cTn fill="hold" id="46" nodeType="afterGroup">
                            <p:stCondLst>
                              <p:cond delay="5500"/>
                            </p:stCondLst>
                            <p:childTnLst>
                              <p:par>
                                <p:cTn fill="hold" id="47" nodeType="afterEffect" presetClass="entr" presetID="53" presetSubtype="0">
                                  <p:stCondLst>
                                    <p:cond delay="0"/>
                                  </p:stCondLst>
                                  <p:childTnLst>
                                    <p:set>
                                      <p:cBhvr>
                                        <p:cTn dur="1" fill="hold" id="48">
                                          <p:stCondLst>
                                            <p:cond delay="0"/>
                                          </p:stCondLst>
                                        </p:cTn>
                                        <p:tgtEl>
                                          <p:spTgt spid="40"/>
                                        </p:tgtEl>
                                        <p:attrNameLst>
                                          <p:attrName>style.visibility</p:attrName>
                                        </p:attrNameLst>
                                      </p:cBhvr>
                                      <p:to>
                                        <p:strVal val="visible"/>
                                      </p:to>
                                    </p:set>
                                    <p:anim calcmode="lin" valueType="num">
                                      <p:cBhvr>
                                        <p:cTn dur="500" fill="hold" id="49"/>
                                        <p:tgtEl>
                                          <p:spTgt spid="40"/>
                                        </p:tgtEl>
                                        <p:attrNameLst>
                                          <p:attrName>ppt_w</p:attrName>
                                        </p:attrNameLst>
                                      </p:cBhvr>
                                      <p:tavLst>
                                        <p:tav tm="0">
                                          <p:val>
                                            <p:fltVal val="0"/>
                                          </p:val>
                                        </p:tav>
                                        <p:tav tm="100000">
                                          <p:val>
                                            <p:strVal val="#ppt_w"/>
                                          </p:val>
                                        </p:tav>
                                      </p:tavLst>
                                    </p:anim>
                                    <p:anim calcmode="lin" valueType="num">
                                      <p:cBhvr>
                                        <p:cTn dur="500" fill="hold" id="50"/>
                                        <p:tgtEl>
                                          <p:spTgt spid="40"/>
                                        </p:tgtEl>
                                        <p:attrNameLst>
                                          <p:attrName>ppt_h</p:attrName>
                                        </p:attrNameLst>
                                      </p:cBhvr>
                                      <p:tavLst>
                                        <p:tav tm="0">
                                          <p:val>
                                            <p:fltVal val="0"/>
                                          </p:val>
                                        </p:tav>
                                        <p:tav tm="100000">
                                          <p:val>
                                            <p:strVal val="#ppt_h"/>
                                          </p:val>
                                        </p:tav>
                                      </p:tavLst>
                                    </p:anim>
                                    <p:animEffect filter="fade" transition="in">
                                      <p:cBhvr>
                                        <p:cTn dur="500" id="51"/>
                                        <p:tgtEl>
                                          <p:spTgt spid="40"/>
                                        </p:tgtEl>
                                      </p:cBhvr>
                                    </p:animEffect>
                                  </p:childTnLst>
                                </p:cTn>
                              </p:par>
                            </p:childTnLst>
                          </p:cTn>
                        </p:par>
                        <p:par>
                          <p:cTn fill="hold" id="52" nodeType="afterGroup">
                            <p:stCondLst>
                              <p:cond delay="6000"/>
                            </p:stCondLst>
                            <p:childTnLst>
                              <p:par>
                                <p:cTn fill="hold" id="53" nodeType="afterEffect" presetClass="entr" presetID="10" presetSubtype="0">
                                  <p:stCondLst>
                                    <p:cond delay="0"/>
                                  </p:stCondLst>
                                  <p:childTnLst>
                                    <p:set>
                                      <p:cBhvr>
                                        <p:cTn dur="1" fill="hold" id="54">
                                          <p:stCondLst>
                                            <p:cond delay="0"/>
                                          </p:stCondLst>
                                        </p:cTn>
                                        <p:tgtEl>
                                          <p:spTgt spid="20"/>
                                        </p:tgtEl>
                                        <p:attrNameLst>
                                          <p:attrName>style.visibility</p:attrName>
                                        </p:attrNameLst>
                                      </p:cBhvr>
                                      <p:to>
                                        <p:strVal val="visible"/>
                                      </p:to>
                                    </p:set>
                                    <p:animEffect filter="fade" transition="in">
                                      <p:cBhvr>
                                        <p:cTn dur="500" id="55"/>
                                        <p:tgtEl>
                                          <p:spTgt spid="20"/>
                                        </p:tgtEl>
                                      </p:cBhvr>
                                    </p:animEffect>
                                  </p:childTnLst>
                                </p:cTn>
                              </p:par>
                            </p:childTnLst>
                          </p:cTn>
                        </p:par>
                        <p:par>
                          <p:cTn fill="hold" id="56" nodeType="afterGroup">
                            <p:stCondLst>
                              <p:cond delay="6500"/>
                            </p:stCondLst>
                            <p:childTnLst>
                              <p:par>
                                <p:cTn fill="hold" grpId="0" id="57" nodeType="afterEffect" presetClass="entr" presetID="10" presetSubtype="0">
                                  <p:stCondLst>
                                    <p:cond delay="0"/>
                                  </p:stCondLst>
                                  <p:childTnLst>
                                    <p:set>
                                      <p:cBhvr>
                                        <p:cTn dur="1" fill="hold" id="58">
                                          <p:stCondLst>
                                            <p:cond delay="0"/>
                                          </p:stCondLst>
                                        </p:cTn>
                                        <p:tgtEl>
                                          <p:spTgt spid="23"/>
                                        </p:tgtEl>
                                        <p:attrNameLst>
                                          <p:attrName>style.visibility</p:attrName>
                                        </p:attrNameLst>
                                      </p:cBhvr>
                                      <p:to>
                                        <p:strVal val="visible"/>
                                      </p:to>
                                    </p:set>
                                    <p:animEffect filter="fade" transition="in">
                                      <p:cBhvr>
                                        <p:cTn dur="500" id="59"/>
                                        <p:tgtEl>
                                          <p:spTgt spid="23"/>
                                        </p:tgtEl>
                                      </p:cBhvr>
                                    </p:animEffect>
                                  </p:childTnLst>
                                </p:cTn>
                              </p:par>
                            </p:childTnLst>
                          </p:cTn>
                        </p:par>
                        <p:par>
                          <p:cTn fill="hold" id="60" nodeType="afterGroup">
                            <p:stCondLst>
                              <p:cond delay="7000"/>
                            </p:stCondLst>
                            <p:childTnLst>
                              <p:par>
                                <p:cTn fill="hold" id="61" nodeType="afterEffect" presetClass="entr" presetID="10" presetSubtype="0">
                                  <p:stCondLst>
                                    <p:cond delay="0"/>
                                  </p:stCondLst>
                                  <p:childTnLst>
                                    <p:set>
                                      <p:cBhvr>
                                        <p:cTn dur="1" fill="hold" id="62">
                                          <p:stCondLst>
                                            <p:cond delay="0"/>
                                          </p:stCondLst>
                                        </p:cTn>
                                        <p:tgtEl>
                                          <p:spTgt spid="24"/>
                                        </p:tgtEl>
                                        <p:attrNameLst>
                                          <p:attrName>style.visibility</p:attrName>
                                        </p:attrNameLst>
                                      </p:cBhvr>
                                      <p:to>
                                        <p:strVal val="visible"/>
                                      </p:to>
                                    </p:set>
                                    <p:animEffect filter="fade" transition="in">
                                      <p:cBhvr>
                                        <p:cTn dur="500" id="63"/>
                                        <p:tgtEl>
                                          <p:spTgt spid="24"/>
                                        </p:tgtEl>
                                      </p:cBhvr>
                                    </p:animEffect>
                                  </p:childTnLst>
                                </p:cTn>
                              </p:par>
                            </p:childTnLst>
                          </p:cTn>
                        </p:par>
                        <p:par>
                          <p:cTn fill="hold" id="64" nodeType="afterGroup">
                            <p:stCondLst>
                              <p:cond delay="7500"/>
                            </p:stCondLst>
                            <p:childTnLst>
                              <p:par>
                                <p:cTn fill="hold" grpId="0" id="65" nodeType="afterEffect" presetClass="entr" presetID="10" presetSubtype="0">
                                  <p:stCondLst>
                                    <p:cond delay="0"/>
                                  </p:stCondLst>
                                  <p:childTnLst>
                                    <p:set>
                                      <p:cBhvr>
                                        <p:cTn dur="1" fill="hold" id="66">
                                          <p:stCondLst>
                                            <p:cond delay="0"/>
                                          </p:stCondLst>
                                        </p:cTn>
                                        <p:tgtEl>
                                          <p:spTgt spid="27"/>
                                        </p:tgtEl>
                                        <p:attrNameLst>
                                          <p:attrName>style.visibility</p:attrName>
                                        </p:attrNameLst>
                                      </p:cBhvr>
                                      <p:to>
                                        <p:strVal val="visible"/>
                                      </p:to>
                                    </p:set>
                                    <p:animEffect filter="fade" transition="in">
                                      <p:cBhvr>
                                        <p:cTn dur="500" id="67"/>
                                        <p:tgtEl>
                                          <p:spTgt spid="27"/>
                                        </p:tgtEl>
                                      </p:cBhvr>
                                    </p:animEffect>
                                  </p:childTnLst>
                                </p:cTn>
                              </p:par>
                            </p:childTnLst>
                          </p:cTn>
                        </p:par>
                        <p:par>
                          <p:cTn fill="hold" id="68" nodeType="afterGroup">
                            <p:stCondLst>
                              <p:cond delay="8000"/>
                            </p:stCondLst>
                            <p:childTnLst>
                              <p:par>
                                <p:cTn fill="hold" id="69" nodeType="afterEffect" presetClass="entr" presetID="10" presetSubtype="0">
                                  <p:stCondLst>
                                    <p:cond delay="0"/>
                                  </p:stCondLst>
                                  <p:childTnLst>
                                    <p:set>
                                      <p:cBhvr>
                                        <p:cTn dur="1" fill="hold" id="70">
                                          <p:stCondLst>
                                            <p:cond delay="0"/>
                                          </p:stCondLst>
                                        </p:cTn>
                                        <p:tgtEl>
                                          <p:spTgt spid="28"/>
                                        </p:tgtEl>
                                        <p:attrNameLst>
                                          <p:attrName>style.visibility</p:attrName>
                                        </p:attrNameLst>
                                      </p:cBhvr>
                                      <p:to>
                                        <p:strVal val="visible"/>
                                      </p:to>
                                    </p:set>
                                    <p:animEffect filter="fade" transition="in">
                                      <p:cBhvr>
                                        <p:cTn dur="500" id="71"/>
                                        <p:tgtEl>
                                          <p:spTgt spid="28"/>
                                        </p:tgtEl>
                                      </p:cBhvr>
                                    </p:animEffect>
                                  </p:childTnLst>
                                </p:cTn>
                              </p:par>
                            </p:childTnLst>
                          </p:cTn>
                        </p:par>
                        <p:par>
                          <p:cTn fill="hold" id="72" nodeType="afterGroup">
                            <p:stCondLst>
                              <p:cond delay="8500"/>
                            </p:stCondLst>
                            <p:childTnLst>
                              <p:par>
                                <p:cTn fill="hold" grpId="0" id="73" nodeType="afterEffect" presetClass="entr" presetID="10" presetSubtype="0">
                                  <p:stCondLst>
                                    <p:cond delay="0"/>
                                  </p:stCondLst>
                                  <p:childTnLst>
                                    <p:set>
                                      <p:cBhvr>
                                        <p:cTn dur="1" fill="hold" id="74">
                                          <p:stCondLst>
                                            <p:cond delay="0"/>
                                          </p:stCondLst>
                                        </p:cTn>
                                        <p:tgtEl>
                                          <p:spTgt spid="31"/>
                                        </p:tgtEl>
                                        <p:attrNameLst>
                                          <p:attrName>style.visibility</p:attrName>
                                        </p:attrNameLst>
                                      </p:cBhvr>
                                      <p:to>
                                        <p:strVal val="visible"/>
                                      </p:to>
                                    </p:set>
                                    <p:animEffect filter="fade" transition="in">
                                      <p:cBhvr>
                                        <p:cTn dur="500" id="75"/>
                                        <p:tgtEl>
                                          <p:spTgt spid="31"/>
                                        </p:tgtEl>
                                      </p:cBhvr>
                                    </p:animEffect>
                                  </p:childTnLst>
                                </p:cTn>
                              </p:par>
                            </p:childTnLst>
                          </p:cTn>
                        </p:par>
                        <p:par>
                          <p:cTn fill="hold" id="76" nodeType="afterGroup">
                            <p:stCondLst>
                              <p:cond delay="9000"/>
                            </p:stCondLst>
                            <p:childTnLst>
                              <p:par>
                                <p:cTn fill="hold" id="77" nodeType="afterEffect" presetClass="entr" presetID="10" presetSubtype="0">
                                  <p:stCondLst>
                                    <p:cond delay="0"/>
                                  </p:stCondLst>
                                  <p:childTnLst>
                                    <p:set>
                                      <p:cBhvr>
                                        <p:cTn dur="1" fill="hold" id="78">
                                          <p:stCondLst>
                                            <p:cond delay="0"/>
                                          </p:stCondLst>
                                        </p:cTn>
                                        <p:tgtEl>
                                          <p:spTgt spid="32"/>
                                        </p:tgtEl>
                                        <p:attrNameLst>
                                          <p:attrName>style.visibility</p:attrName>
                                        </p:attrNameLst>
                                      </p:cBhvr>
                                      <p:to>
                                        <p:strVal val="visible"/>
                                      </p:to>
                                    </p:set>
                                    <p:animEffect filter="fade" transition="in">
                                      <p:cBhvr>
                                        <p:cTn dur="500" id="79"/>
                                        <p:tgtEl>
                                          <p:spTgt spid="32"/>
                                        </p:tgtEl>
                                      </p:cBhvr>
                                    </p:animEffect>
                                  </p:childTnLst>
                                </p:cTn>
                              </p:par>
                            </p:childTnLst>
                          </p:cTn>
                        </p:par>
                        <p:par>
                          <p:cTn fill="hold" id="80" nodeType="afterGroup">
                            <p:stCondLst>
                              <p:cond delay="9500"/>
                            </p:stCondLst>
                            <p:childTnLst>
                              <p:par>
                                <p:cTn fill="hold" grpId="0" id="81" nodeType="afterEffect" presetClass="entr" presetID="10" presetSubtype="0">
                                  <p:stCondLst>
                                    <p:cond delay="0"/>
                                  </p:stCondLst>
                                  <p:childTnLst>
                                    <p:set>
                                      <p:cBhvr>
                                        <p:cTn dur="1" fill="hold" id="82">
                                          <p:stCondLst>
                                            <p:cond delay="0"/>
                                          </p:stCondLst>
                                        </p:cTn>
                                        <p:tgtEl>
                                          <p:spTgt spid="35"/>
                                        </p:tgtEl>
                                        <p:attrNameLst>
                                          <p:attrName>style.visibility</p:attrName>
                                        </p:attrNameLst>
                                      </p:cBhvr>
                                      <p:to>
                                        <p:strVal val="visible"/>
                                      </p:to>
                                    </p:set>
                                    <p:animEffect filter="fade" transition="in">
                                      <p:cBhvr>
                                        <p:cTn dur="500" id="83"/>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27"/>
      <p:bldP grpId="0" spid="31"/>
      <p:bldP grpId="0" spid="3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p:cNvSpPr/>
          <p:nvPr/>
        </p:nvSpPr>
        <p:spPr>
          <a:xfrm>
            <a:off x="11971287" y="303957"/>
            <a:ext cx="775136" cy="320040"/>
          </a:xfrm>
          <a:prstGeom prst="rect">
            <a:avLst/>
          </a:prstGeom>
        </p:spPr>
        <p:txBody>
          <a:bodyPr wrap="square">
            <a:spAutoFit/>
          </a:bodyPr>
          <a:lstStyle/>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00" u="none">
                <a:ln>
                  <a:noFill/>
                </a:ln>
                <a:solidFill>
                  <a:sysClr lastClr="FFFFFF" val="window"/>
                </a:solidFill>
                <a:effectLst/>
                <a:uLnTx/>
                <a:uFillTx/>
              </a:rPr>
              <a:t>PPT模板下载：www.1ppt.com/moban/     行业PPT模板：www.1ppt.com/hangye/ </a:t>
            </a:r>
          </a:p>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00" u="none">
                <a:ln>
                  <a:noFill/>
                </a:ln>
                <a:solidFill>
                  <a:sysClr lastClr="FFFFFF" val="window"/>
                </a:solidFill>
                <a:effectLst/>
                <a:uLnTx/>
                <a:uFillTx/>
              </a:rPr>
              <a:t>节日PPT模板：www.1ppt.com/jieri/           PPT素材下载：www.1ppt.com/sucai/</a:t>
            </a:r>
          </a:p>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00" u="none">
                <a:ln>
                  <a:noFill/>
                </a:ln>
                <a:solidFill>
                  <a:sysClr lastClr="FFFFFF" val="window"/>
                </a:solidFill>
                <a:effectLst/>
                <a:uLnTx/>
                <a:uFillTx/>
              </a:rPr>
              <a:t>PPT背景图片：www.1ppt.com/beijing/      PPT图表下载：www.1ppt.com/tubiao/      </a:t>
            </a:r>
          </a:p>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00" u="none">
                <a:ln>
                  <a:noFill/>
                </a:ln>
                <a:solidFill>
                  <a:sysClr lastClr="FFFFFF" val="window"/>
                </a:solidFill>
                <a:effectLst/>
                <a:uLnTx/>
                <a:uFillTx/>
              </a:rPr>
              <a:t>优秀PPT下载：www.1ppt.com/xiazai/        PPT教程： www.1ppt.com/powerpoint/      </a:t>
            </a:r>
          </a:p>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00" u="none">
                <a:ln>
                  <a:noFill/>
                </a:ln>
                <a:solidFill>
                  <a:sysClr lastClr="FFFFFF" val="window"/>
                </a:solidFill>
                <a:effectLst/>
                <a:uLnTx/>
                <a:uFillTx/>
              </a:rPr>
              <a:t>Word教程： www.1ppt.com/word/              Excel教程：www.1ppt.com/excel/  </a:t>
            </a:r>
          </a:p>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00" u="none">
                <a:ln>
                  <a:noFill/>
                </a:ln>
                <a:solidFill>
                  <a:sysClr lastClr="FFFFFF" val="window"/>
                </a:solidFill>
                <a:effectLst/>
                <a:uLnTx/>
                <a:uFillTx/>
              </a:rPr>
              <a:t>资料下载：www.1ppt.com/ziliao/                PPT课件下载：www.1ppt.com/kejian/ </a:t>
            </a:r>
          </a:p>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00" u="none">
                <a:ln>
                  <a:noFill/>
                </a:ln>
                <a:solidFill>
                  <a:sysClr lastClr="FFFFFF" val="window"/>
                </a:solidFill>
                <a:effectLst/>
                <a:uLnTx/>
                <a:uFillTx/>
              </a:rPr>
              <a:t>范文下载：www.1ppt.com/fanwen/             试卷下载：www.1ppt.com/shiti/  </a:t>
            </a:r>
          </a:p>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00" u="none">
                <a:ln>
                  <a:noFill/>
                </a:ln>
                <a:solidFill>
                  <a:sysClr lastClr="FFFFFF" val="window"/>
                </a:solidFill>
                <a:effectLst/>
                <a:uLnTx/>
                <a:uFillTx/>
              </a:rPr>
              <a:t>教案下载：www.1ppt.com/jiaoan/        PPT论坛：www.1ppt.cn</a:t>
            </a:r>
          </a:p>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00" u="none">
                <a:ln>
                  <a:noFill/>
                </a:ln>
                <a:solidFill>
                  <a:sysClr lastClr="FFFFFF" val="window"/>
                </a:solidFill>
                <a:effectLst/>
                <a:uLnTx/>
                <a:uFillTx/>
              </a:rPr>
              <a:t> </a:t>
            </a:r>
          </a:p>
        </p:txBody>
      </p:sp>
      <p:sp>
        <p:nvSpPr>
          <p:cNvPr id="6" name="Freeform 6"/>
          <p:cNvSpPr/>
          <p:nvPr/>
        </p:nvSpPr>
        <p:spPr bwMode="auto">
          <a:xfrm>
            <a:off x="354" y="5187510"/>
            <a:ext cx="9453357" cy="2045141"/>
          </a:xfrm>
          <a:custGeom>
            <a:gdLst>
              <a:gd fmla="*/ 2 w 4183" name="T0"/>
              <a:gd fmla="*/ 0 h 904" name="T1"/>
              <a:gd fmla="*/ 4183 w 4183" name="T2"/>
              <a:gd fmla="*/ 902 h 904" name="T3"/>
              <a:gd fmla="*/ 0 w 4183" name="T4"/>
              <a:gd fmla="*/ 904 h 904" name="T5"/>
              <a:gd fmla="*/ 2 w 4183" name="T6"/>
              <a:gd fmla="*/ 0 h 904" name="T7"/>
            </a:gdLst>
            <a:cxnLst>
              <a:cxn ang="0">
                <a:pos x="T0" y="T1"/>
              </a:cxn>
              <a:cxn ang="0">
                <a:pos x="T2" y="T3"/>
              </a:cxn>
              <a:cxn ang="0">
                <a:pos x="T4" y="T5"/>
              </a:cxn>
              <a:cxn ang="0">
                <a:pos x="T6" y="T7"/>
              </a:cxn>
            </a:cxnLst>
            <a:rect b="b" l="0" r="r" t="0"/>
            <a:pathLst>
              <a:path h="904" w="4183">
                <a:moveTo>
                  <a:pt x="2" y="0"/>
                </a:moveTo>
                <a:lnTo>
                  <a:pt x="4183" y="902"/>
                </a:lnTo>
                <a:lnTo>
                  <a:pt x="0" y="904"/>
                </a:lnTo>
                <a:lnTo>
                  <a:pt x="2" y="0"/>
                </a:lnTo>
                <a:close/>
              </a:path>
            </a:pathLst>
          </a:custGeom>
          <a:solidFill>
            <a:srgbClr val="1F4C6B"/>
          </a:solidFill>
          <a:ln w="0">
            <a:noFill/>
            <a:prstDash val="solid"/>
            <a:round/>
          </a:ln>
        </p:spPr>
        <p:txBody>
          <a:bodyPr anchor="t" anchorCtr="0" bIns="64290" compatLnSpc="1" lIns="128580" numCol="1" rIns="128580" tIns="64290" vert="horz" wrap="square">
            <a:prstTxWarp prst="textNoShape">
              <a:avLst/>
            </a:prstTxWarp>
          </a:bodyPr>
          <a:lstStyle/>
          <a:p>
            <a:endParaRPr altLang="en-US" lang="zh-CN"/>
          </a:p>
        </p:txBody>
      </p:sp>
      <p:sp>
        <p:nvSpPr>
          <p:cNvPr id="7" name="Freeform 7"/>
          <p:cNvSpPr/>
          <p:nvPr/>
        </p:nvSpPr>
        <p:spPr bwMode="auto">
          <a:xfrm>
            <a:off x="354" y="1"/>
            <a:ext cx="12858043" cy="2081338"/>
          </a:xfrm>
          <a:custGeom>
            <a:gdLst>
              <a:gd fmla="*/ 0 w 5687" name="T0"/>
              <a:gd fmla="*/ 0 h 920" name="T1"/>
              <a:gd fmla="*/ 5687 w 5687" name="T2"/>
              <a:gd fmla="*/ 0 h 920" name="T3"/>
              <a:gd fmla="*/ 5687 w 5687" name="T4"/>
              <a:gd fmla="*/ 920 h 920" name="T5"/>
              <a:gd fmla="*/ 0 w 5687" name="T6"/>
              <a:gd fmla="*/ 0 h 920" name="T7"/>
            </a:gdLst>
            <a:cxnLst>
              <a:cxn ang="0">
                <a:pos x="T0" y="T1"/>
              </a:cxn>
              <a:cxn ang="0">
                <a:pos x="T2" y="T3"/>
              </a:cxn>
              <a:cxn ang="0">
                <a:pos x="T4" y="T5"/>
              </a:cxn>
              <a:cxn ang="0">
                <a:pos x="T6" y="T7"/>
              </a:cxn>
            </a:cxnLst>
            <a:rect b="b" l="0" r="r" t="0"/>
            <a:pathLst>
              <a:path h="920" w="5687">
                <a:moveTo>
                  <a:pt x="0" y="0"/>
                </a:moveTo>
                <a:lnTo>
                  <a:pt x="5687" y="0"/>
                </a:lnTo>
                <a:lnTo>
                  <a:pt x="5687" y="920"/>
                </a:lnTo>
                <a:lnTo>
                  <a:pt x="0" y="0"/>
                </a:lnTo>
                <a:close/>
              </a:path>
            </a:pathLst>
          </a:custGeom>
          <a:solidFill>
            <a:srgbClr val="1F4C6B"/>
          </a:solidFill>
          <a:ln w="0">
            <a:noFill/>
            <a:prstDash val="solid"/>
            <a:round/>
          </a:ln>
        </p:spPr>
        <p:txBody>
          <a:bodyPr anchor="t" anchorCtr="0" bIns="64290" compatLnSpc="1" lIns="128580" numCol="1" rIns="128580" tIns="64290" vert="horz" wrap="square">
            <a:prstTxWarp prst="textNoShape">
              <a:avLst/>
            </a:prstTxWarp>
          </a:bodyPr>
          <a:lstStyle/>
          <a:p>
            <a:endParaRPr altLang="en-US" lang="zh-CN"/>
          </a:p>
        </p:txBody>
      </p:sp>
      <p:sp>
        <p:nvSpPr>
          <p:cNvPr id="8" name="Freeform 8"/>
          <p:cNvSpPr/>
          <p:nvPr/>
        </p:nvSpPr>
        <p:spPr bwMode="auto">
          <a:xfrm>
            <a:off x="354" y="1"/>
            <a:ext cx="12858043" cy="2081338"/>
          </a:xfrm>
          <a:custGeom>
            <a:gdLst>
              <a:gd fmla="*/ 0 w 5687" name="T0"/>
              <a:gd fmla="*/ 0 h 920" name="T1"/>
              <a:gd fmla="*/ 5687 w 5687" name="T2"/>
              <a:gd fmla="*/ 920 h 920" name="T3"/>
              <a:gd fmla="*/ 0 w 5687" name="T4"/>
              <a:gd fmla="*/ 320 h 920" name="T5"/>
              <a:gd fmla="*/ 0 w 5687" name="T6"/>
              <a:gd fmla="*/ 0 h 920" name="T7"/>
            </a:gdLst>
            <a:cxnLst>
              <a:cxn ang="0">
                <a:pos x="T0" y="T1"/>
              </a:cxn>
              <a:cxn ang="0">
                <a:pos x="T2" y="T3"/>
              </a:cxn>
              <a:cxn ang="0">
                <a:pos x="T4" y="T5"/>
              </a:cxn>
              <a:cxn ang="0">
                <a:pos x="T6" y="T7"/>
              </a:cxn>
            </a:cxnLst>
            <a:rect b="b" l="0" r="r" t="0"/>
            <a:pathLst>
              <a:path h="920" w="5687">
                <a:moveTo>
                  <a:pt x="0" y="0"/>
                </a:moveTo>
                <a:lnTo>
                  <a:pt x="5687" y="920"/>
                </a:lnTo>
                <a:lnTo>
                  <a:pt x="0" y="320"/>
                </a:lnTo>
                <a:lnTo>
                  <a:pt x="0" y="0"/>
                </a:lnTo>
                <a:close/>
              </a:path>
            </a:pathLst>
          </a:custGeom>
          <a:solidFill>
            <a:schemeClr val="accent2"/>
          </a:solidFill>
          <a:ln w="0">
            <a:noFill/>
            <a:prstDash val="solid"/>
            <a:round/>
          </a:ln>
        </p:spPr>
        <p:txBody>
          <a:bodyPr anchor="t" anchorCtr="0" bIns="64290" compatLnSpc="1" lIns="128580" numCol="1" rIns="128580" tIns="64290" vert="horz" wrap="square">
            <a:prstTxWarp prst="textNoShape">
              <a:avLst/>
            </a:prstTxWarp>
          </a:bodyPr>
          <a:lstStyle/>
          <a:p>
            <a:endParaRPr altLang="en-US" lang="zh-CN"/>
          </a:p>
        </p:txBody>
      </p:sp>
      <p:sp>
        <p:nvSpPr>
          <p:cNvPr id="10" name="矩形 259"/>
          <p:cNvSpPr>
            <a:spLocks noChangeArrowheads="1"/>
          </p:cNvSpPr>
          <p:nvPr/>
        </p:nvSpPr>
        <p:spPr bwMode="auto">
          <a:xfrm>
            <a:off x="2234295" y="2846332"/>
            <a:ext cx="8390162" cy="1463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buNone/>
            </a:pPr>
            <a:r>
              <a:rPr altLang="zh-CN" b="1" cap="all" lang="en-US" sz="9600">
                <a:solidFill>
                  <a:schemeClr val="bg1">
                    <a:lumMod val="65000"/>
                  </a:schemeClr>
                </a:solidFill>
                <a:cs charset="0" panose="020b0604020202020204" pitchFamily="34" typeface="Arial"/>
              </a:rPr>
              <a:t>Thank you </a:t>
            </a:r>
          </a:p>
        </p:txBody>
      </p:sp>
      <p:sp>
        <p:nvSpPr>
          <p:cNvPr id="12" name="矩形 259"/>
          <p:cNvSpPr>
            <a:spLocks noChangeArrowheads="1"/>
          </p:cNvSpPr>
          <p:nvPr/>
        </p:nvSpPr>
        <p:spPr bwMode="auto">
          <a:xfrm>
            <a:off x="4668871" y="4336405"/>
            <a:ext cx="3521008"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buNone/>
            </a:pPr>
            <a:r>
              <a:rPr altLang="en-US" lang="zh-CN" sz="2800">
                <a:solidFill>
                  <a:schemeClr val="bg1">
                    <a:lumMod val="65000"/>
                  </a:schemeClr>
                </a:solidFill>
                <a:cs charset="0" panose="020b0604020202020204" pitchFamily="34" typeface="Arial"/>
              </a:rPr>
              <a:t>感谢聆听，批评指导</a:t>
            </a:r>
          </a:p>
        </p:txBody>
      </p:sp>
    </p:spTree>
    <p:extLst>
      <p:ext uri="{BB962C8B-B14F-4D97-AF65-F5344CB8AC3E}">
        <p14:creationId val="1538139656"/>
      </p:ext>
    </p:extLst>
  </p:cSld>
  <p:clrMapOvr>
    <a:masterClrMapping/>
  </p:clrMapOvr>
  <p:transition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10"/>
                                        </p:tgtEl>
                                        <p:attrNameLst>
                                          <p:attrName>style.visibility</p:attrName>
                                        </p:attrNameLst>
                                      </p:cBhvr>
                                      <p:to>
                                        <p:strVal val="visible"/>
                                      </p:to>
                                    </p:set>
                                    <p:anim calcmode="lin" valueType="num">
                                      <p:cBhvr>
                                        <p:cTn dur="500" fill="hold" id="7"/>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10"/>
                                        </p:tgtEl>
                                        <p:attrNameLst>
                                          <p:attrName>ppt_y</p:attrName>
                                        </p:attrNameLst>
                                      </p:cBhvr>
                                      <p:tavLst>
                                        <p:tav tm="0">
                                          <p:val>
                                            <p:strVal val="#ppt_y"/>
                                          </p:val>
                                        </p:tav>
                                        <p:tav tm="100000">
                                          <p:val>
                                            <p:strVal val="#ppt_y"/>
                                          </p:val>
                                        </p:tav>
                                      </p:tavLst>
                                    </p:anim>
                                    <p:anim calcmode="lin" valueType="num">
                                      <p:cBhvr>
                                        <p:cTn dur="500" fill="hold" id="9"/>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1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10"/>
                                        </p:tgtEl>
                                      </p:cBhvr>
                                    </p:animEffect>
                                  </p:childTnLst>
                                </p:cTn>
                              </p:par>
                            </p:childTnLst>
                          </p:cTn>
                        </p:par>
                        <p:par>
                          <p:cTn fill="hold" id="12" nodeType="afterGroup">
                            <p:stCondLst>
                              <p:cond delay="500"/>
                            </p:stCondLst>
                            <p:childTnLst>
                              <p:par>
                                <p:cTn fill="hold" grpId="1" id="13" nodeType="afterEffect" presetClass="emph" presetID="26" presetSubtype="0">
                                  <p:stCondLst>
                                    <p:cond delay="0"/>
                                  </p:stCondLst>
                                  <p:iterate type="lt">
                                    <p:tmPct val="0"/>
                                  </p:iterate>
                                  <p:childTnLst>
                                    <p:animEffect filter="fade" transition="out">
                                      <p:cBhvr>
                                        <p:cTn dur="500" id="14" tmFilter="0, 0; .2, .5; .8, .5; 1, 0"/>
                                        <p:tgtEl>
                                          <p:spTgt spid="10"/>
                                        </p:tgtEl>
                                      </p:cBhvr>
                                    </p:animEffect>
                                    <p:animScale>
                                      <p:cBhvr>
                                        <p:cTn autoRev="1" dur="250" fill="hold" id="15"/>
                                        <p:tgtEl>
                                          <p:spTgt spid="10"/>
                                        </p:tgtEl>
                                      </p:cBhvr>
                                      <p:by x="105000" y="105000"/>
                                    </p:animScale>
                                  </p:childTnLst>
                                </p:cTn>
                              </p:par>
                            </p:childTnLst>
                          </p:cTn>
                        </p:par>
                        <p:par>
                          <p:cTn fill="hold" id="16" nodeType="afterGroup">
                            <p:stCondLst>
                              <p:cond delay="1000"/>
                            </p:stCondLst>
                            <p:childTnLst>
                              <p:par>
                                <p:cTn fill="hold" grpId="0" id="17" nodeType="afterEffect" presetClass="entr" presetID="41" presetSubtype="0">
                                  <p:stCondLst>
                                    <p:cond delay="0"/>
                                  </p:stCondLst>
                                  <p:iterate type="lt">
                                    <p:tmPct val="10000"/>
                                  </p:iterate>
                                  <p:childTnLst>
                                    <p:set>
                                      <p:cBhvr>
                                        <p:cTn dur="1" fill="hold" id="18">
                                          <p:stCondLst>
                                            <p:cond delay="0"/>
                                          </p:stCondLst>
                                        </p:cTn>
                                        <p:tgtEl>
                                          <p:spTgt spid="12"/>
                                        </p:tgtEl>
                                        <p:attrNameLst>
                                          <p:attrName>style.visibility</p:attrName>
                                        </p:attrNameLst>
                                      </p:cBhvr>
                                      <p:to>
                                        <p:strVal val="visible"/>
                                      </p:to>
                                    </p:set>
                                    <p:anim calcmode="lin" valueType="num">
                                      <p:cBhvr>
                                        <p:cTn dur="500" fill="hold" id="19"/>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0"/>
                                        <p:tgtEl>
                                          <p:spTgt spid="12"/>
                                        </p:tgtEl>
                                        <p:attrNameLst>
                                          <p:attrName>ppt_y</p:attrName>
                                        </p:attrNameLst>
                                      </p:cBhvr>
                                      <p:tavLst>
                                        <p:tav tm="0">
                                          <p:val>
                                            <p:strVal val="#ppt_y"/>
                                          </p:val>
                                        </p:tav>
                                        <p:tav tm="100000">
                                          <p:val>
                                            <p:strVal val="#ppt_y"/>
                                          </p:val>
                                        </p:tav>
                                      </p:tavLst>
                                    </p:anim>
                                    <p:anim calcmode="lin" valueType="num">
                                      <p:cBhvr>
                                        <p:cTn dur="500" fill="hold" id="21"/>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2"/>
                                        <p:tgtEl>
                                          <p:spTgt spid="1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3" tmFilter="0,0; .5, 1; 1, 1"/>
                                        <p:tgtEl>
                                          <p:spTgt spid="12"/>
                                        </p:tgtEl>
                                      </p:cBhvr>
                                    </p:animEffect>
                                  </p:childTnLst>
                                </p:cTn>
                              </p:par>
                            </p:childTnLst>
                          </p:cTn>
                        </p:par>
                        <p:par>
                          <p:cTn fill="hold" id="24" nodeType="afterGroup">
                            <p:stCondLst>
                              <p:cond delay="1500"/>
                            </p:stCondLst>
                            <p:childTnLst>
                              <p:par>
                                <p:cTn fill="hold" grpId="1" id="25" nodeType="afterEffect" presetClass="emph" presetID="26" presetSubtype="0">
                                  <p:stCondLst>
                                    <p:cond delay="0"/>
                                  </p:stCondLst>
                                  <p:iterate type="lt">
                                    <p:tmPct val="0"/>
                                  </p:iterate>
                                  <p:childTnLst>
                                    <p:animEffect filter="fade" transition="out">
                                      <p:cBhvr>
                                        <p:cTn dur="500" id="26" tmFilter="0, 0; .2, .5; .8, .5; 1, 0"/>
                                        <p:tgtEl>
                                          <p:spTgt spid="12"/>
                                        </p:tgtEl>
                                      </p:cBhvr>
                                    </p:animEffect>
                                    <p:animScale>
                                      <p:cBhvr>
                                        <p:cTn autoRev="1" dur="250" fill="hold" id="27"/>
                                        <p:tgtEl>
                                          <p:spTgt spid="12"/>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1" spid="10"/>
      <p:bldP grpId="0" spid="12"/>
      <p:bldP grpId="1" spid="12"/>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flipH="1">
            <a:off x="1748853" y="2893282"/>
            <a:ext cx="11109897" cy="1417462"/>
            <a:chOff x="3536590" y="3256285"/>
            <a:chExt cx="5419547" cy="691455"/>
          </a:xfrm>
        </p:grpSpPr>
        <p:sp>
          <p:nvSpPr>
            <p:cNvPr id="8" name="MH_Other_1"/>
            <p:cNvSpPr/>
            <p:nvPr>
              <p:custDataLst>
                <p:tags r:id="rId3"/>
              </p:custDataLst>
            </p:nvPr>
          </p:nvSpPr>
          <p:spPr>
            <a:xfrm flipV="1">
              <a:off x="7616758" y="3840589"/>
              <a:ext cx="117196" cy="107150"/>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10" name="MH_Other_2"/>
            <p:cNvSpPr/>
            <p:nvPr>
              <p:custDataLst>
                <p:tags r:id="rId4"/>
              </p:custDataLst>
            </p:nvPr>
          </p:nvSpPr>
          <p:spPr>
            <a:xfrm>
              <a:off x="7616758" y="3256285"/>
              <a:ext cx="117196" cy="107150"/>
            </a:xfrm>
            <a:prstGeom prst="rtTriangle">
              <a:avLst/>
            </a:prstGeom>
            <a:solidFill>
              <a:schemeClr val="accent1">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11" name="MH_Other_9"/>
            <p:cNvSpPr/>
            <p:nvPr>
              <p:custDataLst>
                <p:tags r:id="rId5"/>
              </p:custDataLst>
            </p:nvPr>
          </p:nvSpPr>
          <p:spPr>
            <a:xfrm>
              <a:off x="6732767" y="3256285"/>
              <a:ext cx="2223370" cy="691455"/>
            </a:xfrm>
            <a:prstGeom prst="rightArrow">
              <a:avLst>
                <a:gd fmla="val 72581" name="adj1"/>
                <a:gd fmla="val 46774" name="adj2"/>
              </a:avLst>
            </a:prstGeom>
            <a:solidFill>
              <a:srgbClr val="ECECEC"/>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latin charset="0" panose="020b0604020202020204" pitchFamily="34" typeface="Arial"/>
                <a:ea charset="-122" panose="020b0503020204020204" pitchFamily="34" typeface="微软雅黑"/>
                <a:sym charset="0" panose="020b0604020202020204" pitchFamily="34" typeface="Arial"/>
              </a:endParaRPr>
            </a:p>
          </p:txBody>
        </p:sp>
        <p:sp>
          <p:nvSpPr>
            <p:cNvPr id="13" name="MH_SubTitle_1"/>
            <p:cNvSpPr/>
            <p:nvPr>
              <p:custDataLst>
                <p:tags r:id="rId6"/>
              </p:custDataLst>
            </p:nvPr>
          </p:nvSpPr>
          <p:spPr>
            <a:xfrm>
              <a:off x="3536590" y="3256285"/>
              <a:ext cx="4080167" cy="691455"/>
            </a:xfrm>
            <a:prstGeom prst="rect">
              <a:avLst/>
            </a:prstGeom>
            <a:solidFill>
              <a:schemeClr val="accent1"/>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normAutofit/>
            </a:bodyPr>
            <a:lstStyle/>
            <a:p>
              <a:pPr algn="ctr">
                <a:defRPr/>
              </a:pPr>
              <a:endParaRPr altLang="en-US" lang="zh-CN" sz="2109">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grpSp>
      <p:sp>
        <p:nvSpPr>
          <p:cNvPr id="12" name="文本框 11"/>
          <p:cNvSpPr txBox="1"/>
          <p:nvPr>
            <p:custDataLst>
              <p:tags r:id="rId7"/>
            </p:custDataLst>
          </p:nvPr>
        </p:nvSpPr>
        <p:spPr>
          <a:xfrm>
            <a:off x="5070452" y="3438343"/>
            <a:ext cx="785812" cy="514350"/>
          </a:xfrm>
          <a:prstGeom prst="rect">
            <a:avLst/>
          </a:prstGeom>
          <a:noFill/>
        </p:spPr>
        <p:txBody>
          <a:bodyPr bIns="0" lIns="0" rIns="0" tIns="0" wrap="none">
            <a:spAutoFit/>
          </a:bodyPr>
          <a:lstStyle/>
          <a:p>
            <a:pPr>
              <a:defRPr/>
            </a:pPr>
            <a:r>
              <a:rPr altLang="zh-CN" lang="en-US" sz="3375">
                <a:solidFill>
                  <a:schemeClr val="bg1"/>
                </a:solidFill>
                <a:latin charset="0" panose="020b0604020202020204" pitchFamily="34" typeface="Arial"/>
                <a:ea charset="-122" panose="020b0503020204020204" pitchFamily="34" typeface="微软雅黑"/>
                <a:sym charset="0" panose="020b0604020202020204" pitchFamily="34" typeface="Arial"/>
              </a:rPr>
              <a:t>Part</a:t>
            </a:r>
          </a:p>
        </p:txBody>
      </p:sp>
      <p:sp>
        <p:nvSpPr>
          <p:cNvPr id="2052" name="文本框 13"/>
          <p:cNvSpPr txBox="1">
            <a:spLocks noChangeArrowheads="1"/>
          </p:cNvSpPr>
          <p:nvPr>
            <p:custDataLst>
              <p:tags r:id="rId8"/>
            </p:custDataLst>
          </p:nvPr>
        </p:nvSpPr>
        <p:spPr bwMode="auto">
          <a:xfrm>
            <a:off x="5210634" y="3267571"/>
            <a:ext cx="639762" cy="3375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en-US" lang="zh-CN" smtClean="0" sz="2215">
                <a:solidFill>
                  <a:schemeClr val="bg1"/>
                </a:solidFill>
                <a:latin charset="0" panose="020b0604020202020204" pitchFamily="34" typeface="Arial"/>
                <a:ea charset="-122" panose="020b0503020204020204" pitchFamily="34" typeface="微软雅黑"/>
                <a:sym charset="0" panose="020b0604020202020204" pitchFamily="34" typeface="Arial"/>
              </a:rPr>
              <a:t>章 节</a:t>
            </a:r>
          </a:p>
        </p:txBody>
      </p:sp>
      <p:sp>
        <p:nvSpPr>
          <p:cNvPr id="2053" name="文本框 14"/>
          <p:cNvSpPr txBox="1">
            <a:spLocks noChangeArrowheads="1"/>
          </p:cNvSpPr>
          <p:nvPr>
            <p:custDataLst>
              <p:tags r:id="rId9"/>
            </p:custDataLst>
          </p:nvPr>
        </p:nvSpPr>
        <p:spPr bwMode="auto">
          <a:xfrm>
            <a:off x="6162092" y="2790417"/>
            <a:ext cx="1428750" cy="15428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eaLnBrk="1" hangingPunct="1"/>
            <a:r>
              <a:rPr altLang="zh-CN" lang="en-US" smtClean="0" sz="10124">
                <a:solidFill>
                  <a:schemeClr val="bg1"/>
                </a:solidFill>
                <a:latin charset="0" panose="020b0604020202020204" pitchFamily="34" typeface="Arial"/>
                <a:ea charset="-122" panose="020b0503020204020204" pitchFamily="34" typeface="微软雅黑"/>
                <a:sym charset="0" panose="020b0604020202020204" pitchFamily="34" typeface="Arial"/>
              </a:rPr>
              <a:t>01</a:t>
            </a:r>
          </a:p>
        </p:txBody>
      </p:sp>
      <p:sp>
        <p:nvSpPr>
          <p:cNvPr id="6" name="标题 5"/>
          <p:cNvSpPr txBox="1"/>
          <p:nvPr>
            <p:custDataLst>
              <p:tags r:id="rId10"/>
            </p:custDataLst>
          </p:nvPr>
        </p:nvSpPr>
        <p:spPr>
          <a:xfrm>
            <a:off x="8219527" y="3218380"/>
            <a:ext cx="3686398" cy="548640"/>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defRPr/>
            </a:pPr>
            <a:r>
              <a:rPr altLang="en-US" kern="0" lang="zh-CN" smtClean="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7" name="文本占位符 6"/>
          <p:cNvSpPr txBox="1"/>
          <p:nvPr>
            <p:custDataLst>
              <p:tags r:id="rId11"/>
            </p:custDataLst>
          </p:nvPr>
        </p:nvSpPr>
        <p:spPr>
          <a:xfrm>
            <a:off x="8219527" y="3795585"/>
            <a:ext cx="3686398" cy="219456"/>
          </a:xfrm>
          <a:prstGeom prst="rect">
            <a:avLst/>
          </a:prstGeom>
          <a:noFill/>
        </p:spPr>
        <p:txBody>
          <a:bodyPr anchor="t" anchorCtr="0" bIns="0" lIns="0" rIns="0" tIns="0" wrap="square">
            <a:spAutoFit/>
          </a:bodyPr>
          <a:lstStyle>
            <a:lvl1pPr algn="ctr" indent="0">
              <a:lnSpc>
                <a:spcPct val="90000"/>
              </a:lnSpc>
              <a:spcBef>
                <a:spcPts val="1000"/>
              </a:spcBef>
              <a:buFont charset="0" panose="020b0604020202020204" pitchFamily="34" typeface="Arial"/>
              <a:buNone/>
              <a:defRPr baseline="0" sz="1600">
                <a:solidFill>
                  <a:schemeClr val="bg1">
                    <a:lumMod val="50000"/>
                  </a:schemeClr>
                </a:solidFill>
              </a:defRPr>
            </a:lvl1pPr>
            <a:lvl2pPr indent="0">
              <a:lnSpc>
                <a:spcPct val="90000"/>
              </a:lnSpc>
              <a:spcBef>
                <a:spcPts val="500"/>
              </a:spcBef>
              <a:buFont charset="0" panose="020b0604020202020204" pitchFamily="34" typeface="Arial"/>
              <a:buNone/>
              <a:defRPr sz="2000">
                <a:solidFill>
                  <a:schemeClr val="tx1">
                    <a:tint val="75000"/>
                  </a:schemeClr>
                </a:solidFill>
              </a:defRPr>
            </a:lvl2pPr>
            <a:lvl3pPr indent="0">
              <a:lnSpc>
                <a:spcPct val="90000"/>
              </a:lnSpc>
              <a:spcBef>
                <a:spcPts val="500"/>
              </a:spcBef>
              <a:buFont charset="0" panose="020b0604020202020204" pitchFamily="34" typeface="Arial"/>
              <a:buNone/>
              <a:defRPr>
                <a:solidFill>
                  <a:schemeClr val="tx1">
                    <a:tint val="75000"/>
                  </a:schemeClr>
                </a:solidFill>
              </a:defRPr>
            </a:lvl3pPr>
            <a:lvl4pPr indent="0">
              <a:lnSpc>
                <a:spcPct val="90000"/>
              </a:lnSpc>
              <a:spcBef>
                <a:spcPts val="500"/>
              </a:spcBef>
              <a:buFont charset="0" panose="020b0604020202020204" pitchFamily="34" typeface="Arial"/>
              <a:buNone/>
              <a:defRPr sz="1600">
                <a:solidFill>
                  <a:schemeClr val="tx1">
                    <a:tint val="75000"/>
                  </a:schemeClr>
                </a:solidFill>
              </a:defRPr>
            </a:lvl4pPr>
            <a:lvl5pPr indent="0">
              <a:lnSpc>
                <a:spcPct val="90000"/>
              </a:lnSpc>
              <a:spcBef>
                <a:spcPts val="500"/>
              </a:spcBef>
              <a:buFont charset="0" panose="020b0604020202020204" pitchFamily="34" typeface="Arial"/>
              <a:buNone/>
              <a:defRPr sz="1600">
                <a:solidFill>
                  <a:schemeClr val="tx1">
                    <a:tint val="75000"/>
                  </a:schemeClr>
                </a:solidFill>
              </a:defRPr>
            </a:lvl5pPr>
            <a:lvl6pPr indent="0">
              <a:lnSpc>
                <a:spcPct val="90000"/>
              </a:lnSpc>
              <a:spcBef>
                <a:spcPts val="500"/>
              </a:spcBef>
              <a:buFont charset="0" panose="020b0604020202020204" pitchFamily="34" typeface="Arial"/>
              <a:buNone/>
              <a:defRPr sz="1600">
                <a:solidFill>
                  <a:schemeClr val="tx1">
                    <a:tint val="75000"/>
                  </a:schemeClr>
                </a:solidFill>
              </a:defRPr>
            </a:lvl6pPr>
            <a:lvl7pPr indent="0">
              <a:lnSpc>
                <a:spcPct val="90000"/>
              </a:lnSpc>
              <a:spcBef>
                <a:spcPts val="500"/>
              </a:spcBef>
              <a:buFont charset="0" panose="020b0604020202020204" pitchFamily="34" typeface="Arial"/>
              <a:buNone/>
              <a:defRPr sz="1600">
                <a:solidFill>
                  <a:schemeClr val="tx1">
                    <a:tint val="75000"/>
                  </a:schemeClr>
                </a:solidFill>
              </a:defRPr>
            </a:lvl7pPr>
            <a:lvl8pPr indent="0">
              <a:lnSpc>
                <a:spcPct val="90000"/>
              </a:lnSpc>
              <a:spcBef>
                <a:spcPts val="500"/>
              </a:spcBef>
              <a:buFont charset="0" panose="020b0604020202020204" pitchFamily="34" typeface="Arial"/>
              <a:buNone/>
              <a:defRPr sz="1600">
                <a:solidFill>
                  <a:schemeClr val="tx1">
                    <a:tint val="75000"/>
                  </a:schemeClr>
                </a:solidFill>
              </a:defRPr>
            </a:lvl8pPr>
            <a:lvl9pPr indent="0">
              <a:lnSpc>
                <a:spcPct val="90000"/>
              </a:lnSpc>
              <a:spcBef>
                <a:spcPts val="500"/>
              </a:spcBef>
              <a:buFont charset="0" panose="020b0604020202020204" pitchFamily="34" typeface="Arial"/>
              <a:buNone/>
              <a:defRPr sz="1600">
                <a:solidFill>
                  <a:schemeClr val="tx1">
                    <a:tint val="75000"/>
                  </a:schemeClr>
                </a:solidFill>
              </a:defRPr>
            </a:lvl9pPr>
          </a:lstStyle>
          <a:p>
            <a:pPr algn="l">
              <a:defRPr/>
            </a:pPr>
            <a:r>
              <a:rPr altLang="zh-CN" kern="0" lang="en-US" smtClean="0">
                <a:solidFill>
                  <a:schemeClr val="bg1"/>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custDataLst>
      <p:tags r:id="rId12"/>
    </p:custDataLst>
    <p:extLst>
      <p:ext uri="{BB962C8B-B14F-4D97-AF65-F5344CB8AC3E}">
        <p14:creationId val="2455460702"/>
      </p:ext>
    </p:extLst>
  </p:cSld>
  <p:clrMapOvr>
    <a:masterClrMapping/>
  </p:clrMapOvr>
  <p:transition spd="slow">
    <p:push/>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Group 4"/>
          <p:cNvGrpSpPr/>
          <p:nvPr/>
        </p:nvGrpSpPr>
        <p:grpSpPr>
          <a:xfrm>
            <a:off x="1586991" y="2211128"/>
            <a:ext cx="3185359" cy="2408357"/>
            <a:chOff x="580214" y="1561513"/>
            <a:chExt cx="3477939" cy="2629570"/>
          </a:xfrm>
        </p:grpSpPr>
        <p:cxnSp>
          <p:nvCxnSpPr>
            <p:cNvPr id="6" name="Straight Connector 5"/>
            <p:cNvCxnSpPr/>
            <p:nvPr/>
          </p:nvCxnSpPr>
          <p:spPr>
            <a:xfrm flipH="1">
              <a:off x="1127704"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802952"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2478200"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3153448"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3828696"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127704" y="3235568"/>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2" name="Rectangle 11"/>
            <p:cNvSpPr/>
            <p:nvPr/>
          </p:nvSpPr>
          <p:spPr>
            <a:xfrm>
              <a:off x="1127704" y="2715065"/>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3" name="Rectangle 12"/>
            <p:cNvSpPr/>
            <p:nvPr/>
          </p:nvSpPr>
          <p:spPr>
            <a:xfrm>
              <a:off x="1127704" y="2194562"/>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4" name="Rectangle 13"/>
            <p:cNvSpPr/>
            <p:nvPr/>
          </p:nvSpPr>
          <p:spPr>
            <a:xfrm>
              <a:off x="1127704" y="1674059"/>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5" name="Rectangle 14"/>
            <p:cNvSpPr/>
            <p:nvPr/>
          </p:nvSpPr>
          <p:spPr>
            <a:xfrm>
              <a:off x="1127704" y="3235566"/>
              <a:ext cx="1871003" cy="4220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6" name="Rectangle 15"/>
            <p:cNvSpPr/>
            <p:nvPr/>
          </p:nvSpPr>
          <p:spPr>
            <a:xfrm>
              <a:off x="1127705" y="2715063"/>
              <a:ext cx="829990" cy="4220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7" name="Rectangle 16"/>
            <p:cNvSpPr/>
            <p:nvPr/>
          </p:nvSpPr>
          <p:spPr>
            <a:xfrm>
              <a:off x="1127705" y="2194561"/>
              <a:ext cx="1519310" cy="4220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 name="Rectangle 17"/>
            <p:cNvSpPr/>
            <p:nvPr/>
          </p:nvSpPr>
          <p:spPr>
            <a:xfrm>
              <a:off x="1127704" y="1674058"/>
              <a:ext cx="2461846" cy="4220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9" name="TextBox 18"/>
            <p:cNvSpPr txBox="1"/>
            <p:nvPr/>
          </p:nvSpPr>
          <p:spPr>
            <a:xfrm>
              <a:off x="985399" y="3868618"/>
              <a:ext cx="284610"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0</a:t>
              </a:r>
            </a:p>
          </p:txBody>
        </p:sp>
        <p:sp>
          <p:nvSpPr>
            <p:cNvPr id="20" name="TextBox 19"/>
            <p:cNvSpPr txBox="1"/>
            <p:nvPr/>
          </p:nvSpPr>
          <p:spPr>
            <a:xfrm>
              <a:off x="1618182" y="3868618"/>
              <a:ext cx="369543"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50</a:t>
              </a:r>
            </a:p>
          </p:txBody>
        </p:sp>
        <p:sp>
          <p:nvSpPr>
            <p:cNvPr id="21" name="TextBox 20"/>
            <p:cNvSpPr txBox="1"/>
            <p:nvPr/>
          </p:nvSpPr>
          <p:spPr>
            <a:xfrm>
              <a:off x="3601458" y="3868619"/>
              <a:ext cx="454475"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200</a:t>
              </a:r>
            </a:p>
          </p:txBody>
        </p:sp>
        <p:sp>
          <p:nvSpPr>
            <p:cNvPr id="22" name="TextBox 21"/>
            <p:cNvSpPr txBox="1"/>
            <p:nvPr/>
          </p:nvSpPr>
          <p:spPr>
            <a:xfrm>
              <a:off x="2926212" y="3868619"/>
              <a:ext cx="454475"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150</a:t>
              </a:r>
            </a:p>
          </p:txBody>
        </p:sp>
        <p:sp>
          <p:nvSpPr>
            <p:cNvPr id="23" name="TextBox 22"/>
            <p:cNvSpPr txBox="1"/>
            <p:nvPr/>
          </p:nvSpPr>
          <p:spPr>
            <a:xfrm>
              <a:off x="2250961" y="3868619"/>
              <a:ext cx="454475"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100</a:t>
              </a:r>
            </a:p>
          </p:txBody>
        </p:sp>
        <p:sp>
          <p:nvSpPr>
            <p:cNvPr id="24" name="TextBox 23"/>
            <p:cNvSpPr txBox="1"/>
            <p:nvPr/>
          </p:nvSpPr>
          <p:spPr>
            <a:xfrm>
              <a:off x="585483" y="1700408"/>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2015</a:t>
              </a:r>
            </a:p>
          </p:txBody>
        </p:sp>
        <p:sp>
          <p:nvSpPr>
            <p:cNvPr id="25" name="TextBox 24"/>
            <p:cNvSpPr txBox="1"/>
            <p:nvPr/>
          </p:nvSpPr>
          <p:spPr>
            <a:xfrm>
              <a:off x="585483" y="3261914"/>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2012</a:t>
              </a:r>
            </a:p>
          </p:txBody>
        </p:sp>
        <p:sp>
          <p:nvSpPr>
            <p:cNvPr id="26" name="TextBox 25"/>
            <p:cNvSpPr txBox="1"/>
            <p:nvPr/>
          </p:nvSpPr>
          <p:spPr>
            <a:xfrm>
              <a:off x="585483" y="2741412"/>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2013</a:t>
              </a:r>
            </a:p>
          </p:txBody>
        </p:sp>
        <p:sp>
          <p:nvSpPr>
            <p:cNvPr id="27" name="TextBox 26"/>
            <p:cNvSpPr txBox="1"/>
            <p:nvPr/>
          </p:nvSpPr>
          <p:spPr>
            <a:xfrm>
              <a:off x="585483" y="2220908"/>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2014</a:t>
              </a:r>
            </a:p>
          </p:txBody>
        </p:sp>
      </p:grpSp>
      <p:grpSp>
        <p:nvGrpSpPr>
          <p:cNvPr id="28" name="Group 27"/>
          <p:cNvGrpSpPr/>
          <p:nvPr/>
        </p:nvGrpSpPr>
        <p:grpSpPr>
          <a:xfrm>
            <a:off x="8284576" y="2211128"/>
            <a:ext cx="3185359" cy="2408357"/>
            <a:chOff x="8205912" y="1561513"/>
            <a:chExt cx="3477939" cy="2629570"/>
          </a:xfrm>
        </p:grpSpPr>
        <p:cxnSp>
          <p:nvCxnSpPr>
            <p:cNvPr id="29" name="Straight Connector 28"/>
            <p:cNvCxnSpPr/>
            <p:nvPr/>
          </p:nvCxnSpPr>
          <p:spPr>
            <a:xfrm flipH="1">
              <a:off x="8753402"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9428650"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10103898"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10779146"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11454394"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8753402" y="3235568"/>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35" name="Rectangle 34"/>
            <p:cNvSpPr/>
            <p:nvPr/>
          </p:nvSpPr>
          <p:spPr>
            <a:xfrm>
              <a:off x="8753402" y="2715065"/>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36" name="Rectangle 35"/>
            <p:cNvSpPr/>
            <p:nvPr/>
          </p:nvSpPr>
          <p:spPr>
            <a:xfrm>
              <a:off x="8753402" y="2194562"/>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37" name="Rectangle 36"/>
            <p:cNvSpPr/>
            <p:nvPr/>
          </p:nvSpPr>
          <p:spPr>
            <a:xfrm>
              <a:off x="8753402" y="1674059"/>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38" name="Rectangle 37"/>
            <p:cNvSpPr/>
            <p:nvPr/>
          </p:nvSpPr>
          <p:spPr>
            <a:xfrm>
              <a:off x="8753402" y="3235566"/>
              <a:ext cx="1615953" cy="42203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39" name="Rectangle 38"/>
            <p:cNvSpPr/>
            <p:nvPr/>
          </p:nvSpPr>
          <p:spPr>
            <a:xfrm>
              <a:off x="8753403" y="2715063"/>
              <a:ext cx="2290320" cy="42203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40" name="Rectangle 39"/>
            <p:cNvSpPr/>
            <p:nvPr/>
          </p:nvSpPr>
          <p:spPr>
            <a:xfrm>
              <a:off x="8753403" y="2194561"/>
              <a:ext cx="1615952" cy="42203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41" name="Rectangle 40"/>
            <p:cNvSpPr/>
            <p:nvPr/>
          </p:nvSpPr>
          <p:spPr>
            <a:xfrm>
              <a:off x="8753402" y="1674058"/>
              <a:ext cx="2025744" cy="42203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42" name="TextBox 41"/>
            <p:cNvSpPr txBox="1"/>
            <p:nvPr/>
          </p:nvSpPr>
          <p:spPr>
            <a:xfrm>
              <a:off x="8611098" y="3868618"/>
              <a:ext cx="284610"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0</a:t>
              </a:r>
            </a:p>
          </p:txBody>
        </p:sp>
        <p:sp>
          <p:nvSpPr>
            <p:cNvPr id="43" name="TextBox 42"/>
            <p:cNvSpPr txBox="1"/>
            <p:nvPr/>
          </p:nvSpPr>
          <p:spPr>
            <a:xfrm>
              <a:off x="9243882" y="3868618"/>
              <a:ext cx="369543"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50</a:t>
              </a:r>
            </a:p>
          </p:txBody>
        </p:sp>
        <p:sp>
          <p:nvSpPr>
            <p:cNvPr id="44" name="TextBox 43"/>
            <p:cNvSpPr txBox="1"/>
            <p:nvPr/>
          </p:nvSpPr>
          <p:spPr>
            <a:xfrm>
              <a:off x="11227157" y="3868619"/>
              <a:ext cx="454475"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200</a:t>
              </a:r>
            </a:p>
          </p:txBody>
        </p:sp>
        <p:sp>
          <p:nvSpPr>
            <p:cNvPr id="45" name="TextBox 44"/>
            <p:cNvSpPr txBox="1"/>
            <p:nvPr/>
          </p:nvSpPr>
          <p:spPr>
            <a:xfrm>
              <a:off x="10551910" y="3868619"/>
              <a:ext cx="454475"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150</a:t>
              </a:r>
            </a:p>
          </p:txBody>
        </p:sp>
        <p:sp>
          <p:nvSpPr>
            <p:cNvPr id="46" name="TextBox 45"/>
            <p:cNvSpPr txBox="1"/>
            <p:nvPr/>
          </p:nvSpPr>
          <p:spPr>
            <a:xfrm>
              <a:off x="9876659" y="3868619"/>
              <a:ext cx="454475"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100</a:t>
              </a:r>
            </a:p>
          </p:txBody>
        </p:sp>
        <p:sp>
          <p:nvSpPr>
            <p:cNvPr id="47" name="TextBox 46"/>
            <p:cNvSpPr txBox="1"/>
            <p:nvPr/>
          </p:nvSpPr>
          <p:spPr>
            <a:xfrm>
              <a:off x="8211182" y="1700408"/>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2015</a:t>
              </a:r>
            </a:p>
          </p:txBody>
        </p:sp>
        <p:sp>
          <p:nvSpPr>
            <p:cNvPr id="48" name="TextBox 47"/>
            <p:cNvSpPr txBox="1"/>
            <p:nvPr/>
          </p:nvSpPr>
          <p:spPr>
            <a:xfrm>
              <a:off x="8211182" y="3261914"/>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2012</a:t>
              </a:r>
            </a:p>
          </p:txBody>
        </p:sp>
        <p:sp>
          <p:nvSpPr>
            <p:cNvPr id="49" name="TextBox 48"/>
            <p:cNvSpPr txBox="1"/>
            <p:nvPr/>
          </p:nvSpPr>
          <p:spPr>
            <a:xfrm>
              <a:off x="8211182" y="2741412"/>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2013</a:t>
              </a:r>
            </a:p>
          </p:txBody>
        </p:sp>
        <p:sp>
          <p:nvSpPr>
            <p:cNvPr id="50" name="TextBox 49"/>
            <p:cNvSpPr txBox="1"/>
            <p:nvPr/>
          </p:nvSpPr>
          <p:spPr>
            <a:xfrm>
              <a:off x="8211182" y="2220908"/>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2014</a:t>
              </a:r>
            </a:p>
          </p:txBody>
        </p:sp>
      </p:grpSp>
      <p:grpSp>
        <p:nvGrpSpPr>
          <p:cNvPr id="51" name="Group 50"/>
          <p:cNvGrpSpPr/>
          <p:nvPr/>
        </p:nvGrpSpPr>
        <p:grpSpPr>
          <a:xfrm>
            <a:off x="4898879" y="2211128"/>
            <a:ext cx="3185359" cy="2408357"/>
            <a:chOff x="4397488" y="1561513"/>
            <a:chExt cx="3477939" cy="2629570"/>
          </a:xfrm>
        </p:grpSpPr>
        <p:cxnSp>
          <p:nvCxnSpPr>
            <p:cNvPr id="52" name="Straight Connector 51"/>
            <p:cNvCxnSpPr/>
            <p:nvPr/>
          </p:nvCxnSpPr>
          <p:spPr>
            <a:xfrm flipH="1">
              <a:off x="4944978"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5620226"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6295474"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6970722"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7645970" y="1561513"/>
              <a:ext cx="0" cy="2194560"/>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4944978" y="3235568"/>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58" name="Rectangle 57"/>
            <p:cNvSpPr/>
            <p:nvPr/>
          </p:nvSpPr>
          <p:spPr>
            <a:xfrm>
              <a:off x="4944978" y="2715065"/>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59" name="Rectangle 58"/>
            <p:cNvSpPr/>
            <p:nvPr/>
          </p:nvSpPr>
          <p:spPr>
            <a:xfrm>
              <a:off x="4944978" y="2194562"/>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typeface="+mn-lt"/>
                <a:ea charset="-122" panose="020b0503020204020204" pitchFamily="34" typeface="微软雅黑"/>
                <a:sym charset="0" panose="020b0604020202020204" pitchFamily="34" typeface="Arial"/>
              </a:endParaRPr>
            </a:p>
          </p:txBody>
        </p:sp>
        <p:sp>
          <p:nvSpPr>
            <p:cNvPr id="60" name="Rectangle 59"/>
            <p:cNvSpPr/>
            <p:nvPr/>
          </p:nvSpPr>
          <p:spPr>
            <a:xfrm>
              <a:off x="4944978" y="1674059"/>
              <a:ext cx="2700992" cy="4220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61" name="Rectangle 60"/>
            <p:cNvSpPr/>
            <p:nvPr/>
          </p:nvSpPr>
          <p:spPr>
            <a:xfrm>
              <a:off x="4944979" y="3235566"/>
              <a:ext cx="1195754" cy="422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62" name="Rectangle 61"/>
            <p:cNvSpPr/>
            <p:nvPr/>
          </p:nvSpPr>
          <p:spPr>
            <a:xfrm>
              <a:off x="4944978" y="2715063"/>
              <a:ext cx="2180485" cy="422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63" name="Rectangle 62"/>
            <p:cNvSpPr/>
            <p:nvPr/>
          </p:nvSpPr>
          <p:spPr>
            <a:xfrm>
              <a:off x="4944978" y="2194561"/>
              <a:ext cx="1856929" cy="422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64" name="Rectangle 63"/>
            <p:cNvSpPr/>
            <p:nvPr/>
          </p:nvSpPr>
          <p:spPr>
            <a:xfrm>
              <a:off x="4944978" y="1674058"/>
              <a:ext cx="1615953" cy="422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65" name="TextBox 64"/>
            <p:cNvSpPr txBox="1"/>
            <p:nvPr/>
          </p:nvSpPr>
          <p:spPr>
            <a:xfrm>
              <a:off x="4802672" y="3868618"/>
              <a:ext cx="284610"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0</a:t>
              </a:r>
            </a:p>
          </p:txBody>
        </p:sp>
        <p:sp>
          <p:nvSpPr>
            <p:cNvPr id="66" name="TextBox 65"/>
            <p:cNvSpPr txBox="1"/>
            <p:nvPr/>
          </p:nvSpPr>
          <p:spPr>
            <a:xfrm>
              <a:off x="5435456" y="3868618"/>
              <a:ext cx="369543"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50</a:t>
              </a:r>
            </a:p>
          </p:txBody>
        </p:sp>
        <p:sp>
          <p:nvSpPr>
            <p:cNvPr id="67" name="TextBox 66"/>
            <p:cNvSpPr txBox="1"/>
            <p:nvPr/>
          </p:nvSpPr>
          <p:spPr>
            <a:xfrm>
              <a:off x="7418733" y="3868619"/>
              <a:ext cx="454475"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200</a:t>
              </a:r>
            </a:p>
          </p:txBody>
        </p:sp>
        <p:sp>
          <p:nvSpPr>
            <p:cNvPr id="68" name="TextBox 67"/>
            <p:cNvSpPr txBox="1"/>
            <p:nvPr/>
          </p:nvSpPr>
          <p:spPr>
            <a:xfrm>
              <a:off x="6743485" y="3868619"/>
              <a:ext cx="454475"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150</a:t>
              </a:r>
            </a:p>
          </p:txBody>
        </p:sp>
        <p:sp>
          <p:nvSpPr>
            <p:cNvPr id="69" name="TextBox 68"/>
            <p:cNvSpPr txBox="1"/>
            <p:nvPr/>
          </p:nvSpPr>
          <p:spPr>
            <a:xfrm>
              <a:off x="6068235" y="3868619"/>
              <a:ext cx="454475" cy="319485"/>
            </a:xfrm>
            <a:prstGeom prst="rect">
              <a:avLst/>
            </a:prstGeom>
            <a:noFill/>
          </p:spPr>
          <p:txBody>
            <a:bodyPr rtlCol="0" wrap="none">
              <a:spAutoFit/>
            </a:bodyPr>
            <a:lstStyle/>
            <a:p>
              <a:pPr algn="ct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100</a:t>
              </a:r>
            </a:p>
          </p:txBody>
        </p:sp>
        <p:sp>
          <p:nvSpPr>
            <p:cNvPr id="70" name="TextBox 69"/>
            <p:cNvSpPr txBox="1"/>
            <p:nvPr/>
          </p:nvSpPr>
          <p:spPr>
            <a:xfrm>
              <a:off x="4402756" y="1700408"/>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2015</a:t>
              </a:r>
            </a:p>
          </p:txBody>
        </p:sp>
        <p:sp>
          <p:nvSpPr>
            <p:cNvPr id="71" name="TextBox 70"/>
            <p:cNvSpPr txBox="1"/>
            <p:nvPr/>
          </p:nvSpPr>
          <p:spPr>
            <a:xfrm>
              <a:off x="4402756" y="3261914"/>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2012</a:t>
              </a:r>
            </a:p>
          </p:txBody>
        </p:sp>
        <p:sp>
          <p:nvSpPr>
            <p:cNvPr id="72" name="TextBox 71"/>
            <p:cNvSpPr txBox="1"/>
            <p:nvPr/>
          </p:nvSpPr>
          <p:spPr>
            <a:xfrm>
              <a:off x="4402756" y="2741412"/>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2013</a:t>
              </a:r>
            </a:p>
          </p:txBody>
        </p:sp>
        <p:sp>
          <p:nvSpPr>
            <p:cNvPr id="73" name="TextBox 72"/>
            <p:cNvSpPr txBox="1"/>
            <p:nvPr/>
          </p:nvSpPr>
          <p:spPr>
            <a:xfrm>
              <a:off x="4402756" y="2220908"/>
              <a:ext cx="539407" cy="319485"/>
            </a:xfrm>
            <a:prstGeom prst="rect">
              <a:avLst/>
            </a:prstGeom>
            <a:noFill/>
          </p:spPr>
          <p:txBody>
            <a:bodyPr rtlCol="0" wrap="none">
              <a:spAutoFit/>
            </a:bodyPr>
            <a:lstStyle/>
            <a:p>
              <a:pPr algn="r">
                <a:lnSpc>
                  <a:spcPct val="120000"/>
                </a:lnSpc>
              </a:pPr>
              <a:r>
                <a:rPr lang="en-US" sz="11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2014</a:t>
              </a:r>
            </a:p>
          </p:txBody>
        </p:sp>
      </p:grpSp>
      <p:sp>
        <p:nvSpPr>
          <p:cNvPr id="77" name="TextBox 76"/>
          <p:cNvSpPr txBox="1"/>
          <p:nvPr/>
        </p:nvSpPr>
        <p:spPr>
          <a:xfrm>
            <a:off x="2096671" y="5022448"/>
            <a:ext cx="1663440" cy="256032"/>
          </a:xfrm>
          <a:prstGeom prst="rect">
            <a:avLst/>
          </a:prstGeom>
          <a:noFill/>
        </p:spPr>
        <p:txBody>
          <a:bodyPr bIns="0" lIns="0" rIns="0" rtlCol="0" tIns="0" wrap="square">
            <a:spAutoFit/>
          </a:bodyPr>
          <a:lstStyle/>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78" name="TextBox 77"/>
          <p:cNvSpPr txBox="1"/>
          <p:nvPr/>
        </p:nvSpPr>
        <p:spPr>
          <a:xfrm>
            <a:off x="5408559" y="5022448"/>
            <a:ext cx="1663440" cy="256032"/>
          </a:xfrm>
          <a:prstGeom prst="rect">
            <a:avLst/>
          </a:prstGeom>
          <a:noFill/>
        </p:spPr>
        <p:txBody>
          <a:bodyPr bIns="0" lIns="0" rIns="0" rtlCol="0" tIns="0" wrap="square">
            <a:spAutoFit/>
          </a:bodyPr>
          <a:lstStyle/>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79" name="TextBox 78"/>
          <p:cNvSpPr txBox="1"/>
          <p:nvPr/>
        </p:nvSpPr>
        <p:spPr>
          <a:xfrm>
            <a:off x="8794256" y="5022448"/>
            <a:ext cx="1663440" cy="256032"/>
          </a:xfrm>
          <a:prstGeom prst="rect">
            <a:avLst/>
          </a:prstGeom>
          <a:noFill/>
        </p:spPr>
        <p:txBody>
          <a:bodyPr bIns="0" lIns="0" rIns="0" rtlCol="0" tIns="0" wrap="square">
            <a:spAutoFit/>
          </a:bodyPr>
          <a:lstStyle/>
          <a:p>
            <a:pPr>
              <a:lnSpc>
                <a:spcPct val="120000"/>
              </a:lnSpc>
            </a:pPr>
            <a:r>
              <a:rPr altLang="en-US" lang="zh-CN"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80" name="Rectangle 79"/>
          <p:cNvSpPr/>
          <p:nvPr/>
        </p:nvSpPr>
        <p:spPr>
          <a:xfrm>
            <a:off x="2096671" y="5314849"/>
            <a:ext cx="2436496" cy="438912"/>
          </a:xfrm>
          <a:prstGeom prst="rect">
            <a:avLst/>
          </a:prstGeom>
        </p:spPr>
        <p:txBody>
          <a:bodyPr bIns="0" lIns="0" rIns="0" tIns="0" wrap="square">
            <a:spAutoFit/>
          </a:bodyPr>
          <a:lstStyle/>
          <a:p>
            <a:pPr algn="just">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81" name="Rectangle 80"/>
          <p:cNvSpPr/>
          <p:nvPr/>
        </p:nvSpPr>
        <p:spPr>
          <a:xfrm>
            <a:off x="5408559" y="5314849"/>
            <a:ext cx="2436496" cy="438912"/>
          </a:xfrm>
          <a:prstGeom prst="rect">
            <a:avLst/>
          </a:prstGeom>
        </p:spPr>
        <p:txBody>
          <a:bodyPr bIns="0" lIns="0" rIns="0" tIns="0" wrap="square">
            <a:spAutoFit/>
          </a:bodyPr>
          <a:lstStyle/>
          <a:p>
            <a:pPr algn="just">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82" name="Rectangle 81"/>
          <p:cNvSpPr/>
          <p:nvPr/>
        </p:nvSpPr>
        <p:spPr>
          <a:xfrm>
            <a:off x="8794256" y="5314849"/>
            <a:ext cx="2436496" cy="438912"/>
          </a:xfrm>
          <a:prstGeom prst="rect">
            <a:avLst/>
          </a:prstGeom>
        </p:spPr>
        <p:txBody>
          <a:bodyPr bIns="0" lIns="0" rIns="0" tIns="0" wrap="square">
            <a:spAutoFit/>
          </a:bodyPr>
          <a:lstStyle/>
          <a:p>
            <a:pPr algn="just">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83"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84"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2395396518"/>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42" presetSubtype="0">
                                  <p:stCondLst>
                                    <p:cond delay="0"/>
                                  </p:stCondLst>
                                  <p:childTnLst>
                                    <p:set>
                                      <p:cBhvr>
                                        <p:cTn dur="1" fill="hold" id="12">
                                          <p:stCondLst>
                                            <p:cond delay="0"/>
                                          </p:stCondLst>
                                        </p:cTn>
                                        <p:tgtEl>
                                          <p:spTgt spid="51"/>
                                        </p:tgtEl>
                                        <p:attrNameLst>
                                          <p:attrName>style.visibility</p:attrName>
                                        </p:attrNameLst>
                                      </p:cBhvr>
                                      <p:to>
                                        <p:strVal val="visible"/>
                                      </p:to>
                                    </p:set>
                                    <p:animEffect filter="fade" transition="in">
                                      <p:cBhvr>
                                        <p:cTn dur="1000" id="13"/>
                                        <p:tgtEl>
                                          <p:spTgt spid="51"/>
                                        </p:tgtEl>
                                      </p:cBhvr>
                                    </p:animEffect>
                                    <p:anim calcmode="lin" valueType="num">
                                      <p:cBhvr>
                                        <p:cTn dur="1000" fill="hold" id="14"/>
                                        <p:tgtEl>
                                          <p:spTgt spid="51"/>
                                        </p:tgtEl>
                                        <p:attrNameLst>
                                          <p:attrName>ppt_x</p:attrName>
                                        </p:attrNameLst>
                                      </p:cBhvr>
                                      <p:tavLst>
                                        <p:tav tm="0">
                                          <p:val>
                                            <p:strVal val="#ppt_x"/>
                                          </p:val>
                                        </p:tav>
                                        <p:tav tm="100000">
                                          <p:val>
                                            <p:strVal val="#ppt_x"/>
                                          </p:val>
                                        </p:tav>
                                      </p:tavLst>
                                    </p:anim>
                                    <p:anim calcmode="lin" valueType="num">
                                      <p:cBhvr>
                                        <p:cTn dur="1000" fill="hold" id="15"/>
                                        <p:tgtEl>
                                          <p:spTgt spid="51"/>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42" presetSubtype="0">
                                  <p:stCondLst>
                                    <p:cond delay="0"/>
                                  </p:stCondLst>
                                  <p:childTnLst>
                                    <p:set>
                                      <p:cBhvr>
                                        <p:cTn dur="1" fill="hold" id="18">
                                          <p:stCondLst>
                                            <p:cond delay="0"/>
                                          </p:stCondLst>
                                        </p:cTn>
                                        <p:tgtEl>
                                          <p:spTgt spid="28"/>
                                        </p:tgtEl>
                                        <p:attrNameLst>
                                          <p:attrName>style.visibility</p:attrName>
                                        </p:attrNameLst>
                                      </p:cBhvr>
                                      <p:to>
                                        <p:strVal val="visible"/>
                                      </p:to>
                                    </p:set>
                                    <p:animEffect filter="fade" transition="in">
                                      <p:cBhvr>
                                        <p:cTn dur="1000" id="19"/>
                                        <p:tgtEl>
                                          <p:spTgt spid="28"/>
                                        </p:tgtEl>
                                      </p:cBhvr>
                                    </p:animEffect>
                                    <p:anim calcmode="lin" valueType="num">
                                      <p:cBhvr>
                                        <p:cTn dur="1000" fill="hold" id="20"/>
                                        <p:tgtEl>
                                          <p:spTgt spid="28"/>
                                        </p:tgtEl>
                                        <p:attrNameLst>
                                          <p:attrName>ppt_x</p:attrName>
                                        </p:attrNameLst>
                                      </p:cBhvr>
                                      <p:tavLst>
                                        <p:tav tm="0">
                                          <p:val>
                                            <p:strVal val="#ppt_x"/>
                                          </p:val>
                                        </p:tav>
                                        <p:tav tm="100000">
                                          <p:val>
                                            <p:strVal val="#ppt_x"/>
                                          </p:val>
                                        </p:tav>
                                      </p:tavLst>
                                    </p:anim>
                                    <p:anim calcmode="lin" valueType="num">
                                      <p:cBhvr>
                                        <p:cTn dur="1000" fill="hold" id="21"/>
                                        <p:tgtEl>
                                          <p:spTgt spid="28"/>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grpId="0" id="23" nodeType="afterEffect" presetClass="entr" presetID="10" presetSubtype="0">
                                  <p:stCondLst>
                                    <p:cond delay="0"/>
                                  </p:stCondLst>
                                  <p:childTnLst>
                                    <p:set>
                                      <p:cBhvr>
                                        <p:cTn dur="1" fill="hold" id="24">
                                          <p:stCondLst>
                                            <p:cond delay="0"/>
                                          </p:stCondLst>
                                        </p:cTn>
                                        <p:tgtEl>
                                          <p:spTgt spid="77"/>
                                        </p:tgtEl>
                                        <p:attrNameLst>
                                          <p:attrName>style.visibility</p:attrName>
                                        </p:attrNameLst>
                                      </p:cBhvr>
                                      <p:to>
                                        <p:strVal val="visible"/>
                                      </p:to>
                                    </p:set>
                                    <p:animEffect filter="fade" transition="in">
                                      <p:cBhvr>
                                        <p:cTn dur="500" id="25"/>
                                        <p:tgtEl>
                                          <p:spTgt spid="77"/>
                                        </p:tgtEl>
                                      </p:cBhvr>
                                    </p:animEffect>
                                  </p:childTnLst>
                                </p:cTn>
                              </p:par>
                            </p:childTnLst>
                          </p:cTn>
                        </p:par>
                        <p:par>
                          <p:cTn fill="hold" id="26" nodeType="afterGroup">
                            <p:stCondLst>
                              <p:cond delay="3500"/>
                            </p:stCondLst>
                            <p:childTnLst>
                              <p:par>
                                <p:cTn fill="hold" grpId="0" id="27" nodeType="afterEffect" presetClass="entr" presetID="10" presetSubtype="0">
                                  <p:stCondLst>
                                    <p:cond delay="0"/>
                                  </p:stCondLst>
                                  <p:childTnLst>
                                    <p:set>
                                      <p:cBhvr>
                                        <p:cTn dur="1" fill="hold" id="28">
                                          <p:stCondLst>
                                            <p:cond delay="0"/>
                                          </p:stCondLst>
                                        </p:cTn>
                                        <p:tgtEl>
                                          <p:spTgt spid="80"/>
                                        </p:tgtEl>
                                        <p:attrNameLst>
                                          <p:attrName>style.visibility</p:attrName>
                                        </p:attrNameLst>
                                      </p:cBhvr>
                                      <p:to>
                                        <p:strVal val="visible"/>
                                      </p:to>
                                    </p:set>
                                    <p:animEffect filter="fade" transition="in">
                                      <p:cBhvr>
                                        <p:cTn dur="500" id="29"/>
                                        <p:tgtEl>
                                          <p:spTgt spid="80"/>
                                        </p:tgtEl>
                                      </p:cBhvr>
                                    </p:animEffect>
                                  </p:childTnLst>
                                </p:cTn>
                              </p:par>
                            </p:childTnLst>
                          </p:cTn>
                        </p:par>
                        <p:par>
                          <p:cTn fill="hold" id="30" nodeType="afterGroup">
                            <p:stCondLst>
                              <p:cond delay="4000"/>
                            </p:stCondLst>
                            <p:childTnLst>
                              <p:par>
                                <p:cTn fill="hold" grpId="0" id="31" nodeType="afterEffect" presetClass="entr" presetID="10" presetSubtype="0">
                                  <p:stCondLst>
                                    <p:cond delay="0"/>
                                  </p:stCondLst>
                                  <p:childTnLst>
                                    <p:set>
                                      <p:cBhvr>
                                        <p:cTn dur="1" fill="hold" id="32">
                                          <p:stCondLst>
                                            <p:cond delay="0"/>
                                          </p:stCondLst>
                                        </p:cTn>
                                        <p:tgtEl>
                                          <p:spTgt spid="78"/>
                                        </p:tgtEl>
                                        <p:attrNameLst>
                                          <p:attrName>style.visibility</p:attrName>
                                        </p:attrNameLst>
                                      </p:cBhvr>
                                      <p:to>
                                        <p:strVal val="visible"/>
                                      </p:to>
                                    </p:set>
                                    <p:animEffect filter="fade" transition="in">
                                      <p:cBhvr>
                                        <p:cTn dur="500" id="33"/>
                                        <p:tgtEl>
                                          <p:spTgt spid="78"/>
                                        </p:tgtEl>
                                      </p:cBhvr>
                                    </p:animEffect>
                                  </p:childTnLst>
                                </p:cTn>
                              </p:par>
                            </p:childTnLst>
                          </p:cTn>
                        </p:par>
                        <p:par>
                          <p:cTn fill="hold" id="34" nodeType="afterGroup">
                            <p:stCondLst>
                              <p:cond delay="4500"/>
                            </p:stCondLst>
                            <p:childTnLst>
                              <p:par>
                                <p:cTn fill="hold" grpId="0" id="35" nodeType="afterEffect" presetClass="entr" presetID="10" presetSubtype="0">
                                  <p:stCondLst>
                                    <p:cond delay="0"/>
                                  </p:stCondLst>
                                  <p:childTnLst>
                                    <p:set>
                                      <p:cBhvr>
                                        <p:cTn dur="1" fill="hold" id="36">
                                          <p:stCondLst>
                                            <p:cond delay="0"/>
                                          </p:stCondLst>
                                        </p:cTn>
                                        <p:tgtEl>
                                          <p:spTgt spid="81"/>
                                        </p:tgtEl>
                                        <p:attrNameLst>
                                          <p:attrName>style.visibility</p:attrName>
                                        </p:attrNameLst>
                                      </p:cBhvr>
                                      <p:to>
                                        <p:strVal val="visible"/>
                                      </p:to>
                                    </p:set>
                                    <p:animEffect filter="fade" transition="in">
                                      <p:cBhvr>
                                        <p:cTn dur="500" id="37"/>
                                        <p:tgtEl>
                                          <p:spTgt spid="81"/>
                                        </p:tgtEl>
                                      </p:cBhvr>
                                    </p:animEffect>
                                  </p:childTnLst>
                                </p:cTn>
                              </p:par>
                            </p:childTnLst>
                          </p:cTn>
                        </p:par>
                        <p:par>
                          <p:cTn fill="hold" id="38" nodeType="afterGroup">
                            <p:stCondLst>
                              <p:cond delay="5000"/>
                            </p:stCondLst>
                            <p:childTnLst>
                              <p:par>
                                <p:cTn fill="hold" grpId="0" id="39" nodeType="afterEffect" presetClass="entr" presetID="10" presetSubtype="0">
                                  <p:stCondLst>
                                    <p:cond delay="0"/>
                                  </p:stCondLst>
                                  <p:childTnLst>
                                    <p:set>
                                      <p:cBhvr>
                                        <p:cTn dur="1" fill="hold" id="40">
                                          <p:stCondLst>
                                            <p:cond delay="0"/>
                                          </p:stCondLst>
                                        </p:cTn>
                                        <p:tgtEl>
                                          <p:spTgt spid="79"/>
                                        </p:tgtEl>
                                        <p:attrNameLst>
                                          <p:attrName>style.visibility</p:attrName>
                                        </p:attrNameLst>
                                      </p:cBhvr>
                                      <p:to>
                                        <p:strVal val="visible"/>
                                      </p:to>
                                    </p:set>
                                    <p:animEffect filter="fade" transition="in">
                                      <p:cBhvr>
                                        <p:cTn dur="500" id="41"/>
                                        <p:tgtEl>
                                          <p:spTgt spid="79"/>
                                        </p:tgtEl>
                                      </p:cBhvr>
                                    </p:animEffect>
                                  </p:childTnLst>
                                </p:cTn>
                              </p:par>
                            </p:childTnLst>
                          </p:cTn>
                        </p:par>
                        <p:par>
                          <p:cTn fill="hold" id="42" nodeType="afterGroup">
                            <p:stCondLst>
                              <p:cond delay="5500"/>
                            </p:stCondLst>
                            <p:childTnLst>
                              <p:par>
                                <p:cTn fill="hold" grpId="0" id="43" nodeType="afterEffect" presetClass="entr" presetID="10" presetSubtype="0">
                                  <p:stCondLst>
                                    <p:cond delay="0"/>
                                  </p:stCondLst>
                                  <p:childTnLst>
                                    <p:set>
                                      <p:cBhvr>
                                        <p:cTn dur="1" fill="hold" id="44">
                                          <p:stCondLst>
                                            <p:cond delay="0"/>
                                          </p:stCondLst>
                                        </p:cTn>
                                        <p:tgtEl>
                                          <p:spTgt spid="82"/>
                                        </p:tgtEl>
                                        <p:attrNameLst>
                                          <p:attrName>style.visibility</p:attrName>
                                        </p:attrNameLst>
                                      </p:cBhvr>
                                      <p:to>
                                        <p:strVal val="visible"/>
                                      </p:to>
                                    </p:set>
                                    <p:animEffect filter="fade" transition="in">
                                      <p:cBhvr>
                                        <p:cTn dur="500" id="45"/>
                                        <p:tgtEl>
                                          <p:spTgt spid="8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7"/>
      <p:bldP grpId="0" spid="78"/>
      <p:bldP grpId="0" spid="79"/>
      <p:bldP grpId="0" spid="80"/>
      <p:bldP grpId="0" spid="81"/>
      <p:bldP grpId="0" spid="8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Group 4"/>
          <p:cNvGrpSpPr>
            <a:grpSpLocks noChangeAspect="1"/>
          </p:cNvGrpSpPr>
          <p:nvPr/>
        </p:nvGrpSpPr>
        <p:grpSpPr>
          <a:xfrm>
            <a:off x="4909726" y="2690064"/>
            <a:ext cx="3039299" cy="3154639"/>
            <a:chOff x="1365" y="-412"/>
            <a:chExt cx="4954" cy="5142"/>
          </a:xfrm>
        </p:grpSpPr>
        <p:sp>
          <p:nvSpPr>
            <p:cNvPr id="5" name="Oval 4"/>
            <p:cNvSpPr>
              <a:spLocks noChangeArrowheads="1"/>
            </p:cNvSpPr>
            <p:nvPr/>
          </p:nvSpPr>
          <p:spPr bwMode="auto">
            <a:xfrm>
              <a:off x="2998" y="-412"/>
              <a:ext cx="1878" cy="5142"/>
            </a:xfrm>
            <a:prstGeom prst="ellipse">
              <a:avLst/>
            </a:prstGeom>
            <a:solidFill>
              <a:schemeClr val="accent2">
                <a:lumMod val="75000"/>
              </a:schemeClr>
            </a:solidFill>
            <a:ln>
              <a:noFill/>
            </a:ln>
            <a:extLst>
              <a:ext uri="{91240B29-F687-4F45-9708-019B960494DF}">
                <a14:hiddenLine w="9525">
                  <a:solidFill>
                    <a:srgbClr val="000000"/>
                  </a:solidFill>
                  <a:round/>
                  <a:headEnd/>
                  <a:tailEnd/>
                </a14:hiddenLine>
              </a:ext>
            </a:extLst>
          </p:spPr>
          <p:txBody>
            <a:bodyPr anchor="t" anchorCtr="0" bIns="48216" compatLnSpc="1" lIns="96430" numCol="1" rIns="96430" tIns="48216" vert="horz" wrap="square">
              <a:prstTxWarp prst="textNoShape">
                <a:avLst/>
              </a:prstTxWarp>
            </a:bodyPr>
            <a:lstStyle/>
            <a:p>
              <a:pPr algn="just">
                <a:lnSpc>
                  <a:spcPct val="120000"/>
                </a:lnSpc>
              </a:pPr>
              <a:endParaRPr lang="en-US" sz="949">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 name="Freeform 5"/>
            <p:cNvSpPr/>
            <p:nvPr/>
          </p:nvSpPr>
          <p:spPr bwMode="auto">
            <a:xfrm>
              <a:off x="1365" y="-412"/>
              <a:ext cx="2572" cy="5142"/>
            </a:xfrm>
            <a:custGeom>
              <a:gdLst>
                <a:gd fmla="*/ 690 w 1087" name="T0"/>
                <a:gd fmla="*/ 1087 h 2174" name="T1"/>
                <a:gd fmla="*/ 1087 w 1087" name="T2"/>
                <a:gd fmla="*/ 0 h 2174" name="T3"/>
                <a:gd fmla="*/ 0 w 1087" name="T4"/>
                <a:gd fmla="*/ 1087 h 2174" name="T5"/>
                <a:gd fmla="*/ 1087 w 1087" name="T6"/>
                <a:gd fmla="*/ 2174 h 2174" name="T7"/>
                <a:gd fmla="*/ 1087 w 1087" name="T8"/>
                <a:gd fmla="*/ 2174 h 2174" name="T9"/>
                <a:gd fmla="*/ 690 w 1087" name="T10"/>
                <a:gd fmla="*/ 1087 h 2174" name="T11"/>
              </a:gdLst>
              <a:cxnLst>
                <a:cxn ang="0">
                  <a:pos x="T0" y="T1"/>
                </a:cxn>
                <a:cxn ang="0">
                  <a:pos x="T2" y="T3"/>
                </a:cxn>
                <a:cxn ang="0">
                  <a:pos x="T4" y="T5"/>
                </a:cxn>
                <a:cxn ang="0">
                  <a:pos x="T6" y="T7"/>
                </a:cxn>
                <a:cxn ang="0">
                  <a:pos x="T8" y="T9"/>
                </a:cxn>
                <a:cxn ang="0">
                  <a:pos x="T10" y="T11"/>
                </a:cxn>
              </a:cxnLst>
              <a:rect b="b" l="0" r="r" t="0"/>
              <a:pathLst>
                <a:path h="2174" w="1087">
                  <a:moveTo>
                    <a:pt x="690" y="1087"/>
                  </a:moveTo>
                  <a:cubicBezTo>
                    <a:pt x="690" y="487"/>
                    <a:pt x="868" y="0"/>
                    <a:pt x="1087" y="0"/>
                  </a:cubicBezTo>
                  <a:cubicBezTo>
                    <a:pt x="487" y="0"/>
                    <a:pt x="0" y="487"/>
                    <a:pt x="0" y="1087"/>
                  </a:cubicBezTo>
                  <a:cubicBezTo>
                    <a:pt x="0" y="1687"/>
                    <a:pt x="487" y="2174"/>
                    <a:pt x="1087" y="2174"/>
                  </a:cubicBezTo>
                  <a:cubicBezTo>
                    <a:pt x="1087" y="2174"/>
                    <a:pt x="1087" y="2174"/>
                    <a:pt x="1087" y="2174"/>
                  </a:cubicBezTo>
                  <a:cubicBezTo>
                    <a:pt x="868" y="2174"/>
                    <a:pt x="690" y="1687"/>
                    <a:pt x="690" y="1087"/>
                  </a:cubicBezTo>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8216" compatLnSpc="1" lIns="96430" numCol="1" rIns="96430" tIns="48216" vert="horz" wrap="square">
              <a:prstTxWarp prst="textNoShape">
                <a:avLst/>
              </a:prstTxWarp>
            </a:bodyPr>
            <a:lstStyle/>
            <a:p>
              <a:pPr algn="just">
                <a:lnSpc>
                  <a:spcPct val="120000"/>
                </a:lnSpc>
              </a:pPr>
              <a:endParaRPr lang="en-US" sz="949">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 name="Freeform 8"/>
            <p:cNvSpPr/>
            <p:nvPr/>
          </p:nvSpPr>
          <p:spPr bwMode="auto">
            <a:xfrm>
              <a:off x="3225" y="1447"/>
              <a:ext cx="3094" cy="1462"/>
            </a:xfrm>
            <a:custGeom>
              <a:gdLst>
                <a:gd fmla="*/ 1042 w 1308" name="T0"/>
                <a:gd fmla="*/ 96 h 618" name="T1"/>
                <a:gd fmla="*/ 602 w 1308" name="T2"/>
                <a:gd fmla="*/ 0 h 618" name="T3"/>
                <a:gd fmla="*/ 0 w 1308" name="T4"/>
                <a:gd fmla="*/ 602 h 618" name="T5"/>
                <a:gd fmla="*/ 301 w 1308" name="T6"/>
                <a:gd fmla="*/ 618 h 618" name="T7"/>
                <a:gd fmla="*/ 1042 w 1308" name="T8"/>
                <a:gd fmla="*/ 506 h 618" name="T9"/>
                <a:gd fmla="*/ 1308 w 1308" name="T10"/>
                <a:gd fmla="*/ 301 h 618" name="T11"/>
                <a:gd fmla="*/ 1042 w 1308" name="T12"/>
                <a:gd fmla="*/ 96 h 618" name="T13"/>
              </a:gdLst>
              <a:cxnLst>
                <a:cxn ang="0">
                  <a:pos x="T0" y="T1"/>
                </a:cxn>
                <a:cxn ang="0">
                  <a:pos x="T2" y="T3"/>
                </a:cxn>
                <a:cxn ang="0">
                  <a:pos x="T4" y="T5"/>
                </a:cxn>
                <a:cxn ang="0">
                  <a:pos x="T6" y="T7"/>
                </a:cxn>
                <a:cxn ang="0">
                  <a:pos x="T8" y="T9"/>
                </a:cxn>
                <a:cxn ang="0">
                  <a:pos x="T10" y="T11"/>
                </a:cxn>
                <a:cxn ang="0">
                  <a:pos x="T12" y="T13"/>
                </a:cxn>
              </a:cxnLst>
              <a:rect b="b" l="0" r="r" t="0"/>
              <a:pathLst>
                <a:path h="618" w="1308">
                  <a:moveTo>
                    <a:pt x="1042" y="96"/>
                  </a:moveTo>
                  <a:cubicBezTo>
                    <a:pt x="918" y="50"/>
                    <a:pt x="767" y="18"/>
                    <a:pt x="602" y="0"/>
                  </a:cubicBezTo>
                  <a:cubicBezTo>
                    <a:pt x="0" y="602"/>
                    <a:pt x="0" y="602"/>
                    <a:pt x="0" y="602"/>
                  </a:cubicBezTo>
                  <a:cubicBezTo>
                    <a:pt x="96" y="612"/>
                    <a:pt x="197" y="618"/>
                    <a:pt x="301" y="618"/>
                  </a:cubicBezTo>
                  <a:cubicBezTo>
                    <a:pt x="582" y="618"/>
                    <a:pt x="846" y="578"/>
                    <a:pt x="1042" y="506"/>
                  </a:cubicBezTo>
                  <a:cubicBezTo>
                    <a:pt x="1238" y="435"/>
                    <a:pt x="1308" y="353"/>
                    <a:pt x="1308" y="301"/>
                  </a:cubicBezTo>
                  <a:cubicBezTo>
                    <a:pt x="1308" y="249"/>
                    <a:pt x="1238" y="167"/>
                    <a:pt x="1042" y="96"/>
                  </a:cubicBezTo>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nchor="t" anchorCtr="0" bIns="48216" compatLnSpc="1" lIns="96430" numCol="1" rIns="96430" tIns="48216" vert="horz" wrap="square">
              <a:prstTxWarp prst="textNoShape">
                <a:avLst/>
              </a:prstTxWarp>
            </a:bodyPr>
            <a:lstStyle/>
            <a:p>
              <a:pPr algn="just">
                <a:lnSpc>
                  <a:spcPct val="120000"/>
                </a:lnSpc>
              </a:pPr>
              <a:endParaRPr lang="en-US" sz="949">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8" name="Freeform 9"/>
            <p:cNvSpPr/>
            <p:nvPr/>
          </p:nvSpPr>
          <p:spPr bwMode="auto">
            <a:xfrm>
              <a:off x="3225" y="2159"/>
              <a:ext cx="3094" cy="2381"/>
            </a:xfrm>
            <a:custGeom>
              <a:gdLst>
                <a:gd fmla="*/ 1308 w 1308" name="T0"/>
                <a:gd fmla="*/ 0 h 1007" name="T1"/>
                <a:gd fmla="*/ 1042 w 1308" name="T2"/>
                <a:gd fmla="*/ 205 h 1007" name="T3"/>
                <a:gd fmla="*/ 301 w 1308" name="T4"/>
                <a:gd fmla="*/ 317 h 1007" name="T5"/>
                <a:gd fmla="*/ 0 w 1308" name="T6"/>
                <a:gd fmla="*/ 301 h 1007" name="T7"/>
                <a:gd fmla="*/ 96 w 1308" name="T8"/>
                <a:gd fmla="*/ 741 h 1007" name="T9"/>
                <a:gd fmla="*/ 301 w 1308" name="T10"/>
                <a:gd fmla="*/ 1007 h 1007" name="T11"/>
                <a:gd fmla="*/ 301 w 1308" name="T12"/>
                <a:gd fmla="*/ 1007 h 1007" name="T13"/>
                <a:gd fmla="*/ 1013 w 1308" name="T14"/>
                <a:gd fmla="*/ 712 h 1007" name="T15"/>
                <a:gd fmla="*/ 1308 w 1308" name="T16"/>
                <a:gd fmla="*/ 0 h 1007" name="T17"/>
                <a:gd fmla="*/ 1308 w 1308" name="T18"/>
                <a:gd fmla="*/ 0 h 100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06" w="1308">
                  <a:moveTo>
                    <a:pt x="1308" y="0"/>
                  </a:moveTo>
                  <a:cubicBezTo>
                    <a:pt x="1308" y="53"/>
                    <a:pt x="1238" y="134"/>
                    <a:pt x="1042" y="205"/>
                  </a:cubicBezTo>
                  <a:cubicBezTo>
                    <a:pt x="846" y="277"/>
                    <a:pt x="582" y="317"/>
                    <a:pt x="301" y="317"/>
                  </a:cubicBezTo>
                  <a:cubicBezTo>
                    <a:pt x="197" y="317"/>
                    <a:pt x="96" y="311"/>
                    <a:pt x="0" y="301"/>
                  </a:cubicBezTo>
                  <a:cubicBezTo>
                    <a:pt x="18" y="466"/>
                    <a:pt x="50" y="617"/>
                    <a:pt x="96" y="741"/>
                  </a:cubicBezTo>
                  <a:cubicBezTo>
                    <a:pt x="167" y="937"/>
                    <a:pt x="249" y="1007"/>
                    <a:pt x="301" y="1007"/>
                  </a:cubicBezTo>
                  <a:cubicBezTo>
                    <a:pt x="301" y="1007"/>
                    <a:pt x="301" y="1007"/>
                    <a:pt x="301" y="1007"/>
                  </a:cubicBezTo>
                  <a:cubicBezTo>
                    <a:pt x="570" y="1007"/>
                    <a:pt x="823" y="902"/>
                    <a:pt x="1013" y="712"/>
                  </a:cubicBezTo>
                  <a:cubicBezTo>
                    <a:pt x="1203" y="522"/>
                    <a:pt x="1308" y="269"/>
                    <a:pt x="1308" y="0"/>
                  </a:cubicBezTo>
                  <a:cubicBezTo>
                    <a:pt x="1308" y="0"/>
                    <a:pt x="1308" y="0"/>
                    <a:pt x="1308" y="0"/>
                  </a:cubicBez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8216" compatLnSpc="1" lIns="96430" numCol="1" rIns="96430" tIns="48216" vert="horz" wrap="square">
              <a:prstTxWarp prst="textNoShape">
                <a:avLst/>
              </a:prstTxWarp>
            </a:bodyPr>
            <a:lstStyle/>
            <a:p>
              <a:pPr algn="just">
                <a:lnSpc>
                  <a:spcPct val="120000"/>
                </a:lnSpc>
              </a:pPr>
              <a:endParaRPr lang="en-US" sz="949">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9" name="Freeform 11"/>
            <p:cNvSpPr/>
            <p:nvPr/>
          </p:nvSpPr>
          <p:spPr bwMode="auto">
            <a:xfrm>
              <a:off x="3937" y="-34"/>
              <a:ext cx="2193" cy="2399"/>
            </a:xfrm>
            <a:custGeom>
              <a:gdLst>
                <a:gd fmla="*/ 552 w 927" name="T0"/>
                <a:gd fmla="*/ 303 h 1014" name="T1"/>
                <a:gd fmla="*/ 815 w 927" name="T2"/>
                <a:gd fmla="*/ 1014 h 1014" name="T3"/>
                <a:gd fmla="*/ 926 w 927" name="T4"/>
                <a:gd fmla="*/ 927 h 1014" name="T5"/>
                <a:gd fmla="*/ 927 w 927" name="T6"/>
                <a:gd fmla="*/ 927 h 1014" name="T7"/>
                <a:gd fmla="*/ 656 w 927" name="T8"/>
                <a:gd fmla="*/ 271 h 1014" name="T9"/>
                <a:gd fmla="*/ 0 w 927" name="T10"/>
                <a:gd fmla="*/ 0 h 1014" name="T11"/>
                <a:gd fmla="*/ 552 w 927" name="T12"/>
                <a:gd fmla="*/ 303 h 1014" name="T13"/>
              </a:gdLst>
              <a:cxnLst>
                <a:cxn ang="0">
                  <a:pos x="T0" y="T1"/>
                </a:cxn>
                <a:cxn ang="0">
                  <a:pos x="T2" y="T3"/>
                </a:cxn>
                <a:cxn ang="0">
                  <a:pos x="T4" y="T5"/>
                </a:cxn>
                <a:cxn ang="0">
                  <a:pos x="T6" y="T7"/>
                </a:cxn>
                <a:cxn ang="0">
                  <a:pos x="T8" y="T9"/>
                </a:cxn>
                <a:cxn ang="0">
                  <a:pos x="T10" y="T11"/>
                </a:cxn>
                <a:cxn ang="0">
                  <a:pos x="T12" y="T13"/>
                </a:cxn>
              </a:cxnLst>
              <a:rect b="b" l="0" r="r" t="0"/>
              <a:pathLst>
                <a:path h="1014" w="926">
                  <a:moveTo>
                    <a:pt x="552" y="303"/>
                  </a:moveTo>
                  <a:cubicBezTo>
                    <a:pt x="703" y="499"/>
                    <a:pt x="815" y="766"/>
                    <a:pt x="815" y="1014"/>
                  </a:cubicBezTo>
                  <a:cubicBezTo>
                    <a:pt x="891" y="975"/>
                    <a:pt x="920" y="941"/>
                    <a:pt x="926" y="927"/>
                  </a:cubicBezTo>
                  <a:cubicBezTo>
                    <a:pt x="927" y="927"/>
                    <a:pt x="927" y="927"/>
                    <a:pt x="927" y="927"/>
                  </a:cubicBezTo>
                  <a:cubicBezTo>
                    <a:pt x="927" y="679"/>
                    <a:pt x="831" y="446"/>
                    <a:pt x="656" y="271"/>
                  </a:cubicBezTo>
                  <a:cubicBezTo>
                    <a:pt x="481" y="96"/>
                    <a:pt x="248" y="0"/>
                    <a:pt x="0" y="0"/>
                  </a:cubicBezTo>
                  <a:cubicBezTo>
                    <a:pt x="248" y="0"/>
                    <a:pt x="503" y="239"/>
                    <a:pt x="552" y="303"/>
                  </a:cubicBezTo>
                  <a:close/>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48216" compatLnSpc="1" lIns="96430" numCol="1" rIns="96430" tIns="48216" vert="horz" wrap="square">
              <a:prstTxWarp prst="textNoShape">
                <a:avLst/>
              </a:prstTxWarp>
            </a:bodyPr>
            <a:lstStyle/>
            <a:p>
              <a:pPr algn="just">
                <a:lnSpc>
                  <a:spcPct val="120000"/>
                </a:lnSpc>
              </a:pPr>
              <a:endParaRPr lang="en-US" sz="949">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0" name="Freeform 12"/>
            <p:cNvSpPr/>
            <p:nvPr/>
          </p:nvSpPr>
          <p:spPr bwMode="auto">
            <a:xfrm>
              <a:off x="3937" y="-34"/>
              <a:ext cx="1928" cy="2399"/>
            </a:xfrm>
            <a:custGeom>
              <a:gdLst>
                <a:gd fmla="*/ 0 w 815" name="T0"/>
                <a:gd fmla="*/ 1 h 1014" name="T1"/>
                <a:gd fmla="*/ 0 w 815" name="T2"/>
                <a:gd fmla="*/ 927 h 1014" name="T3"/>
                <a:gd fmla="*/ 815 w 815" name="T4"/>
                <a:gd fmla="*/ 1014 h 1014" name="T5"/>
                <a:gd fmla="*/ 552 w 815" name="T6"/>
                <a:gd fmla="*/ 286 h 1014" name="T7"/>
                <a:gd fmla="*/ 0 w 815" name="T8"/>
                <a:gd fmla="*/ 0 h 1014" name="T9"/>
                <a:gd fmla="*/ 0 w 815" name="T10"/>
                <a:gd fmla="*/ 1 h 1014" name="T11"/>
              </a:gdLst>
              <a:cxnLst>
                <a:cxn ang="0">
                  <a:pos x="T0" y="T1"/>
                </a:cxn>
                <a:cxn ang="0">
                  <a:pos x="T2" y="T3"/>
                </a:cxn>
                <a:cxn ang="0">
                  <a:pos x="T4" y="T5"/>
                </a:cxn>
                <a:cxn ang="0">
                  <a:pos x="T6" y="T7"/>
                </a:cxn>
                <a:cxn ang="0">
                  <a:pos x="T8" y="T9"/>
                </a:cxn>
                <a:cxn ang="0">
                  <a:pos x="T10" y="T11"/>
                </a:cxn>
              </a:cxnLst>
              <a:rect b="b" l="0" r="r" t="0"/>
              <a:pathLst>
                <a:path h="1014" w="815">
                  <a:moveTo>
                    <a:pt x="0" y="1"/>
                  </a:moveTo>
                  <a:cubicBezTo>
                    <a:pt x="0" y="927"/>
                    <a:pt x="0" y="927"/>
                    <a:pt x="0" y="927"/>
                  </a:cubicBezTo>
                  <a:cubicBezTo>
                    <a:pt x="815" y="1014"/>
                    <a:pt x="815" y="1014"/>
                    <a:pt x="815" y="1014"/>
                  </a:cubicBezTo>
                  <a:cubicBezTo>
                    <a:pt x="815" y="766"/>
                    <a:pt x="727" y="461"/>
                    <a:pt x="552" y="286"/>
                  </a:cubicBezTo>
                  <a:cubicBezTo>
                    <a:pt x="411" y="145"/>
                    <a:pt x="248" y="0"/>
                    <a:pt x="0" y="0"/>
                  </a:cubicBezTo>
                  <a:lnTo>
                    <a:pt x="0" y="1"/>
                  </a:lnTo>
                  <a:close/>
                </a:path>
              </a:pathLst>
            </a:custGeom>
            <a:solidFill>
              <a:schemeClr val="accent4">
                <a:lumMod val="75000"/>
              </a:schemeClr>
            </a:solidFill>
            <a:ln>
              <a:noFill/>
            </a:ln>
            <a:extLst>
              <a:ext uri="{91240B29-F687-4F45-9708-019B960494DF}">
                <a14:hiddenLine w="9525">
                  <a:solidFill>
                    <a:srgbClr val="000000"/>
                  </a:solidFill>
                  <a:round/>
                  <a:headEnd/>
                  <a:tailEnd/>
                </a14:hiddenLine>
              </a:ext>
            </a:extLst>
          </p:spPr>
          <p:txBody>
            <a:bodyPr anchor="t" anchorCtr="0" bIns="48216" compatLnSpc="1" lIns="96430" numCol="1" rIns="96430" tIns="48216" vert="horz" wrap="square">
              <a:prstTxWarp prst="textNoShape">
                <a:avLst/>
              </a:prstTxWarp>
            </a:bodyPr>
            <a:lstStyle/>
            <a:p>
              <a:pPr algn="just">
                <a:lnSpc>
                  <a:spcPct val="120000"/>
                </a:lnSpc>
              </a:pPr>
              <a:endParaRPr lang="en-US" sz="949">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1" name="Freeform 13"/>
            <p:cNvSpPr/>
            <p:nvPr/>
          </p:nvSpPr>
          <p:spPr bwMode="auto">
            <a:xfrm>
              <a:off x="3566" y="253"/>
              <a:ext cx="1902" cy="2277"/>
            </a:xfrm>
            <a:custGeom>
              <a:gdLst>
                <a:gd fmla="*/ 804 w 804" name="T0"/>
                <a:gd fmla="*/ 875 h 963" name="T1"/>
                <a:gd fmla="*/ 589 w 804" name="T2"/>
                <a:gd fmla="*/ 278 h 963" name="T3"/>
                <a:gd fmla="*/ 157 w 804" name="T4"/>
                <a:gd fmla="*/ 0 h 963" name="T5"/>
                <a:gd fmla="*/ 102 w 804" name="T6"/>
                <a:gd fmla="*/ 119 h 963" name="T7"/>
                <a:gd fmla="*/ 4 w 804" name="T8"/>
                <a:gd fmla="*/ 653 h 963" name="T9"/>
                <a:gd fmla="*/ 0 w 804" name="T10"/>
                <a:gd fmla="*/ 806 h 963" name="T11"/>
                <a:gd fmla="*/ 4 w 804" name="T12"/>
                <a:gd fmla="*/ 959 h 963" name="T13"/>
                <a:gd fmla="*/ 157 w 804" name="T14"/>
                <a:gd fmla="*/ 963 h 963" name="T15"/>
                <a:gd fmla="*/ 310 w 804" name="T16"/>
                <a:gd fmla="*/ 959 h 963" name="T17"/>
                <a:gd fmla="*/ 804 w 804" name="T18"/>
                <a:gd fmla="*/ 875 h 96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63" w="804">
                  <a:moveTo>
                    <a:pt x="804" y="875"/>
                  </a:moveTo>
                  <a:cubicBezTo>
                    <a:pt x="785" y="653"/>
                    <a:pt x="706" y="418"/>
                    <a:pt x="589" y="278"/>
                  </a:cubicBezTo>
                  <a:cubicBezTo>
                    <a:pt x="456" y="119"/>
                    <a:pt x="323" y="24"/>
                    <a:pt x="157" y="0"/>
                  </a:cubicBezTo>
                  <a:cubicBezTo>
                    <a:pt x="141" y="27"/>
                    <a:pt x="122" y="65"/>
                    <a:pt x="102" y="119"/>
                  </a:cubicBezTo>
                  <a:cubicBezTo>
                    <a:pt x="49" y="264"/>
                    <a:pt x="16" y="450"/>
                    <a:pt x="4" y="653"/>
                  </a:cubicBezTo>
                  <a:cubicBezTo>
                    <a:pt x="2" y="703"/>
                    <a:pt x="0" y="754"/>
                    <a:pt x="0" y="806"/>
                  </a:cubicBezTo>
                  <a:cubicBezTo>
                    <a:pt x="0" y="858"/>
                    <a:pt x="2" y="909"/>
                    <a:pt x="4" y="959"/>
                  </a:cubicBezTo>
                  <a:cubicBezTo>
                    <a:pt x="54" y="961"/>
                    <a:pt x="105" y="963"/>
                    <a:pt x="157" y="963"/>
                  </a:cubicBezTo>
                  <a:cubicBezTo>
                    <a:pt x="209" y="963"/>
                    <a:pt x="260" y="961"/>
                    <a:pt x="310" y="959"/>
                  </a:cubicBezTo>
                  <a:cubicBezTo>
                    <a:pt x="495" y="948"/>
                    <a:pt x="666" y="920"/>
                    <a:pt x="804" y="875"/>
                  </a:cubicBez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48216" compatLnSpc="1" lIns="96430" numCol="1" rIns="96430" tIns="48216" vert="horz" wrap="square">
              <a:prstTxWarp prst="textNoShape">
                <a:avLst/>
              </a:prstTxWarp>
            </a:bodyPr>
            <a:lstStyle/>
            <a:p>
              <a:pPr algn="just">
                <a:lnSpc>
                  <a:spcPct val="120000"/>
                </a:lnSpc>
              </a:pPr>
              <a:endParaRPr lang="en-US" sz="949">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4" name="Group 13"/>
          <p:cNvGrpSpPr/>
          <p:nvPr/>
        </p:nvGrpSpPr>
        <p:grpSpPr>
          <a:xfrm>
            <a:off x="8323109" y="4852970"/>
            <a:ext cx="796944" cy="796944"/>
            <a:chOff x="7891737" y="4601650"/>
            <a:chExt cx="755703" cy="755703"/>
          </a:xfrm>
        </p:grpSpPr>
        <p:sp>
          <p:nvSpPr>
            <p:cNvPr id="21" name="Oval 20"/>
            <p:cNvSpPr/>
            <p:nvPr/>
          </p:nvSpPr>
          <p:spPr>
            <a:xfrm>
              <a:off x="7891737" y="4601650"/>
              <a:ext cx="755703" cy="75570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49">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4" name="Freeform 23"/>
            <p:cNvSpPr/>
            <p:nvPr/>
          </p:nvSpPr>
          <p:spPr bwMode="auto">
            <a:xfrm>
              <a:off x="8099876" y="4820373"/>
              <a:ext cx="349218" cy="320594"/>
            </a:xfrm>
            <a:custGeom>
              <a:gdLst>
                <a:gd fmla="*/ 29 w 85" name="T0"/>
                <a:gd fmla="*/ 0 h 78" name="T1"/>
                <a:gd fmla="*/ 34 w 85" name="T2"/>
                <a:gd fmla="*/ 29 h 78" name="T3"/>
                <a:gd fmla="*/ 8 w 85" name="T4"/>
                <a:gd fmla="*/ 29 h 78" name="T5"/>
                <a:gd fmla="*/ 6 w 85" name="T6"/>
                <a:gd fmla="*/ 29 h 78" name="T7"/>
                <a:gd fmla="*/ 0 w 85" name="T8"/>
                <a:gd fmla="*/ 35 h 78" name="T9"/>
                <a:gd fmla="*/ 0 w 85" name="T10"/>
                <a:gd fmla="*/ 35 h 78" name="T11"/>
                <a:gd fmla="*/ 4 w 85" name="T12"/>
                <a:gd fmla="*/ 42 h 78" name="T13"/>
                <a:gd fmla="*/ 0 w 85" name="T14"/>
                <a:gd fmla="*/ 47 h 78" name="T15"/>
                <a:gd fmla="*/ 0 w 85" name="T16"/>
                <a:gd fmla="*/ 47 h 78" name="T17"/>
                <a:gd fmla="*/ 5 w 85" name="T18"/>
                <a:gd fmla="*/ 54 h 78" name="T19"/>
                <a:gd fmla="*/ 4 w 85" name="T20"/>
                <a:gd fmla="*/ 58 h 78" name="T21"/>
                <a:gd fmla="*/ 4 w 85" name="T22"/>
                <a:gd fmla="*/ 58 h 78" name="T23"/>
                <a:gd fmla="*/ 10 w 85" name="T24"/>
                <a:gd fmla="*/ 65 h 78" name="T25"/>
                <a:gd fmla="*/ 11 w 85" name="T26"/>
                <a:gd fmla="*/ 65 h 78" name="T27"/>
                <a:gd fmla="*/ 9 w 85" name="T28"/>
                <a:gd fmla="*/ 70 h 78" name="T29"/>
                <a:gd fmla="*/ 9 w 85" name="T30"/>
                <a:gd fmla="*/ 70 h 78" name="T31"/>
                <a:gd fmla="*/ 15 w 85" name="T32"/>
                <a:gd fmla="*/ 77 h 78" name="T33"/>
                <a:gd fmla="*/ 29 w 85" name="T34"/>
                <a:gd fmla="*/ 77 h 78" name="T35"/>
                <a:gd fmla="*/ 45 w 85" name="T36"/>
                <a:gd fmla="*/ 77 h 78" name="T37"/>
                <a:gd fmla="*/ 46 w 85" name="T38"/>
                <a:gd fmla="*/ 77 h 78" name="T39"/>
                <a:gd fmla="*/ 51 w 85" name="T40"/>
                <a:gd fmla="*/ 71 h 78" name="T41"/>
                <a:gd fmla="*/ 66 w 85" name="T42"/>
                <a:gd fmla="*/ 69 h 78" name="T43"/>
                <a:gd fmla="*/ 66 w 85" name="T44"/>
                <a:gd fmla="*/ 78 h 78" name="T45"/>
                <a:gd fmla="*/ 85 w 85" name="T46"/>
                <a:gd fmla="*/ 78 h 78" name="T47"/>
                <a:gd fmla="*/ 85 w 85" name="T48"/>
                <a:gd fmla="*/ 25 h 78" name="T49"/>
                <a:gd fmla="*/ 66 w 85" name="T50"/>
                <a:gd fmla="*/ 25 h 78" name="T51"/>
                <a:gd fmla="*/ 66 w 85" name="T52"/>
                <a:gd fmla="*/ 32 h 78" name="T53"/>
                <a:gd fmla="*/ 61 w 85" name="T54"/>
                <a:gd fmla="*/ 32 h 78" name="T55"/>
                <a:gd fmla="*/ 29 w 85" name="T56"/>
                <a:gd fmla="*/ 0 h 7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78" w="85">
                  <a:moveTo>
                    <a:pt x="29" y="0"/>
                  </a:moveTo>
                  <a:cubicBezTo>
                    <a:pt x="1" y="7"/>
                    <a:pt x="33" y="28"/>
                    <a:pt x="34" y="29"/>
                  </a:cubicBezTo>
                  <a:cubicBezTo>
                    <a:pt x="8" y="29"/>
                    <a:pt x="8" y="29"/>
                    <a:pt x="8" y="29"/>
                  </a:cubicBezTo>
                  <a:cubicBezTo>
                    <a:pt x="6" y="29"/>
                    <a:pt x="6" y="29"/>
                    <a:pt x="6" y="29"/>
                  </a:cubicBezTo>
                  <a:cubicBezTo>
                    <a:pt x="3" y="29"/>
                    <a:pt x="0" y="32"/>
                    <a:pt x="0" y="35"/>
                  </a:cubicBezTo>
                  <a:cubicBezTo>
                    <a:pt x="0" y="35"/>
                    <a:pt x="0" y="35"/>
                    <a:pt x="0" y="35"/>
                  </a:cubicBezTo>
                  <a:cubicBezTo>
                    <a:pt x="0" y="38"/>
                    <a:pt x="1" y="41"/>
                    <a:pt x="4" y="42"/>
                  </a:cubicBezTo>
                  <a:cubicBezTo>
                    <a:pt x="2" y="43"/>
                    <a:pt x="0" y="45"/>
                    <a:pt x="0" y="47"/>
                  </a:cubicBezTo>
                  <a:cubicBezTo>
                    <a:pt x="0" y="47"/>
                    <a:pt x="0" y="47"/>
                    <a:pt x="0" y="47"/>
                  </a:cubicBezTo>
                  <a:cubicBezTo>
                    <a:pt x="0" y="51"/>
                    <a:pt x="2" y="53"/>
                    <a:pt x="5" y="54"/>
                  </a:cubicBezTo>
                  <a:cubicBezTo>
                    <a:pt x="4" y="55"/>
                    <a:pt x="4" y="57"/>
                    <a:pt x="4" y="58"/>
                  </a:cubicBezTo>
                  <a:cubicBezTo>
                    <a:pt x="4" y="58"/>
                    <a:pt x="4" y="58"/>
                    <a:pt x="4" y="58"/>
                  </a:cubicBezTo>
                  <a:cubicBezTo>
                    <a:pt x="4" y="62"/>
                    <a:pt x="7" y="65"/>
                    <a:pt x="10" y="65"/>
                  </a:cubicBezTo>
                  <a:cubicBezTo>
                    <a:pt x="11" y="65"/>
                    <a:pt x="11" y="65"/>
                    <a:pt x="11" y="65"/>
                  </a:cubicBezTo>
                  <a:cubicBezTo>
                    <a:pt x="9" y="66"/>
                    <a:pt x="9" y="68"/>
                    <a:pt x="9" y="70"/>
                  </a:cubicBezTo>
                  <a:cubicBezTo>
                    <a:pt x="9" y="70"/>
                    <a:pt x="9" y="70"/>
                    <a:pt x="9" y="70"/>
                  </a:cubicBezTo>
                  <a:cubicBezTo>
                    <a:pt x="9" y="74"/>
                    <a:pt x="12" y="77"/>
                    <a:pt x="15" y="77"/>
                  </a:cubicBezTo>
                  <a:cubicBezTo>
                    <a:pt x="29" y="77"/>
                    <a:pt x="29" y="77"/>
                    <a:pt x="29" y="77"/>
                  </a:cubicBezTo>
                  <a:cubicBezTo>
                    <a:pt x="45" y="77"/>
                    <a:pt x="45" y="77"/>
                    <a:pt x="45" y="77"/>
                  </a:cubicBezTo>
                  <a:cubicBezTo>
                    <a:pt x="46" y="77"/>
                    <a:pt x="46" y="77"/>
                    <a:pt x="46" y="77"/>
                  </a:cubicBezTo>
                  <a:cubicBezTo>
                    <a:pt x="51" y="71"/>
                    <a:pt x="51" y="71"/>
                    <a:pt x="51" y="71"/>
                  </a:cubicBezTo>
                  <a:cubicBezTo>
                    <a:pt x="66" y="69"/>
                    <a:pt x="66" y="69"/>
                    <a:pt x="66" y="69"/>
                  </a:cubicBezTo>
                  <a:cubicBezTo>
                    <a:pt x="66" y="78"/>
                    <a:pt x="66" y="78"/>
                    <a:pt x="66" y="78"/>
                  </a:cubicBezTo>
                  <a:cubicBezTo>
                    <a:pt x="85" y="78"/>
                    <a:pt x="85" y="78"/>
                    <a:pt x="85" y="78"/>
                  </a:cubicBezTo>
                  <a:cubicBezTo>
                    <a:pt x="85" y="25"/>
                    <a:pt x="85" y="25"/>
                    <a:pt x="85" y="25"/>
                  </a:cubicBezTo>
                  <a:cubicBezTo>
                    <a:pt x="66" y="25"/>
                    <a:pt x="66" y="25"/>
                    <a:pt x="66" y="25"/>
                  </a:cubicBezTo>
                  <a:cubicBezTo>
                    <a:pt x="66" y="32"/>
                    <a:pt x="66" y="32"/>
                    <a:pt x="66" y="32"/>
                  </a:cubicBezTo>
                  <a:cubicBezTo>
                    <a:pt x="61" y="32"/>
                    <a:pt x="61" y="32"/>
                    <a:pt x="61" y="32"/>
                  </a:cubicBezTo>
                  <a:cubicBezTo>
                    <a:pt x="57" y="16"/>
                    <a:pt x="32" y="17"/>
                    <a:pt x="29" y="0"/>
                  </a:cubicBezTo>
                  <a:close/>
                </a:path>
              </a:pathLst>
            </a:custGeom>
            <a:solidFill>
              <a:schemeClr val="bg2"/>
            </a:solidFill>
            <a:ln>
              <a:noFill/>
            </a:ln>
          </p:spPr>
          <p:txBody>
            <a:bodyPr anchor="t" anchorCtr="0" bIns="48216" compatLnSpc="1" lIns="96430" numCol="1" rIns="96430" tIns="48216"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949">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5" name="Group 14"/>
          <p:cNvGrpSpPr/>
          <p:nvPr/>
        </p:nvGrpSpPr>
        <p:grpSpPr>
          <a:xfrm>
            <a:off x="3738698" y="4852970"/>
            <a:ext cx="796944" cy="796944"/>
            <a:chOff x="3544559" y="4601650"/>
            <a:chExt cx="755703" cy="755703"/>
          </a:xfrm>
        </p:grpSpPr>
        <p:sp>
          <p:nvSpPr>
            <p:cNvPr id="23" name="Oval 22"/>
            <p:cNvSpPr/>
            <p:nvPr/>
          </p:nvSpPr>
          <p:spPr>
            <a:xfrm flipH="1">
              <a:off x="3544559" y="4601650"/>
              <a:ext cx="755703" cy="75570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49">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 name="Freeform 24"/>
            <p:cNvSpPr>
              <a:spLocks noEditPoints="1"/>
            </p:cNvSpPr>
            <p:nvPr/>
          </p:nvSpPr>
          <p:spPr bwMode="auto">
            <a:xfrm>
              <a:off x="3753526" y="4820373"/>
              <a:ext cx="337768" cy="330136"/>
            </a:xfrm>
            <a:custGeom>
              <a:gdLst>
                <a:gd fmla="*/ 74 w 82" name="T0"/>
                <a:gd fmla="*/ 6 h 80" name="T1"/>
                <a:gd fmla="*/ 67 w 82" name="T2"/>
                <a:gd fmla="*/ 27 h 80" name="T3"/>
                <a:gd fmla="*/ 65 w 82" name="T4"/>
                <a:gd fmla="*/ 30 h 80" name="T5"/>
                <a:gd fmla="*/ 75 w 82" name="T6"/>
                <a:gd fmla="*/ 71 h 80" name="T7"/>
                <a:gd fmla="*/ 66 w 82" name="T8"/>
                <a:gd fmla="*/ 80 h 80" name="T9"/>
                <a:gd fmla="*/ 44 w 82" name="T10"/>
                <a:gd fmla="*/ 50 h 80" name="T11"/>
                <a:gd fmla="*/ 36 w 82" name="T12"/>
                <a:gd fmla="*/ 57 h 80" name="T13"/>
                <a:gd fmla="*/ 39 w 82" name="T14"/>
                <a:gd fmla="*/ 70 h 80" name="T15"/>
                <a:gd fmla="*/ 34 w 82" name="T16"/>
                <a:gd fmla="*/ 75 h 80" name="T17"/>
                <a:gd fmla="*/ 26 w 82" name="T18"/>
                <a:gd fmla="*/ 61 h 80" name="T19"/>
                <a:gd fmla="*/ 21 w 82" name="T20"/>
                <a:gd fmla="*/ 67 h 80" name="T21"/>
                <a:gd fmla="*/ 16 w 82" name="T22"/>
                <a:gd fmla="*/ 62 h 80" name="T23"/>
                <a:gd fmla="*/ 21 w 82" name="T24"/>
                <a:gd fmla="*/ 57 h 80" name="T25"/>
                <a:gd fmla="*/ 7 w 82" name="T26"/>
                <a:gd fmla="*/ 50 h 80" name="T27"/>
                <a:gd fmla="*/ 12 w 82" name="T28"/>
                <a:gd fmla="*/ 44 h 80" name="T29"/>
                <a:gd fmla="*/ 25 w 82" name="T30"/>
                <a:gd fmla="*/ 47 h 80" name="T31"/>
                <a:gd fmla="*/ 32 w 82" name="T32"/>
                <a:gd fmla="*/ 39 h 80" name="T33"/>
                <a:gd fmla="*/ 0 w 82" name="T34"/>
                <a:gd fmla="*/ 18 h 80" name="T35"/>
                <a:gd fmla="*/ 9 w 82" name="T36"/>
                <a:gd fmla="*/ 8 h 80" name="T37"/>
                <a:gd fmla="*/ 51 w 82" name="T38"/>
                <a:gd fmla="*/ 16 h 80" name="T39"/>
                <a:gd fmla="*/ 53 w 82" name="T40"/>
                <a:gd fmla="*/ 13 h 80" name="T41"/>
                <a:gd fmla="*/ 74 w 82" name="T42"/>
                <a:gd fmla="*/ 6 h 80" name="T43"/>
                <a:gd fmla="*/ 82 w 82" name="T44"/>
                <a:gd fmla="*/ 50 h 80" name="T45"/>
                <a:gd fmla="*/ 74 w 82" name="T46"/>
                <a:gd fmla="*/ 42 h 80" name="T47"/>
                <a:gd fmla="*/ 72 w 82" name="T48"/>
                <a:gd fmla="*/ 44 h 80" name="T49"/>
                <a:gd fmla="*/ 76 w 82" name="T50"/>
                <a:gd fmla="*/ 57 h 80" name="T51"/>
                <a:gd fmla="*/ 82 w 82" name="T52"/>
                <a:gd fmla="*/ 50 h 80" name="T53"/>
                <a:gd fmla="*/ 29 w 82" name="T54"/>
                <a:gd fmla="*/ 0 h 80" name="T55"/>
                <a:gd fmla="*/ 23 w 82" name="T56"/>
                <a:gd fmla="*/ 7 h 80" name="T57"/>
                <a:gd fmla="*/ 36 w 82" name="T58"/>
                <a:gd fmla="*/ 10 h 80" name="T59"/>
                <a:gd fmla="*/ 37 w 82" name="T60"/>
                <a:gd fmla="*/ 8 h 80" name="T61"/>
                <a:gd fmla="*/ 29 w 82" name="T62"/>
                <a:gd fmla="*/ 0 h 80"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80" w="82">
                  <a:moveTo>
                    <a:pt x="74" y="6"/>
                  </a:moveTo>
                  <a:cubicBezTo>
                    <a:pt x="76" y="15"/>
                    <a:pt x="74" y="21"/>
                    <a:pt x="67" y="27"/>
                  </a:cubicBezTo>
                  <a:cubicBezTo>
                    <a:pt x="65" y="30"/>
                    <a:pt x="65" y="30"/>
                    <a:pt x="65" y="30"/>
                  </a:cubicBezTo>
                  <a:cubicBezTo>
                    <a:pt x="75" y="71"/>
                    <a:pt x="75" y="71"/>
                    <a:pt x="75" y="71"/>
                  </a:cubicBezTo>
                  <a:cubicBezTo>
                    <a:pt x="66" y="80"/>
                    <a:pt x="66" y="80"/>
                    <a:pt x="66" y="80"/>
                  </a:cubicBezTo>
                  <a:cubicBezTo>
                    <a:pt x="44" y="50"/>
                    <a:pt x="44" y="50"/>
                    <a:pt x="44" y="50"/>
                  </a:cubicBezTo>
                  <a:cubicBezTo>
                    <a:pt x="36" y="57"/>
                    <a:pt x="36" y="57"/>
                    <a:pt x="36" y="57"/>
                  </a:cubicBezTo>
                  <a:cubicBezTo>
                    <a:pt x="39" y="70"/>
                    <a:pt x="39" y="70"/>
                    <a:pt x="39" y="70"/>
                  </a:cubicBezTo>
                  <a:cubicBezTo>
                    <a:pt x="34" y="75"/>
                    <a:pt x="34" y="75"/>
                    <a:pt x="34" y="75"/>
                  </a:cubicBezTo>
                  <a:cubicBezTo>
                    <a:pt x="26" y="61"/>
                    <a:pt x="26" y="61"/>
                    <a:pt x="26" y="61"/>
                  </a:cubicBezTo>
                  <a:cubicBezTo>
                    <a:pt x="21" y="67"/>
                    <a:pt x="21" y="67"/>
                    <a:pt x="21" y="67"/>
                  </a:cubicBezTo>
                  <a:cubicBezTo>
                    <a:pt x="16" y="62"/>
                    <a:pt x="16" y="62"/>
                    <a:pt x="16" y="62"/>
                  </a:cubicBezTo>
                  <a:cubicBezTo>
                    <a:pt x="21" y="57"/>
                    <a:pt x="21" y="57"/>
                    <a:pt x="21" y="57"/>
                  </a:cubicBezTo>
                  <a:cubicBezTo>
                    <a:pt x="7" y="50"/>
                    <a:pt x="7" y="50"/>
                    <a:pt x="7" y="50"/>
                  </a:cubicBezTo>
                  <a:cubicBezTo>
                    <a:pt x="12" y="44"/>
                    <a:pt x="12" y="44"/>
                    <a:pt x="12" y="44"/>
                  </a:cubicBezTo>
                  <a:cubicBezTo>
                    <a:pt x="25" y="47"/>
                    <a:pt x="25" y="47"/>
                    <a:pt x="25" y="47"/>
                  </a:cubicBezTo>
                  <a:cubicBezTo>
                    <a:pt x="32" y="39"/>
                    <a:pt x="32" y="39"/>
                    <a:pt x="32" y="39"/>
                  </a:cubicBezTo>
                  <a:cubicBezTo>
                    <a:pt x="0" y="18"/>
                    <a:pt x="0" y="18"/>
                    <a:pt x="0" y="18"/>
                  </a:cubicBezTo>
                  <a:cubicBezTo>
                    <a:pt x="9" y="8"/>
                    <a:pt x="9" y="8"/>
                    <a:pt x="9" y="8"/>
                  </a:cubicBezTo>
                  <a:cubicBezTo>
                    <a:pt x="51" y="16"/>
                    <a:pt x="51" y="16"/>
                    <a:pt x="51" y="16"/>
                  </a:cubicBezTo>
                  <a:cubicBezTo>
                    <a:pt x="53" y="13"/>
                    <a:pt x="53" y="13"/>
                    <a:pt x="53" y="13"/>
                  </a:cubicBezTo>
                  <a:cubicBezTo>
                    <a:pt x="60" y="5"/>
                    <a:pt x="67" y="4"/>
                    <a:pt x="74" y="6"/>
                  </a:cubicBezTo>
                  <a:close/>
                  <a:moveTo>
                    <a:pt x="82" y="50"/>
                  </a:moveTo>
                  <a:cubicBezTo>
                    <a:pt x="74" y="42"/>
                    <a:pt x="74" y="42"/>
                    <a:pt x="74" y="42"/>
                  </a:cubicBezTo>
                  <a:cubicBezTo>
                    <a:pt x="72" y="44"/>
                    <a:pt x="72" y="44"/>
                    <a:pt x="72" y="44"/>
                  </a:cubicBezTo>
                  <a:cubicBezTo>
                    <a:pt x="76" y="57"/>
                    <a:pt x="76" y="57"/>
                    <a:pt x="76" y="57"/>
                  </a:cubicBezTo>
                  <a:cubicBezTo>
                    <a:pt x="82" y="50"/>
                    <a:pt x="82" y="50"/>
                    <a:pt x="82" y="50"/>
                  </a:cubicBezTo>
                  <a:close/>
                  <a:moveTo>
                    <a:pt x="29" y="0"/>
                  </a:moveTo>
                  <a:cubicBezTo>
                    <a:pt x="23" y="7"/>
                    <a:pt x="23" y="7"/>
                    <a:pt x="23" y="7"/>
                  </a:cubicBezTo>
                  <a:cubicBezTo>
                    <a:pt x="36" y="10"/>
                    <a:pt x="36" y="10"/>
                    <a:pt x="36" y="10"/>
                  </a:cubicBezTo>
                  <a:cubicBezTo>
                    <a:pt x="37" y="8"/>
                    <a:pt x="37" y="8"/>
                    <a:pt x="37" y="8"/>
                  </a:cubicBezTo>
                  <a:lnTo>
                    <a:pt x="29" y="0"/>
                  </a:lnTo>
                  <a:close/>
                </a:path>
              </a:pathLst>
            </a:custGeom>
            <a:solidFill>
              <a:schemeClr val="bg2"/>
            </a:solidFill>
            <a:ln>
              <a:noFill/>
            </a:ln>
            <a:extLst/>
          </p:spPr>
          <p:txBody>
            <a:bodyPr anchor="t" anchorCtr="0" bIns="48216" compatLnSpc="1" lIns="96430" numCol="1" rIns="96430" tIns="48216"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949">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3" name="Group 12"/>
          <p:cNvGrpSpPr/>
          <p:nvPr/>
        </p:nvGrpSpPr>
        <p:grpSpPr>
          <a:xfrm>
            <a:off x="8323109" y="2408208"/>
            <a:ext cx="796944" cy="796944"/>
            <a:chOff x="7891737" y="2283399"/>
            <a:chExt cx="755703" cy="755703"/>
          </a:xfrm>
        </p:grpSpPr>
        <p:sp>
          <p:nvSpPr>
            <p:cNvPr id="20" name="Oval 19"/>
            <p:cNvSpPr/>
            <p:nvPr/>
          </p:nvSpPr>
          <p:spPr>
            <a:xfrm>
              <a:off x="7891737" y="2283399"/>
              <a:ext cx="755703" cy="75570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49">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 name="Freeform 25"/>
            <p:cNvSpPr>
              <a:spLocks noEditPoints="1"/>
            </p:cNvSpPr>
            <p:nvPr/>
          </p:nvSpPr>
          <p:spPr bwMode="auto">
            <a:xfrm>
              <a:off x="8111199" y="2469466"/>
              <a:ext cx="316777" cy="383568"/>
            </a:xfrm>
            <a:custGeom>
              <a:gdLst>
                <a:gd fmla="*/ 0 w 77" name="T0"/>
                <a:gd fmla="*/ 85 h 93" name="T1"/>
                <a:gd fmla="*/ 30 w 77" name="T2"/>
                <a:gd fmla="*/ 20 h 93" name="T3"/>
                <a:gd fmla="*/ 38 w 77" name="T4"/>
                <a:gd fmla="*/ 26 h 93" name="T5"/>
                <a:gd fmla="*/ 39 w 77" name="T6"/>
                <a:gd fmla="*/ 27 h 93" name="T7"/>
                <a:gd fmla="*/ 39 w 77" name="T8"/>
                <a:gd fmla="*/ 27 h 93" name="T9"/>
                <a:gd fmla="*/ 40 w 77" name="T10"/>
                <a:gd fmla="*/ 27 h 93" name="T11"/>
                <a:gd fmla="*/ 40 w 77" name="T12"/>
                <a:gd fmla="*/ 28 h 93" name="T13"/>
                <a:gd fmla="*/ 40 w 77" name="T14"/>
                <a:gd fmla="*/ 28 h 93" name="T15"/>
                <a:gd fmla="*/ 41 w 77" name="T16"/>
                <a:gd fmla="*/ 28 h 93" name="T17"/>
                <a:gd fmla="*/ 41 w 77" name="T18"/>
                <a:gd fmla="*/ 29 h 93" name="T19"/>
                <a:gd fmla="*/ 42 w 77" name="T20"/>
                <a:gd fmla="*/ 29 h 93" name="T21"/>
                <a:gd fmla="*/ 42 w 77" name="T22"/>
                <a:gd fmla="*/ 29 h 93" name="T23"/>
                <a:gd fmla="*/ 43 w 77" name="T24"/>
                <a:gd fmla="*/ 29 h 93" name="T25"/>
                <a:gd fmla="*/ 43 w 77" name="T26"/>
                <a:gd fmla="*/ 30 h 93" name="T27"/>
                <a:gd fmla="*/ 43 w 77" name="T28"/>
                <a:gd fmla="*/ 30 h 93" name="T29"/>
                <a:gd fmla="*/ 48 w 77" name="T30"/>
                <a:gd fmla="*/ 33 h 93" name="T31"/>
                <a:gd fmla="*/ 48 w 77" name="T32"/>
                <a:gd fmla="*/ 33 h 93" name="T33"/>
                <a:gd fmla="*/ 49 w 77" name="T34"/>
                <a:gd fmla="*/ 34 h 93" name="T35"/>
                <a:gd fmla="*/ 49 w 77" name="T36"/>
                <a:gd fmla="*/ 34 h 93" name="T37"/>
                <a:gd fmla="*/ 50 w 77" name="T38"/>
                <a:gd fmla="*/ 34 h 93" name="T39"/>
                <a:gd fmla="*/ 50 w 77" name="T40"/>
                <a:gd fmla="*/ 35 h 93" name="T41"/>
                <a:gd fmla="*/ 50 w 77" name="T42"/>
                <a:gd fmla="*/ 35 h 93" name="T43"/>
                <a:gd fmla="*/ 51 w 77" name="T44"/>
                <a:gd fmla="*/ 35 h 93" name="T45"/>
                <a:gd fmla="*/ 51 w 77" name="T46"/>
                <a:gd fmla="*/ 36 h 93" name="T47"/>
                <a:gd fmla="*/ 52 w 77" name="T48"/>
                <a:gd fmla="*/ 36 h 93" name="T49"/>
                <a:gd fmla="*/ 52 w 77" name="T50"/>
                <a:gd fmla="*/ 36 h 93" name="T51"/>
                <a:gd fmla="*/ 53 w 77" name="T52"/>
                <a:gd fmla="*/ 37 h 93" name="T53"/>
                <a:gd fmla="*/ 53 w 77" name="T54"/>
                <a:gd fmla="*/ 37 h 93" name="T55"/>
                <a:gd fmla="*/ 48 w 77" name="T56"/>
                <a:gd fmla="*/ 79 h 93" name="T57"/>
                <a:gd fmla="*/ 7 w 77" name="T58"/>
                <a:gd fmla="*/ 91 h 93" name="T59"/>
                <a:gd fmla="*/ 35 w 77" name="T60"/>
                <a:gd fmla="*/ 64 h 93" name="T61"/>
                <a:gd fmla="*/ 19 w 77" name="T62"/>
                <a:gd fmla="*/ 53 h 93" name="T63"/>
                <a:gd fmla="*/ 3 w 77" name="T64"/>
                <a:gd fmla="*/ 88 h 93" name="T65"/>
                <a:gd fmla="*/ 73 w 77" name="T66"/>
                <a:gd fmla="*/ 93 h 93" name="T67"/>
                <a:gd fmla="*/ 54 w 77" name="T68"/>
                <a:gd fmla="*/ 83 h 93" name="T69"/>
                <a:gd fmla="*/ 69 w 77" name="T70"/>
                <a:gd fmla="*/ 42 h 93" name="T71"/>
                <a:gd fmla="*/ 34 w 77" name="T72"/>
                <a:gd fmla="*/ 0 h 93" name="T73"/>
                <a:gd fmla="*/ 69 w 77" name="T74"/>
                <a:gd fmla="*/ 42 h 9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3" w="77">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2"/>
            </a:solidFill>
            <a:ln>
              <a:noFill/>
            </a:ln>
            <a:extLst/>
          </p:spPr>
          <p:txBody>
            <a:bodyPr anchor="t" anchorCtr="0" bIns="48216" compatLnSpc="1" lIns="96430" numCol="1" rIns="96430" tIns="48216"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949">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2" name="Group 11"/>
          <p:cNvGrpSpPr/>
          <p:nvPr/>
        </p:nvGrpSpPr>
        <p:grpSpPr>
          <a:xfrm>
            <a:off x="3738698" y="2408208"/>
            <a:ext cx="796944" cy="796944"/>
            <a:chOff x="3544559" y="2283399"/>
            <a:chExt cx="755703" cy="755703"/>
          </a:xfrm>
        </p:grpSpPr>
        <p:sp>
          <p:nvSpPr>
            <p:cNvPr id="22" name="Oval 21"/>
            <p:cNvSpPr/>
            <p:nvPr/>
          </p:nvSpPr>
          <p:spPr>
            <a:xfrm flipH="1">
              <a:off x="3544559" y="2283399"/>
              <a:ext cx="755703" cy="75570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949">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 name="Freeform 26"/>
            <p:cNvSpPr>
              <a:spLocks noEditPoints="1"/>
            </p:cNvSpPr>
            <p:nvPr/>
          </p:nvSpPr>
          <p:spPr bwMode="auto">
            <a:xfrm>
              <a:off x="3784059" y="2442750"/>
              <a:ext cx="276702" cy="437000"/>
            </a:xfrm>
            <a:custGeom>
              <a:gdLst>
                <a:gd fmla="*/ 57 w 67" name="T0"/>
                <a:gd fmla="*/ 10 h 106" name="T1"/>
                <a:gd fmla="*/ 62 w 67" name="T2"/>
                <a:gd fmla="*/ 51 h 106" name="T3"/>
                <a:gd fmla="*/ 51 w 67" name="T4"/>
                <a:gd fmla="*/ 66 h 106" name="T5"/>
                <a:gd fmla="*/ 55 w 67" name="T6"/>
                <a:gd fmla="*/ 65 h 106" name="T7"/>
                <a:gd fmla="*/ 57 w 67" name="T8"/>
                <a:gd fmla="*/ 73 h 106" name="T9"/>
                <a:gd fmla="*/ 56 w 67" name="T10"/>
                <a:gd fmla="*/ 80 h 106" name="T11"/>
                <a:gd fmla="*/ 57 w 67" name="T12"/>
                <a:gd fmla="*/ 86 h 106" name="T13"/>
                <a:gd fmla="*/ 55 w 67" name="T14"/>
                <a:gd fmla="*/ 93 h 106" name="T15"/>
                <a:gd fmla="*/ 15 w 67" name="T16"/>
                <a:gd fmla="*/ 97 h 106" name="T17"/>
                <a:gd fmla="*/ 12 w 67" name="T18"/>
                <a:gd fmla="*/ 95 h 106" name="T19"/>
                <a:gd fmla="*/ 12 w 67" name="T20"/>
                <a:gd fmla="*/ 83 h 106" name="T21"/>
                <a:gd fmla="*/ 12 w 67" name="T22"/>
                <a:gd fmla="*/ 82 h 106" name="T23"/>
                <a:gd fmla="*/ 12 w 67" name="T24"/>
                <a:gd fmla="*/ 71 h 106" name="T25"/>
                <a:gd fmla="*/ 15 w 67" name="T26"/>
                <a:gd fmla="*/ 69 h 106" name="T27"/>
                <a:gd fmla="*/ 16 w 67" name="T28"/>
                <a:gd fmla="*/ 63 h 106" name="T29"/>
                <a:gd fmla="*/ 0 w 67" name="T30"/>
                <a:gd fmla="*/ 34 h 106" name="T31"/>
                <a:gd fmla="*/ 33 w 67" name="T32"/>
                <a:gd fmla="*/ 0 h 106" name="T33"/>
                <a:gd fmla="*/ 28 w 67" name="T34"/>
                <a:gd fmla="*/ 41 h 106" name="T35"/>
                <a:gd fmla="*/ 30 w 67" name="T36"/>
                <a:gd fmla="*/ 39 h 106" name="T37"/>
                <a:gd fmla="*/ 33 w 67" name="T38"/>
                <a:gd fmla="*/ 41 h 106" name="T39"/>
                <a:gd fmla="*/ 36 w 67" name="T40"/>
                <a:gd fmla="*/ 39 h 106" name="T41"/>
                <a:gd fmla="*/ 39 w 67" name="T42"/>
                <a:gd fmla="*/ 41 h 106" name="T43"/>
                <a:gd fmla="*/ 43 w 67" name="T44"/>
                <a:gd fmla="*/ 38 h 106" name="T45"/>
                <a:gd fmla="*/ 39 w 67" name="T46"/>
                <a:gd fmla="*/ 52 h 106" name="T47"/>
                <a:gd fmla="*/ 44 w 67" name="T48"/>
                <a:gd fmla="*/ 66 h 106" name="T49"/>
                <a:gd fmla="*/ 44 w 67" name="T50"/>
                <a:gd fmla="*/ 58 h 106" name="T51"/>
                <a:gd fmla="*/ 56 w 67" name="T52"/>
                <a:gd fmla="*/ 47 h 106" name="T53"/>
                <a:gd fmla="*/ 52 w 67" name="T54"/>
                <a:gd fmla="*/ 15 h 106" name="T55"/>
                <a:gd fmla="*/ 15 w 67" name="T56"/>
                <a:gd fmla="*/ 15 h 106" name="T57"/>
                <a:gd fmla="*/ 11 w 67" name="T58"/>
                <a:gd fmla="*/ 48 h 106" name="T59"/>
                <a:gd fmla="*/ 23 w 67" name="T60"/>
                <a:gd fmla="*/ 59 h 106" name="T61"/>
                <a:gd fmla="*/ 23 w 67" name="T62"/>
                <a:gd fmla="*/ 67 h 106" name="T63"/>
                <a:gd fmla="*/ 29 w 67" name="T64"/>
                <a:gd fmla="*/ 52 h 106" name="T65"/>
                <a:gd fmla="*/ 25 w 67" name="T66"/>
                <a:gd fmla="*/ 38 h 106" name="T67"/>
                <a:gd fmla="*/ 40 w 67" name="T68"/>
                <a:gd fmla="*/ 43 h 106" name="T69"/>
                <a:gd fmla="*/ 36 w 67" name="T70"/>
                <a:gd fmla="*/ 42 h 106" name="T71"/>
                <a:gd fmla="*/ 30 w 67" name="T72"/>
                <a:gd fmla="*/ 42 h 106" name="T73"/>
                <a:gd fmla="*/ 27 w 67" name="T74"/>
                <a:gd fmla="*/ 42 h 106" name="T75"/>
                <a:gd fmla="*/ 32 w 67" name="T76"/>
                <a:gd fmla="*/ 51 h 106" name="T77"/>
                <a:gd fmla="*/ 32 w 67" name="T78"/>
                <a:gd fmla="*/ 67 h 106" name="T79"/>
                <a:gd fmla="*/ 35 w 67" name="T80"/>
                <a:gd fmla="*/ 51 h 106" name="T81"/>
                <a:gd fmla="*/ 35 w 67" name="T82"/>
                <a:gd fmla="*/ 50 h 106" name="T83"/>
                <a:gd fmla="*/ 43 w 67" name="T84"/>
                <a:gd fmla="*/ 96 h 106" name="T85"/>
                <a:gd fmla="*/ 34 w 67" name="T86"/>
                <a:gd fmla="*/ 106 h 106" name="T87"/>
                <a:gd fmla="*/ 43 w 67" name="T88"/>
                <a:gd fmla="*/ 96 h 106" name="T89"/>
                <a:gd fmla="*/ 17 w 67" name="T90"/>
                <a:gd fmla="*/ 88 h 106" name="T91"/>
                <a:gd fmla="*/ 17 w 67" name="T92"/>
                <a:gd fmla="*/ 90 h 106" name="T93"/>
                <a:gd fmla="*/ 50 w 67" name="T94"/>
                <a:gd fmla="*/ 86 h 106" name="T95"/>
                <a:gd fmla="*/ 50 w 67" name="T96"/>
                <a:gd fmla="*/ 73 h 106" name="T97"/>
                <a:gd fmla="*/ 17 w 67" name="T98"/>
                <a:gd fmla="*/ 77 h 106" name="T99"/>
                <a:gd fmla="*/ 50 w 67" name="T100"/>
                <a:gd fmla="*/ 74 h 106" name="T101"/>
                <a:gd fmla="*/ 50 w 67" name="T102"/>
                <a:gd fmla="*/ 73 h 10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5" w="67">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bg2"/>
            </a:solidFill>
            <a:ln>
              <a:noFill/>
            </a:ln>
            <a:extLst/>
          </p:spPr>
          <p:txBody>
            <a:bodyPr anchor="t" anchorCtr="0" bIns="48216" compatLnSpc="1" lIns="96430" numCol="1" rIns="96430" tIns="48216"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949">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31" name="Group 30"/>
          <p:cNvGrpSpPr/>
          <p:nvPr/>
        </p:nvGrpSpPr>
        <p:grpSpPr>
          <a:xfrm>
            <a:off x="9092442" y="2201046"/>
            <a:ext cx="2267184" cy="856864"/>
            <a:chOff x="8590924" y="2306010"/>
            <a:chExt cx="3046760" cy="812521"/>
          </a:xfrm>
        </p:grpSpPr>
        <p:sp>
          <p:nvSpPr>
            <p:cNvPr id="29" name="Rectangle 28"/>
            <p:cNvSpPr/>
            <p:nvPr/>
          </p:nvSpPr>
          <p:spPr>
            <a:xfrm>
              <a:off x="8647437" y="2623603"/>
              <a:ext cx="2990246" cy="502906"/>
            </a:xfrm>
            <a:prstGeom prst="rect">
              <a:avLst/>
            </a:prstGeom>
          </p:spPr>
          <p:txBody>
            <a:bodyPr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30" name="TextBox 29"/>
            <p:cNvSpPr txBox="1"/>
            <p:nvPr/>
          </p:nvSpPr>
          <p:spPr>
            <a:xfrm>
              <a:off x="8590923" y="2306010"/>
              <a:ext cx="1918322" cy="329490"/>
            </a:xfrm>
            <a:prstGeom prst="rect">
              <a:avLst/>
            </a:prstGeom>
            <a:noFill/>
          </p:spPr>
          <p:txBody>
            <a:bodyPr rtlCol="0" wrap="none">
              <a:spAutoFit/>
            </a:bodyPr>
            <a:lstStyle/>
            <a:p>
              <a:pPr>
                <a:lnSpc>
                  <a:spcPct val="120000"/>
                </a:lnSpc>
              </a:pPr>
              <a:r>
                <a:rPr altLang="en-US" lang="zh-CN" smtClean="0"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grpSp>
      <p:grpSp>
        <p:nvGrpSpPr>
          <p:cNvPr id="32" name="Group 31"/>
          <p:cNvGrpSpPr/>
          <p:nvPr/>
        </p:nvGrpSpPr>
        <p:grpSpPr>
          <a:xfrm>
            <a:off x="9092442" y="4650454"/>
            <a:ext cx="2267184" cy="856863"/>
            <a:chOff x="8590924" y="2306010"/>
            <a:chExt cx="3046760" cy="812521"/>
          </a:xfrm>
        </p:grpSpPr>
        <p:sp>
          <p:nvSpPr>
            <p:cNvPr id="33" name="Rectangle 32"/>
            <p:cNvSpPr/>
            <p:nvPr/>
          </p:nvSpPr>
          <p:spPr>
            <a:xfrm>
              <a:off x="8647437" y="2623603"/>
              <a:ext cx="2990246" cy="502907"/>
            </a:xfrm>
            <a:prstGeom prst="rect">
              <a:avLst/>
            </a:prstGeom>
          </p:spPr>
          <p:txBody>
            <a:bodyPr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34" name="TextBox 33"/>
            <p:cNvSpPr txBox="1"/>
            <p:nvPr/>
          </p:nvSpPr>
          <p:spPr>
            <a:xfrm>
              <a:off x="8590923" y="2306010"/>
              <a:ext cx="1918322" cy="329491"/>
            </a:xfrm>
            <a:prstGeom prst="rect">
              <a:avLst/>
            </a:prstGeom>
            <a:noFill/>
          </p:spPr>
          <p:txBody>
            <a:bodyPr rtlCol="0" wrap="none">
              <a:spAutoFit/>
            </a:bodyPr>
            <a:lstStyle/>
            <a:p>
              <a:pPr>
                <a:lnSpc>
                  <a:spcPct val="120000"/>
                </a:lnSpc>
              </a:pPr>
              <a:r>
                <a:rPr altLang="en-US" lang="zh-CN" smtClean="0"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grpSp>
      <p:grpSp>
        <p:nvGrpSpPr>
          <p:cNvPr id="35" name="Group 34"/>
          <p:cNvGrpSpPr/>
          <p:nvPr/>
        </p:nvGrpSpPr>
        <p:grpSpPr>
          <a:xfrm flipH="1">
            <a:off x="1453014" y="4650456"/>
            <a:ext cx="2267180" cy="856864"/>
            <a:chOff x="8590926" y="2306010"/>
            <a:chExt cx="3046758" cy="812521"/>
          </a:xfrm>
        </p:grpSpPr>
        <p:sp>
          <p:nvSpPr>
            <p:cNvPr id="36" name="Rectangle 35"/>
            <p:cNvSpPr/>
            <p:nvPr/>
          </p:nvSpPr>
          <p:spPr>
            <a:xfrm>
              <a:off x="8647437" y="2623603"/>
              <a:ext cx="2990246" cy="502906"/>
            </a:xfrm>
            <a:prstGeom prst="rect">
              <a:avLst/>
            </a:prstGeom>
          </p:spPr>
          <p:txBody>
            <a:bodyPr wrap="square">
              <a:spAutoFit/>
            </a:bodyPr>
            <a:lstStyle/>
            <a:p>
              <a:pPr algn="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37" name="TextBox 36"/>
            <p:cNvSpPr txBox="1"/>
            <p:nvPr/>
          </p:nvSpPr>
          <p:spPr>
            <a:xfrm>
              <a:off x="8572194" y="2306010"/>
              <a:ext cx="1918324" cy="329490"/>
            </a:xfrm>
            <a:prstGeom prst="rect">
              <a:avLst/>
            </a:prstGeom>
            <a:noFill/>
          </p:spPr>
          <p:txBody>
            <a:bodyPr rtlCol="0" wrap="none">
              <a:spAutoFit/>
            </a:bodyPr>
            <a:lstStyle/>
            <a:p>
              <a:pPr algn="r">
                <a:lnSpc>
                  <a:spcPct val="120000"/>
                </a:lnSpc>
              </a:pPr>
              <a:r>
                <a:rPr altLang="en-US" lang="zh-CN" smtClean="0"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grpSp>
      <p:grpSp>
        <p:nvGrpSpPr>
          <p:cNvPr id="38" name="Group 37"/>
          <p:cNvGrpSpPr/>
          <p:nvPr/>
        </p:nvGrpSpPr>
        <p:grpSpPr>
          <a:xfrm flipH="1">
            <a:off x="1453013" y="2201046"/>
            <a:ext cx="2225128" cy="856864"/>
            <a:chOff x="8647438" y="2306010"/>
            <a:chExt cx="2990246" cy="812521"/>
          </a:xfrm>
        </p:grpSpPr>
        <p:sp>
          <p:nvSpPr>
            <p:cNvPr id="39" name="Rectangle 38"/>
            <p:cNvSpPr/>
            <p:nvPr/>
          </p:nvSpPr>
          <p:spPr>
            <a:xfrm>
              <a:off x="8647439" y="2623603"/>
              <a:ext cx="2990246" cy="502906"/>
            </a:xfrm>
            <a:prstGeom prst="rect">
              <a:avLst/>
            </a:prstGeom>
          </p:spPr>
          <p:txBody>
            <a:bodyPr wrap="square">
              <a:spAutoFit/>
            </a:bodyPr>
            <a:lstStyle/>
            <a:p>
              <a:pPr algn="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40" name="TextBox 39"/>
            <p:cNvSpPr txBox="1"/>
            <p:nvPr/>
          </p:nvSpPr>
          <p:spPr>
            <a:xfrm>
              <a:off x="8661019" y="2306010"/>
              <a:ext cx="1918324" cy="329490"/>
            </a:xfrm>
            <a:prstGeom prst="rect">
              <a:avLst/>
            </a:prstGeom>
            <a:noFill/>
          </p:spPr>
          <p:txBody>
            <a:bodyPr rtlCol="0" wrap="none">
              <a:spAutoFit/>
            </a:bodyPr>
            <a:lstStyle/>
            <a:p>
              <a:pPr algn="r">
                <a:lnSpc>
                  <a:spcPct val="120000"/>
                </a:lnSpc>
              </a:pPr>
              <a:r>
                <a:rPr altLang="en-US" lang="zh-CN" smtClean="0" sz="14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grpSp>
      <p:sp>
        <p:nvSpPr>
          <p:cNvPr id="41"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42"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3462438623"/>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id="7"/>
                                        <p:tgtEl>
                                          <p:spTgt spid="4"/>
                                        </p:tgtEl>
                                        <p:attrNameLst>
                                          <p:attrName>ppt_y</p:attrName>
                                        </p:attrNameLst>
                                      </p:cBhvr>
                                      <p:tavLst>
                                        <p:tav tm="0">
                                          <p:val>
                                            <p:strVal val="#ppt_y+#ppt_h*1.125000"/>
                                          </p:val>
                                        </p:tav>
                                        <p:tav tm="100000">
                                          <p:val>
                                            <p:strVal val="#ppt_y"/>
                                          </p:val>
                                        </p:tav>
                                      </p:tavLst>
                                    </p:anim>
                                    <p:animEffect filter="wipe(up)" transition="in">
                                      <p:cBhvr>
                                        <p:cTn dur="500" id="8"/>
                                        <p:tgtEl>
                                          <p:spTgt spid="4"/>
                                        </p:tgtEl>
                                      </p:cBhvr>
                                    </p:animEffect>
                                  </p:childTnLst>
                                </p:cTn>
                              </p:par>
                            </p:childTnLst>
                          </p:cTn>
                        </p:par>
                        <p:par>
                          <p:cTn fill="hold" id="9" nodeType="afterGroup">
                            <p:stCondLst>
                              <p:cond delay="500"/>
                            </p:stCondLst>
                            <p:childTnLst>
                              <p:par>
                                <p:cTn fill="hold" id="10" nodeType="afterEffect" presetClass="entr" presetID="53" presetSubtype="0">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p:cTn dur="500" fill="hold" id="12"/>
                                        <p:tgtEl>
                                          <p:spTgt spid="12"/>
                                        </p:tgtEl>
                                        <p:attrNameLst>
                                          <p:attrName>ppt_w</p:attrName>
                                        </p:attrNameLst>
                                      </p:cBhvr>
                                      <p:tavLst>
                                        <p:tav tm="0">
                                          <p:val>
                                            <p:fltVal val="0"/>
                                          </p:val>
                                        </p:tav>
                                        <p:tav tm="100000">
                                          <p:val>
                                            <p:strVal val="#ppt_w"/>
                                          </p:val>
                                        </p:tav>
                                      </p:tavLst>
                                    </p:anim>
                                    <p:anim calcmode="lin" valueType="num">
                                      <p:cBhvr>
                                        <p:cTn dur="500" fill="hold" id="13"/>
                                        <p:tgtEl>
                                          <p:spTgt spid="12"/>
                                        </p:tgtEl>
                                        <p:attrNameLst>
                                          <p:attrName>ppt_h</p:attrName>
                                        </p:attrNameLst>
                                      </p:cBhvr>
                                      <p:tavLst>
                                        <p:tav tm="0">
                                          <p:val>
                                            <p:fltVal val="0"/>
                                          </p:val>
                                        </p:tav>
                                        <p:tav tm="100000">
                                          <p:val>
                                            <p:strVal val="#ppt_h"/>
                                          </p:val>
                                        </p:tav>
                                      </p:tavLst>
                                    </p:anim>
                                    <p:animEffect filter="fade" transition="in">
                                      <p:cBhvr>
                                        <p:cTn dur="500" id="14"/>
                                        <p:tgtEl>
                                          <p:spTgt spid="12"/>
                                        </p:tgtEl>
                                      </p:cBhvr>
                                    </p:animEffect>
                                  </p:childTnLst>
                                </p:cTn>
                              </p:par>
                            </p:childTnLst>
                          </p:cTn>
                        </p:par>
                        <p:par>
                          <p:cTn fill="hold" id="15" nodeType="afterGroup">
                            <p:stCondLst>
                              <p:cond delay="1000"/>
                            </p:stCondLst>
                            <p:childTnLst>
                              <p:par>
                                <p:cTn fill="hold" id="16" nodeType="afterEffect" presetClass="entr" presetID="10" presetSubtype="0">
                                  <p:stCondLst>
                                    <p:cond delay="0"/>
                                  </p:stCondLst>
                                  <p:childTnLst>
                                    <p:set>
                                      <p:cBhvr>
                                        <p:cTn dur="1" fill="hold" id="17">
                                          <p:stCondLst>
                                            <p:cond delay="0"/>
                                          </p:stCondLst>
                                        </p:cTn>
                                        <p:tgtEl>
                                          <p:spTgt spid="38"/>
                                        </p:tgtEl>
                                        <p:attrNameLst>
                                          <p:attrName>style.visibility</p:attrName>
                                        </p:attrNameLst>
                                      </p:cBhvr>
                                      <p:to>
                                        <p:strVal val="visible"/>
                                      </p:to>
                                    </p:set>
                                    <p:animEffect filter="fade" transition="in">
                                      <p:cBhvr>
                                        <p:cTn dur="500" id="18"/>
                                        <p:tgtEl>
                                          <p:spTgt spid="38"/>
                                        </p:tgtEl>
                                      </p:cBhvr>
                                    </p:animEffect>
                                  </p:childTnLst>
                                </p:cTn>
                              </p:par>
                            </p:childTnLst>
                          </p:cTn>
                        </p:par>
                        <p:par>
                          <p:cTn fill="hold" id="19" nodeType="afterGroup">
                            <p:stCondLst>
                              <p:cond delay="1500"/>
                            </p:stCondLst>
                            <p:childTnLst>
                              <p:par>
                                <p:cTn fill="hold" id="20" nodeType="afterEffect" presetClass="entr" presetID="53" presetSubtype="0">
                                  <p:stCondLst>
                                    <p:cond delay="0"/>
                                  </p:stCondLst>
                                  <p:childTnLst>
                                    <p:set>
                                      <p:cBhvr>
                                        <p:cTn dur="1" fill="hold" id="21">
                                          <p:stCondLst>
                                            <p:cond delay="0"/>
                                          </p:stCondLst>
                                        </p:cTn>
                                        <p:tgtEl>
                                          <p:spTgt spid="13"/>
                                        </p:tgtEl>
                                        <p:attrNameLst>
                                          <p:attrName>style.visibility</p:attrName>
                                        </p:attrNameLst>
                                      </p:cBhvr>
                                      <p:to>
                                        <p:strVal val="visible"/>
                                      </p:to>
                                    </p:set>
                                    <p:anim calcmode="lin" valueType="num">
                                      <p:cBhvr>
                                        <p:cTn dur="500" fill="hold" id="22"/>
                                        <p:tgtEl>
                                          <p:spTgt spid="13"/>
                                        </p:tgtEl>
                                        <p:attrNameLst>
                                          <p:attrName>ppt_w</p:attrName>
                                        </p:attrNameLst>
                                      </p:cBhvr>
                                      <p:tavLst>
                                        <p:tav tm="0">
                                          <p:val>
                                            <p:fltVal val="0"/>
                                          </p:val>
                                        </p:tav>
                                        <p:tav tm="100000">
                                          <p:val>
                                            <p:strVal val="#ppt_w"/>
                                          </p:val>
                                        </p:tav>
                                      </p:tavLst>
                                    </p:anim>
                                    <p:anim calcmode="lin" valueType="num">
                                      <p:cBhvr>
                                        <p:cTn dur="500" fill="hold" id="23"/>
                                        <p:tgtEl>
                                          <p:spTgt spid="13"/>
                                        </p:tgtEl>
                                        <p:attrNameLst>
                                          <p:attrName>ppt_h</p:attrName>
                                        </p:attrNameLst>
                                      </p:cBhvr>
                                      <p:tavLst>
                                        <p:tav tm="0">
                                          <p:val>
                                            <p:fltVal val="0"/>
                                          </p:val>
                                        </p:tav>
                                        <p:tav tm="100000">
                                          <p:val>
                                            <p:strVal val="#ppt_h"/>
                                          </p:val>
                                        </p:tav>
                                      </p:tavLst>
                                    </p:anim>
                                    <p:animEffect filter="fade" transition="in">
                                      <p:cBhvr>
                                        <p:cTn dur="500" id="24"/>
                                        <p:tgtEl>
                                          <p:spTgt spid="13"/>
                                        </p:tgtEl>
                                      </p:cBhvr>
                                    </p:animEffect>
                                  </p:childTnLst>
                                </p:cTn>
                              </p:par>
                            </p:childTnLst>
                          </p:cTn>
                        </p:par>
                        <p:par>
                          <p:cTn fill="hold" id="25" nodeType="afterGroup">
                            <p:stCondLst>
                              <p:cond delay="2000"/>
                            </p:stCondLst>
                            <p:childTnLst>
                              <p:par>
                                <p:cTn fill="hold" id="26" nodeType="afterEffect" presetClass="entr" presetID="10" presetSubtype="0">
                                  <p:stCondLst>
                                    <p:cond delay="0"/>
                                  </p:stCondLst>
                                  <p:childTnLst>
                                    <p:set>
                                      <p:cBhvr>
                                        <p:cTn dur="1" fill="hold" id="27">
                                          <p:stCondLst>
                                            <p:cond delay="0"/>
                                          </p:stCondLst>
                                        </p:cTn>
                                        <p:tgtEl>
                                          <p:spTgt spid="31"/>
                                        </p:tgtEl>
                                        <p:attrNameLst>
                                          <p:attrName>style.visibility</p:attrName>
                                        </p:attrNameLst>
                                      </p:cBhvr>
                                      <p:to>
                                        <p:strVal val="visible"/>
                                      </p:to>
                                    </p:set>
                                    <p:animEffect filter="fade" transition="in">
                                      <p:cBhvr>
                                        <p:cTn dur="500" id="28"/>
                                        <p:tgtEl>
                                          <p:spTgt spid="31"/>
                                        </p:tgtEl>
                                      </p:cBhvr>
                                    </p:animEffect>
                                  </p:childTnLst>
                                </p:cTn>
                              </p:par>
                            </p:childTnLst>
                          </p:cTn>
                        </p:par>
                        <p:par>
                          <p:cTn fill="hold" id="29" nodeType="afterGroup">
                            <p:stCondLst>
                              <p:cond delay="2500"/>
                            </p:stCondLst>
                            <p:childTnLst>
                              <p:par>
                                <p:cTn fill="hold" id="30" nodeType="afterEffect" presetClass="entr" presetID="53" presetSubtype="0">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p:cTn dur="500" fill="hold" id="32"/>
                                        <p:tgtEl>
                                          <p:spTgt spid="15"/>
                                        </p:tgtEl>
                                        <p:attrNameLst>
                                          <p:attrName>ppt_w</p:attrName>
                                        </p:attrNameLst>
                                      </p:cBhvr>
                                      <p:tavLst>
                                        <p:tav tm="0">
                                          <p:val>
                                            <p:fltVal val="0"/>
                                          </p:val>
                                        </p:tav>
                                        <p:tav tm="100000">
                                          <p:val>
                                            <p:strVal val="#ppt_w"/>
                                          </p:val>
                                        </p:tav>
                                      </p:tavLst>
                                    </p:anim>
                                    <p:anim calcmode="lin" valueType="num">
                                      <p:cBhvr>
                                        <p:cTn dur="500" fill="hold" id="33"/>
                                        <p:tgtEl>
                                          <p:spTgt spid="15"/>
                                        </p:tgtEl>
                                        <p:attrNameLst>
                                          <p:attrName>ppt_h</p:attrName>
                                        </p:attrNameLst>
                                      </p:cBhvr>
                                      <p:tavLst>
                                        <p:tav tm="0">
                                          <p:val>
                                            <p:fltVal val="0"/>
                                          </p:val>
                                        </p:tav>
                                        <p:tav tm="100000">
                                          <p:val>
                                            <p:strVal val="#ppt_h"/>
                                          </p:val>
                                        </p:tav>
                                      </p:tavLst>
                                    </p:anim>
                                    <p:animEffect filter="fade" transition="in">
                                      <p:cBhvr>
                                        <p:cTn dur="500" id="34"/>
                                        <p:tgtEl>
                                          <p:spTgt spid="15"/>
                                        </p:tgtEl>
                                      </p:cBhvr>
                                    </p:animEffect>
                                  </p:childTnLst>
                                </p:cTn>
                              </p:par>
                            </p:childTnLst>
                          </p:cTn>
                        </p:par>
                        <p:par>
                          <p:cTn fill="hold" id="35" nodeType="afterGroup">
                            <p:stCondLst>
                              <p:cond delay="3000"/>
                            </p:stCondLst>
                            <p:childTnLst>
                              <p:par>
                                <p:cTn fill="hold" id="36" nodeType="afterEffect" presetClass="entr" presetID="10" presetSubtype="0">
                                  <p:stCondLst>
                                    <p:cond delay="0"/>
                                  </p:stCondLst>
                                  <p:childTnLst>
                                    <p:set>
                                      <p:cBhvr>
                                        <p:cTn dur="1" fill="hold" id="37">
                                          <p:stCondLst>
                                            <p:cond delay="0"/>
                                          </p:stCondLst>
                                        </p:cTn>
                                        <p:tgtEl>
                                          <p:spTgt spid="35"/>
                                        </p:tgtEl>
                                        <p:attrNameLst>
                                          <p:attrName>style.visibility</p:attrName>
                                        </p:attrNameLst>
                                      </p:cBhvr>
                                      <p:to>
                                        <p:strVal val="visible"/>
                                      </p:to>
                                    </p:set>
                                    <p:animEffect filter="fade" transition="in">
                                      <p:cBhvr>
                                        <p:cTn dur="500" id="38"/>
                                        <p:tgtEl>
                                          <p:spTgt spid="35"/>
                                        </p:tgtEl>
                                      </p:cBhvr>
                                    </p:animEffect>
                                  </p:childTnLst>
                                </p:cTn>
                              </p:par>
                            </p:childTnLst>
                          </p:cTn>
                        </p:par>
                        <p:par>
                          <p:cTn fill="hold" id="39" nodeType="afterGroup">
                            <p:stCondLst>
                              <p:cond delay="3500"/>
                            </p:stCondLst>
                            <p:childTnLst>
                              <p:par>
                                <p:cTn fill="hold" id="40" nodeType="afterEffect" presetClass="entr" presetID="53" presetSubtype="0">
                                  <p:stCondLst>
                                    <p:cond delay="0"/>
                                  </p:stCondLst>
                                  <p:childTnLst>
                                    <p:set>
                                      <p:cBhvr>
                                        <p:cTn dur="1" fill="hold" id="41">
                                          <p:stCondLst>
                                            <p:cond delay="0"/>
                                          </p:stCondLst>
                                        </p:cTn>
                                        <p:tgtEl>
                                          <p:spTgt spid="14"/>
                                        </p:tgtEl>
                                        <p:attrNameLst>
                                          <p:attrName>style.visibility</p:attrName>
                                        </p:attrNameLst>
                                      </p:cBhvr>
                                      <p:to>
                                        <p:strVal val="visible"/>
                                      </p:to>
                                    </p:set>
                                    <p:anim calcmode="lin" valueType="num">
                                      <p:cBhvr>
                                        <p:cTn dur="500" fill="hold" id="42"/>
                                        <p:tgtEl>
                                          <p:spTgt spid="14"/>
                                        </p:tgtEl>
                                        <p:attrNameLst>
                                          <p:attrName>ppt_w</p:attrName>
                                        </p:attrNameLst>
                                      </p:cBhvr>
                                      <p:tavLst>
                                        <p:tav tm="0">
                                          <p:val>
                                            <p:fltVal val="0"/>
                                          </p:val>
                                        </p:tav>
                                        <p:tav tm="100000">
                                          <p:val>
                                            <p:strVal val="#ppt_w"/>
                                          </p:val>
                                        </p:tav>
                                      </p:tavLst>
                                    </p:anim>
                                    <p:anim calcmode="lin" valueType="num">
                                      <p:cBhvr>
                                        <p:cTn dur="500" fill="hold" id="43"/>
                                        <p:tgtEl>
                                          <p:spTgt spid="14"/>
                                        </p:tgtEl>
                                        <p:attrNameLst>
                                          <p:attrName>ppt_h</p:attrName>
                                        </p:attrNameLst>
                                      </p:cBhvr>
                                      <p:tavLst>
                                        <p:tav tm="0">
                                          <p:val>
                                            <p:fltVal val="0"/>
                                          </p:val>
                                        </p:tav>
                                        <p:tav tm="100000">
                                          <p:val>
                                            <p:strVal val="#ppt_h"/>
                                          </p:val>
                                        </p:tav>
                                      </p:tavLst>
                                    </p:anim>
                                    <p:animEffect filter="fade" transition="in">
                                      <p:cBhvr>
                                        <p:cTn dur="500" id="44"/>
                                        <p:tgtEl>
                                          <p:spTgt spid="14"/>
                                        </p:tgtEl>
                                      </p:cBhvr>
                                    </p:animEffect>
                                  </p:childTnLst>
                                </p:cTn>
                              </p:par>
                            </p:childTnLst>
                          </p:cTn>
                        </p:par>
                        <p:par>
                          <p:cTn fill="hold" id="45" nodeType="afterGroup">
                            <p:stCondLst>
                              <p:cond delay="4000"/>
                            </p:stCondLst>
                            <p:childTnLst>
                              <p:par>
                                <p:cTn fill="hold" id="46" nodeType="afterEffect" presetClass="entr" presetID="10" presetSubtype="0">
                                  <p:stCondLst>
                                    <p:cond delay="0"/>
                                  </p:stCondLst>
                                  <p:childTnLst>
                                    <p:set>
                                      <p:cBhvr>
                                        <p:cTn dur="1" fill="hold" id="47">
                                          <p:stCondLst>
                                            <p:cond delay="0"/>
                                          </p:stCondLst>
                                        </p:cTn>
                                        <p:tgtEl>
                                          <p:spTgt spid="32"/>
                                        </p:tgtEl>
                                        <p:attrNameLst>
                                          <p:attrName>style.visibility</p:attrName>
                                        </p:attrNameLst>
                                      </p:cBhvr>
                                      <p:to>
                                        <p:strVal val="visible"/>
                                      </p:to>
                                    </p:set>
                                    <p:animEffect filter="fade" transition="in">
                                      <p:cBhvr>
                                        <p:cTn dur="500" id="48"/>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0725" name="Group 5"/>
          <p:cNvGrpSpPr/>
          <p:nvPr/>
        </p:nvGrpSpPr>
        <p:grpSpPr>
          <a:xfrm>
            <a:off x="4694215" y="2259670"/>
            <a:ext cx="3462814" cy="3375906"/>
            <a:chExt cx="7716441" cy="7523163"/>
          </a:xfrm>
        </p:grpSpPr>
        <p:sp>
          <p:nvSpPr>
            <p:cNvPr id="30726" name="AutoShape 6"/>
            <p:cNvSpPr/>
            <p:nvPr/>
          </p:nvSpPr>
          <p:spPr bwMode="auto">
            <a:xfrm>
              <a:off x="3855839" y="0"/>
              <a:ext cx="3117690" cy="2341563"/>
            </a:xfrm>
            <a:custGeom>
              <a:gdLst>
                <a:gd fmla="*/ 1558845 w 21600" name="T0"/>
                <a:gd fmla="*/ 1170782 h 21600" name="T1"/>
                <a:gd fmla="*/ 1558845 w 21600" name="T2"/>
                <a:gd fmla="*/ 1170782 h 21600" name="T3"/>
                <a:gd fmla="*/ 1558845 w 21600" name="T4"/>
                <a:gd fmla="*/ 1170782 h 21600" name="T5"/>
                <a:gd fmla="*/ 1558845 w 21600" name="T6"/>
                <a:gd fmla="*/ 1170782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6" y="0"/>
                  </a:moveTo>
                  <a:lnTo>
                    <a:pt x="0" y="10"/>
                  </a:lnTo>
                  <a:lnTo>
                    <a:pt x="181" y="11854"/>
                  </a:lnTo>
                  <a:lnTo>
                    <a:pt x="14811" y="21599"/>
                  </a:lnTo>
                  <a:lnTo>
                    <a:pt x="21599" y="13892"/>
                  </a:lnTo>
                  <a:lnTo>
                    <a:pt x="16" y="0"/>
                  </a:lnTo>
                  <a:close/>
                </a:path>
              </a:pathLst>
            </a:custGeom>
            <a:solidFill>
              <a:schemeClr val="accent2"/>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30727" name="AutoShape 7"/>
            <p:cNvSpPr/>
            <p:nvPr/>
          </p:nvSpPr>
          <p:spPr bwMode="auto">
            <a:xfrm>
              <a:off x="5994092" y="1504950"/>
              <a:ext cx="1719174" cy="3317875"/>
            </a:xfrm>
            <a:custGeom>
              <a:gdLst>
                <a:gd fmla="*/ 859587 w 21600" name="T0"/>
                <a:gd fmla="*/ 1658938 h 21600" name="T1"/>
                <a:gd fmla="*/ 859587 w 21600" name="T2"/>
                <a:gd fmla="*/ 1658938 h 21600" name="T3"/>
                <a:gd fmla="*/ 859587 w 21600" name="T4"/>
                <a:gd fmla="*/ 1658938 h 21600" name="T5"/>
                <a:gd fmla="*/ 859587 w 21600" name="T6"/>
                <a:gd fmla="*/ 1658938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2159" y="0"/>
                  </a:moveTo>
                  <a:lnTo>
                    <a:pt x="0" y="5438"/>
                  </a:lnTo>
                  <a:lnTo>
                    <a:pt x="6423" y="20020"/>
                  </a:lnTo>
                  <a:lnTo>
                    <a:pt x="6234" y="20144"/>
                  </a:lnTo>
                  <a:lnTo>
                    <a:pt x="21600" y="21599"/>
                  </a:lnTo>
                  <a:lnTo>
                    <a:pt x="12159" y="0"/>
                  </a:lnTo>
                  <a:close/>
                </a:path>
              </a:pathLst>
            </a:custGeom>
            <a:solidFill>
              <a:schemeClr val="accent3"/>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30728" name="AutoShape 8"/>
            <p:cNvSpPr/>
            <p:nvPr/>
          </p:nvSpPr>
          <p:spPr bwMode="auto">
            <a:xfrm>
              <a:off x="5049578" y="4598988"/>
              <a:ext cx="2666863" cy="2924175"/>
            </a:xfrm>
            <a:custGeom>
              <a:gdLst>
                <a:gd fmla="*/ 1333432 w 21600" name="T0"/>
                <a:gd fmla="*/ 1462088 h 21600" name="T1"/>
                <a:gd fmla="*/ 1333432 w 21600" name="T2"/>
                <a:gd fmla="*/ 1462088 h 21600" name="T3"/>
                <a:gd fmla="*/ 1333432 w 21600" name="T4"/>
                <a:gd fmla="*/ 1462088 h 21600" name="T5"/>
                <a:gd fmla="*/ 1333432 w 21600" name="T6"/>
                <a:gd fmla="*/ 1462088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1664" y="0"/>
                  </a:moveTo>
                  <a:lnTo>
                    <a:pt x="0" y="13332"/>
                  </a:lnTo>
                  <a:lnTo>
                    <a:pt x="4256" y="21599"/>
                  </a:lnTo>
                  <a:lnTo>
                    <a:pt x="21599" y="1770"/>
                  </a:lnTo>
                  <a:lnTo>
                    <a:pt x="21571" y="1650"/>
                  </a:lnTo>
                  <a:lnTo>
                    <a:pt x="11664" y="0"/>
                  </a:lnTo>
                  <a:close/>
                </a:path>
              </a:pathLst>
            </a:custGeom>
            <a:solidFill>
              <a:schemeClr val="accent4"/>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30729" name="AutoShape 9"/>
            <p:cNvSpPr/>
            <p:nvPr/>
          </p:nvSpPr>
          <p:spPr bwMode="auto">
            <a:xfrm>
              <a:off x="2128728" y="6403975"/>
              <a:ext cx="3446286" cy="1119188"/>
            </a:xfrm>
            <a:custGeom>
              <a:gdLst>
                <a:gd fmla="*/ 1723143 w 21600" name="T0"/>
                <a:gd fmla="*/ 559594 h 21600" name="T1"/>
                <a:gd fmla="*/ 1723143 w 21600" name="T2"/>
                <a:gd fmla="*/ 559594 h 21600" name="T3"/>
                <a:gd fmla="*/ 1723143 w 21600" name="T4"/>
                <a:gd fmla="*/ 559594 h 21600" name="T5"/>
                <a:gd fmla="*/ 1723143 w 21600" name="T6"/>
                <a:gd fmla="*/ 559594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8306" y="0"/>
                  </a:moveTo>
                  <a:lnTo>
                    <a:pt x="18276" y="122"/>
                  </a:lnTo>
                  <a:lnTo>
                    <a:pt x="3798" y="122"/>
                  </a:lnTo>
                  <a:lnTo>
                    <a:pt x="0" y="21316"/>
                  </a:lnTo>
                  <a:lnTo>
                    <a:pt x="74" y="21600"/>
                  </a:lnTo>
                  <a:lnTo>
                    <a:pt x="21597" y="21600"/>
                  </a:lnTo>
                  <a:lnTo>
                    <a:pt x="21600" y="21592"/>
                  </a:lnTo>
                  <a:lnTo>
                    <a:pt x="18306" y="0"/>
                  </a:lnTo>
                  <a:close/>
                </a:path>
              </a:pathLst>
            </a:custGeom>
            <a:solidFill>
              <a:schemeClr val="accent5"/>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30730" name="AutoShape 10"/>
            <p:cNvSpPr/>
            <p:nvPr/>
          </p:nvSpPr>
          <p:spPr bwMode="auto">
            <a:xfrm>
              <a:off x="0" y="4597400"/>
              <a:ext cx="2735122" cy="2911475"/>
            </a:xfrm>
            <a:custGeom>
              <a:gdLst>
                <a:gd fmla="*/ 1367561 w 21600" name="T0"/>
                <a:gd fmla="*/ 1455738 h 21600" name="T1"/>
                <a:gd fmla="*/ 1367561 w 21600" name="T2"/>
                <a:gd fmla="*/ 1455738 h 21600" name="T3"/>
                <a:gd fmla="*/ 1367561 w 21600" name="T4"/>
                <a:gd fmla="*/ 1455738 h 21600" name="T5"/>
                <a:gd fmla="*/ 1367561 w 21600" name="T6"/>
                <a:gd fmla="*/ 1455738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9941" y="0"/>
                  </a:moveTo>
                  <a:lnTo>
                    <a:pt x="3" y="1781"/>
                  </a:lnTo>
                  <a:lnTo>
                    <a:pt x="0" y="1790"/>
                  </a:lnTo>
                  <a:lnTo>
                    <a:pt x="16814" y="21599"/>
                  </a:lnTo>
                  <a:lnTo>
                    <a:pt x="21600" y="13449"/>
                  </a:lnTo>
                  <a:lnTo>
                    <a:pt x="21358" y="13449"/>
                  </a:lnTo>
                  <a:lnTo>
                    <a:pt x="9941" y="0"/>
                  </a:lnTo>
                  <a:close/>
                </a:path>
              </a:pathLst>
            </a:custGeom>
            <a:solidFill>
              <a:schemeClr val="accent6"/>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30731" name="AutoShape 11"/>
            <p:cNvSpPr/>
            <p:nvPr/>
          </p:nvSpPr>
          <p:spPr bwMode="auto">
            <a:xfrm>
              <a:off x="0" y="1477963"/>
              <a:ext cx="1776321" cy="3359150"/>
            </a:xfrm>
            <a:custGeom>
              <a:gdLst>
                <a:gd fmla="*/ 888161 w 21600" name="T0"/>
                <a:gd fmla="*/ 1679575 h 21600" name="T1"/>
                <a:gd fmla="*/ 888161 w 21600" name="T2"/>
                <a:gd fmla="*/ 1679575 h 21600" name="T3"/>
                <a:gd fmla="*/ 888161 w 21600" name="T4"/>
                <a:gd fmla="*/ 1679575 h 21600" name="T5"/>
                <a:gd fmla="*/ 888161 w 21600" name="T6"/>
                <a:gd fmla="*/ 1679575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9445" y="0"/>
                  </a:moveTo>
                  <a:lnTo>
                    <a:pt x="0" y="21600"/>
                  </a:lnTo>
                  <a:lnTo>
                    <a:pt x="15312" y="20056"/>
                  </a:lnTo>
                  <a:lnTo>
                    <a:pt x="15143" y="19943"/>
                  </a:lnTo>
                  <a:lnTo>
                    <a:pt x="21484" y="5269"/>
                  </a:lnTo>
                  <a:lnTo>
                    <a:pt x="21599" y="5238"/>
                  </a:lnTo>
                  <a:lnTo>
                    <a:pt x="9445" y="0"/>
                  </a:lnTo>
                  <a:close/>
                </a:path>
              </a:pathLst>
            </a:custGeom>
            <a:solidFill>
              <a:schemeClr val="tx2"/>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30732" name="AutoShape 12"/>
            <p:cNvSpPr/>
            <p:nvPr/>
          </p:nvSpPr>
          <p:spPr bwMode="auto">
            <a:xfrm>
              <a:off x="769897" y="1588"/>
              <a:ext cx="3122453" cy="2292350"/>
            </a:xfrm>
            <a:custGeom>
              <a:gdLst>
                <a:gd fmla="*/ 1561227 w 21600" name="T0"/>
                <a:gd fmla="*/ 1146175 h 21600" name="T1"/>
                <a:gd fmla="*/ 1561227 w 21600" name="T2"/>
                <a:gd fmla="*/ 1146175 h 21600" name="T3"/>
                <a:gd fmla="*/ 1561227 w 21600" name="T4"/>
                <a:gd fmla="*/ 1146175 h 21600" name="T5"/>
                <a:gd fmla="*/ 1561227 w 21600" name="T6"/>
                <a:gd fmla="*/ 1146175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21341" y="0"/>
                  </a:moveTo>
                  <a:lnTo>
                    <a:pt x="0" y="13938"/>
                  </a:lnTo>
                  <a:lnTo>
                    <a:pt x="6966" y="21599"/>
                  </a:lnTo>
                  <a:lnTo>
                    <a:pt x="21599" y="12067"/>
                  </a:lnTo>
                  <a:lnTo>
                    <a:pt x="21523" y="12033"/>
                  </a:lnTo>
                  <a:lnTo>
                    <a:pt x="21341" y="0"/>
                  </a:lnTo>
                  <a:close/>
                </a:path>
              </a:pathLst>
            </a:custGeom>
            <a:solidFill>
              <a:schemeClr val="accent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grpSp>
      <p:sp>
        <p:nvSpPr>
          <p:cNvPr id="30749" name="AutoShape 29"/>
          <p:cNvSpPr/>
          <p:nvPr/>
        </p:nvSpPr>
        <p:spPr bwMode="auto">
          <a:xfrm>
            <a:off x="7265739" y="4818638"/>
            <a:ext cx="349913" cy="34321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7670" lIns="37670" rIns="37670" tIns="37670"/>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400">
                <a:solidFill>
                  <a:schemeClr val="bg1"/>
                </a:solidFill>
                <a:latin charset="0" panose="020b0604020202020204" pitchFamily="34" typeface="Arial"/>
                <a:ea charset="-122" panose="020b0503020204020204" pitchFamily="34" typeface="微软雅黑"/>
                <a:sym charset="0" panose="020b0604020202020204" pitchFamily="34" typeface="Arial"/>
              </a:rPr>
              <a:t>04</a:t>
            </a:r>
          </a:p>
        </p:txBody>
      </p:sp>
      <p:sp>
        <p:nvSpPr>
          <p:cNvPr id="30750" name="AutoShape 30"/>
          <p:cNvSpPr/>
          <p:nvPr/>
        </p:nvSpPr>
        <p:spPr bwMode="auto">
          <a:xfrm>
            <a:off x="5633368" y="2651128"/>
            <a:ext cx="311406" cy="34321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7670" lIns="37670" rIns="37670" tIns="37670"/>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400">
                <a:solidFill>
                  <a:schemeClr val="bg1"/>
                </a:solidFill>
                <a:latin charset="0" panose="020b0604020202020204" pitchFamily="34" typeface="Arial"/>
                <a:ea charset="-122" panose="020b0503020204020204" pitchFamily="34" typeface="微软雅黑"/>
                <a:sym charset="0" panose="020b0604020202020204" pitchFamily="34" typeface="Arial"/>
              </a:rPr>
              <a:t>01</a:t>
            </a:r>
          </a:p>
        </p:txBody>
      </p:sp>
      <p:sp>
        <p:nvSpPr>
          <p:cNvPr id="30751" name="AutoShape 31"/>
          <p:cNvSpPr/>
          <p:nvPr/>
        </p:nvSpPr>
        <p:spPr bwMode="auto">
          <a:xfrm>
            <a:off x="6936602" y="2650845"/>
            <a:ext cx="330659" cy="34321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7670" lIns="37670" rIns="37670" tIns="37670"/>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400">
                <a:solidFill>
                  <a:schemeClr val="bg1"/>
                </a:solidFill>
                <a:latin charset="0" panose="020b0604020202020204" pitchFamily="34" typeface="Arial"/>
                <a:ea charset="-122" panose="020b0503020204020204" pitchFamily="34" typeface="微软雅黑"/>
                <a:sym charset="0" panose="020b0604020202020204" pitchFamily="34" typeface="Arial"/>
              </a:rPr>
              <a:t>02</a:t>
            </a:r>
          </a:p>
        </p:txBody>
      </p:sp>
      <p:sp>
        <p:nvSpPr>
          <p:cNvPr id="30752" name="AutoShape 32"/>
          <p:cNvSpPr/>
          <p:nvPr/>
        </p:nvSpPr>
        <p:spPr bwMode="auto">
          <a:xfrm>
            <a:off x="5256543" y="4746646"/>
            <a:ext cx="311406" cy="34321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7670" lIns="37670" rIns="37670" tIns="37670"/>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400">
                <a:solidFill>
                  <a:schemeClr val="bg1"/>
                </a:solidFill>
                <a:latin charset="0" panose="020b0604020202020204" pitchFamily="34" typeface="Arial"/>
                <a:ea charset="-122" panose="020b0503020204020204" pitchFamily="34" typeface="微软雅黑"/>
                <a:sym charset="0" panose="020b0604020202020204" pitchFamily="34" typeface="Arial"/>
              </a:rPr>
              <a:t>06</a:t>
            </a:r>
          </a:p>
        </p:txBody>
      </p:sp>
      <p:sp>
        <p:nvSpPr>
          <p:cNvPr id="30753" name="AutoShape 33"/>
          <p:cNvSpPr/>
          <p:nvPr/>
        </p:nvSpPr>
        <p:spPr bwMode="auto">
          <a:xfrm>
            <a:off x="6208391" y="5263982"/>
            <a:ext cx="476317" cy="34321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7670" lIns="37670" rIns="37670" tIns="37670"/>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400">
                <a:solidFill>
                  <a:schemeClr val="bg1"/>
                </a:solidFill>
                <a:latin charset="0" panose="020b0604020202020204" pitchFamily="34" typeface="Arial"/>
                <a:ea charset="-122" panose="020b0503020204020204" pitchFamily="34" typeface="微软雅黑"/>
                <a:sym charset="0" panose="020b0604020202020204" pitchFamily="34" typeface="Arial"/>
              </a:rPr>
              <a:t>05</a:t>
            </a:r>
          </a:p>
        </p:txBody>
      </p:sp>
      <p:sp>
        <p:nvSpPr>
          <p:cNvPr id="30754" name="AutoShape 34"/>
          <p:cNvSpPr/>
          <p:nvPr/>
        </p:nvSpPr>
        <p:spPr bwMode="auto">
          <a:xfrm>
            <a:off x="7560403" y="3531997"/>
            <a:ext cx="349913" cy="34321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7670" lIns="37670" rIns="37670" tIns="37670"/>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400">
                <a:solidFill>
                  <a:schemeClr val="bg1"/>
                </a:solidFill>
                <a:latin charset="0" panose="020b0604020202020204" pitchFamily="34" typeface="Arial"/>
                <a:ea charset="-122" panose="020b0503020204020204" pitchFamily="34" typeface="微软雅黑"/>
                <a:sym charset="0" panose="020b0604020202020204" pitchFamily="34" typeface="Arial"/>
              </a:rPr>
              <a:t>03</a:t>
            </a:r>
          </a:p>
        </p:txBody>
      </p:sp>
      <p:sp>
        <p:nvSpPr>
          <p:cNvPr id="30755" name="AutoShape 35"/>
          <p:cNvSpPr/>
          <p:nvPr/>
        </p:nvSpPr>
        <p:spPr bwMode="auto">
          <a:xfrm>
            <a:off x="4906630" y="3511906"/>
            <a:ext cx="349913" cy="34321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7670" lIns="37670" rIns="37670" tIns="37670"/>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mtClean="0" sz="1400">
                <a:solidFill>
                  <a:schemeClr val="bg1"/>
                </a:solidFill>
                <a:latin charset="0" panose="020b0604020202020204" pitchFamily="34" typeface="Arial"/>
                <a:ea charset="-122" panose="020b0503020204020204" pitchFamily="34" typeface="微软雅黑"/>
                <a:sym charset="0" panose="020b0604020202020204" pitchFamily="34" typeface="Arial"/>
              </a:rPr>
              <a:t>07</a:t>
            </a:r>
          </a:p>
        </p:txBody>
      </p:sp>
      <p:sp>
        <p:nvSpPr>
          <p:cNvPr id="30756" name="AutoShape 36"/>
          <p:cNvSpPr/>
          <p:nvPr/>
        </p:nvSpPr>
        <p:spPr bwMode="auto">
          <a:xfrm>
            <a:off x="2251238" y="2702418"/>
            <a:ext cx="1839020" cy="54914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spcBef>
                <a:spcPts val="896"/>
              </a:spcBef>
            </a:pPr>
            <a:r>
              <a:rPr altLang="zh-CN" b="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30757" name="AutoShape 37"/>
          <p:cNvSpPr/>
          <p:nvPr/>
        </p:nvSpPr>
        <p:spPr bwMode="auto">
          <a:xfrm>
            <a:off x="2700733" y="2402732"/>
            <a:ext cx="1391198" cy="2410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91" lIns="20091" rIns="20091" tIns="20091"/>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pPr>
            <a:r>
              <a:rPr altLang="en-US" b="0" lang="zh-CN" smtClean="0"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30758" name="AutoShape 38"/>
          <p:cNvSpPr/>
          <p:nvPr/>
        </p:nvSpPr>
        <p:spPr bwMode="auto">
          <a:xfrm>
            <a:off x="4202429" y="2445425"/>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1"/>
          </a:solidFill>
          <a:ln cap="flat" cmpd="sng" w="25400">
            <a:solidFill>
              <a:srgbClr val="000000">
                <a:alpha val="0"/>
              </a:srgbClr>
            </a:solidFill>
            <a:prstDash val="solid"/>
            <a:miter lim="0"/>
          </a:ln>
          <a:effectLst/>
          <a:extLst/>
        </p:spPr>
        <p:txBody>
          <a:bodyPr anchor="ctr" bIns="0" lIns="0" rIns="0" tIns="0"/>
          <a:lstStyle/>
          <a:p>
            <a:pPr algn="r" defTabSz="308049">
              <a:lnSpc>
                <a:spcPct val="120000"/>
              </a:lnSpc>
              <a:defRPr/>
            </a:pPr>
            <a:endParaRPr lang="es-ES" sz="2109">
              <a:solidFill>
                <a:schemeClr val="bg1">
                  <a:lumMod val="65000"/>
                </a:schemeClr>
              </a:solidFill>
              <a:effectLst>
                <a:outerShdw algn="tl" blurRad="38100" dir="2700000" dist="38100">
                  <a:srgbClr val="000000"/>
                </a:outerShdw>
              </a:effectLst>
              <a:latin charset="0" panose="020b0604020202020204" pitchFamily="34" typeface="Arial"/>
              <a:ea charset="-122" panose="020b0503020204020204" pitchFamily="34" typeface="微软雅黑"/>
              <a:cs charset="0" typeface="Gill Sans"/>
              <a:sym charset="0" panose="020b0604020202020204" pitchFamily="34" typeface="Arial"/>
            </a:endParaRPr>
          </a:p>
        </p:txBody>
      </p:sp>
      <p:sp>
        <p:nvSpPr>
          <p:cNvPr id="30759" name="AutoShape 39"/>
          <p:cNvSpPr/>
          <p:nvPr/>
        </p:nvSpPr>
        <p:spPr bwMode="auto">
          <a:xfrm>
            <a:off x="8773510" y="2702418"/>
            <a:ext cx="1789519" cy="54914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lnSpc>
                <a:spcPct val="120000"/>
              </a:lnSpc>
              <a:spcBef>
                <a:spcPts val="896"/>
              </a:spcBef>
            </a:pPr>
            <a:r>
              <a:rPr altLang="zh-CN" b="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30760" name="AutoShape 40"/>
          <p:cNvSpPr/>
          <p:nvPr/>
        </p:nvSpPr>
        <p:spPr bwMode="auto">
          <a:xfrm>
            <a:off x="8766814" y="2402732"/>
            <a:ext cx="1429865" cy="2695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91" lIns="20091" rIns="20091" tIns="20091"/>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lnSpc>
                <a:spcPct val="120000"/>
              </a:lnSpc>
            </a:pPr>
            <a:r>
              <a:rPr altLang="en-US" b="0" lang="zh-CN" smtClean="0"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30761" name="AutoShape 41"/>
          <p:cNvSpPr/>
          <p:nvPr/>
        </p:nvSpPr>
        <p:spPr bwMode="auto">
          <a:xfrm>
            <a:off x="8480521" y="2445425"/>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2"/>
          </a:solidFill>
          <a:ln cap="flat" cmpd="sng" w="25400">
            <a:solidFill>
              <a:srgbClr val="000000">
                <a:alpha val="0"/>
              </a:srgbClr>
            </a:solidFill>
            <a:prstDash val="solid"/>
            <a:miter lim="0"/>
          </a:ln>
          <a:effectLst/>
          <a:extLst/>
        </p:spPr>
        <p:txBody>
          <a:bodyPr anchor="ctr" bIns="0" lIns="0" rIns="0" tIns="0"/>
          <a:lstStyle/>
          <a:p>
            <a:pPr defTabSz="308049">
              <a:lnSpc>
                <a:spcPct val="120000"/>
              </a:lnSpc>
              <a:defRPr/>
            </a:pPr>
            <a:endParaRPr lang="es-ES" sz="2109">
              <a:solidFill>
                <a:schemeClr val="bg1">
                  <a:lumMod val="65000"/>
                </a:schemeClr>
              </a:solidFill>
              <a:effectLst>
                <a:outerShdw algn="tl" blurRad="38100" dir="2700000" dist="38100">
                  <a:srgbClr val="000000"/>
                </a:outerShdw>
              </a:effectLst>
              <a:latin charset="0" panose="020b0604020202020204" pitchFamily="34" typeface="Arial"/>
              <a:ea charset="-122" panose="020b0503020204020204" pitchFamily="34" typeface="微软雅黑"/>
              <a:cs charset="0" typeface="Gill Sans"/>
              <a:sym charset="0" panose="020b0604020202020204" pitchFamily="34" typeface="Arial"/>
            </a:endParaRPr>
          </a:p>
        </p:txBody>
      </p:sp>
      <p:sp>
        <p:nvSpPr>
          <p:cNvPr id="30762" name="AutoShape 42"/>
          <p:cNvSpPr/>
          <p:nvPr/>
        </p:nvSpPr>
        <p:spPr bwMode="auto">
          <a:xfrm>
            <a:off x="2252912" y="3943856"/>
            <a:ext cx="1839020" cy="54914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spcBef>
                <a:spcPts val="896"/>
              </a:spcBef>
            </a:pPr>
            <a:r>
              <a:rPr altLang="zh-CN" b="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30763" name="AutoShape 43"/>
          <p:cNvSpPr/>
          <p:nvPr/>
        </p:nvSpPr>
        <p:spPr bwMode="auto">
          <a:xfrm>
            <a:off x="2704577" y="3644170"/>
            <a:ext cx="1394049" cy="2410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91" lIns="20091" rIns="20091" tIns="20091"/>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pPr>
            <a:r>
              <a:rPr altLang="en-US" b="0" lang="zh-CN" smtClean="0"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30764" name="AutoShape 44"/>
          <p:cNvSpPr/>
          <p:nvPr/>
        </p:nvSpPr>
        <p:spPr bwMode="auto">
          <a:xfrm>
            <a:off x="4204103" y="3686862"/>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3"/>
          </a:solidFill>
          <a:ln cap="flat" cmpd="sng" w="25400">
            <a:solidFill>
              <a:srgbClr val="000000">
                <a:alpha val="0"/>
              </a:srgbClr>
            </a:solidFill>
            <a:prstDash val="solid"/>
            <a:miter lim="0"/>
          </a:ln>
          <a:effectLst/>
          <a:extLst/>
        </p:spPr>
        <p:txBody>
          <a:bodyPr anchor="ctr" bIns="0" lIns="0" rIns="0" tIns="0"/>
          <a:lstStyle/>
          <a:p>
            <a:pPr algn="r" defTabSz="308049">
              <a:lnSpc>
                <a:spcPct val="120000"/>
              </a:lnSpc>
              <a:defRPr/>
            </a:pPr>
            <a:endParaRPr lang="es-ES" sz="2109">
              <a:solidFill>
                <a:schemeClr val="bg1">
                  <a:lumMod val="65000"/>
                </a:schemeClr>
              </a:solidFill>
              <a:effectLst>
                <a:outerShdw algn="tl" blurRad="38100" dir="2700000" dist="38100">
                  <a:srgbClr val="000000"/>
                </a:outerShdw>
              </a:effectLst>
              <a:latin charset="0" panose="020b0604020202020204" pitchFamily="34" typeface="Arial"/>
              <a:ea charset="-122" panose="020b0503020204020204" pitchFamily="34" typeface="微软雅黑"/>
              <a:cs charset="0" typeface="Gill Sans"/>
              <a:sym charset="0" panose="020b0604020202020204" pitchFamily="34" typeface="Arial"/>
            </a:endParaRPr>
          </a:p>
        </p:txBody>
      </p:sp>
      <p:sp>
        <p:nvSpPr>
          <p:cNvPr id="30765" name="AutoShape 45"/>
          <p:cNvSpPr/>
          <p:nvPr/>
        </p:nvSpPr>
        <p:spPr bwMode="auto">
          <a:xfrm>
            <a:off x="8745049" y="3943856"/>
            <a:ext cx="1788782" cy="54914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lnSpc>
                <a:spcPct val="120000"/>
              </a:lnSpc>
              <a:spcBef>
                <a:spcPts val="896"/>
              </a:spcBef>
            </a:pPr>
            <a:r>
              <a:rPr altLang="zh-CN" b="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30766" name="AutoShape 46"/>
          <p:cNvSpPr/>
          <p:nvPr/>
        </p:nvSpPr>
        <p:spPr bwMode="auto">
          <a:xfrm>
            <a:off x="8737515" y="3644170"/>
            <a:ext cx="1429864" cy="2695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91" lIns="20091" rIns="20091" tIns="20091"/>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lnSpc>
                <a:spcPct val="120000"/>
              </a:lnSpc>
            </a:pPr>
            <a:r>
              <a:rPr altLang="en-US" b="0" lang="zh-CN" smtClean="0"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30767" name="AutoShape 47"/>
          <p:cNvSpPr/>
          <p:nvPr/>
        </p:nvSpPr>
        <p:spPr bwMode="auto">
          <a:xfrm>
            <a:off x="8451222" y="3686862"/>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4"/>
          </a:solidFill>
          <a:ln cap="flat" cmpd="sng" w="25400">
            <a:solidFill>
              <a:srgbClr val="000000">
                <a:alpha val="0"/>
              </a:srgbClr>
            </a:solidFill>
            <a:prstDash val="solid"/>
            <a:miter lim="0"/>
          </a:ln>
          <a:effectLst/>
          <a:extLst/>
        </p:spPr>
        <p:txBody>
          <a:bodyPr anchor="ctr" bIns="0" lIns="0" rIns="0" tIns="0"/>
          <a:lstStyle/>
          <a:p>
            <a:pPr defTabSz="308049">
              <a:lnSpc>
                <a:spcPct val="120000"/>
              </a:lnSpc>
              <a:defRPr/>
            </a:pPr>
            <a:endParaRPr lang="es-ES" sz="2109">
              <a:solidFill>
                <a:schemeClr val="bg1">
                  <a:lumMod val="65000"/>
                </a:schemeClr>
              </a:solidFill>
              <a:effectLst>
                <a:outerShdw algn="tl" blurRad="38100" dir="2700000" dist="38100">
                  <a:srgbClr val="000000"/>
                </a:outerShdw>
              </a:effectLst>
              <a:latin charset="0" panose="020b0604020202020204" pitchFamily="34" typeface="Arial"/>
              <a:ea charset="-122" panose="020b0503020204020204" pitchFamily="34" typeface="微软雅黑"/>
              <a:cs charset="0" typeface="Gill Sans"/>
              <a:sym charset="0" panose="020b0604020202020204" pitchFamily="34" typeface="Arial"/>
            </a:endParaRPr>
          </a:p>
        </p:txBody>
      </p:sp>
      <p:sp>
        <p:nvSpPr>
          <p:cNvPr id="30768" name="AutoShape 48"/>
          <p:cNvSpPr/>
          <p:nvPr/>
        </p:nvSpPr>
        <p:spPr bwMode="auto">
          <a:xfrm>
            <a:off x="2252912" y="5175247"/>
            <a:ext cx="1839020" cy="54914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spcBef>
                <a:spcPts val="896"/>
              </a:spcBef>
            </a:pPr>
            <a:r>
              <a:rPr altLang="zh-CN" b="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30769" name="AutoShape 49"/>
          <p:cNvSpPr/>
          <p:nvPr/>
        </p:nvSpPr>
        <p:spPr bwMode="auto">
          <a:xfrm>
            <a:off x="2702444" y="4876399"/>
            <a:ext cx="1389486" cy="2410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91" lIns="20091" rIns="20091" tIns="20091"/>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r" eaLnBrk="1">
              <a:lnSpc>
                <a:spcPct val="120000"/>
              </a:lnSpc>
            </a:pPr>
            <a:r>
              <a:rPr altLang="en-US" b="0" lang="zh-CN" smtClean="0"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30770" name="AutoShape 50"/>
          <p:cNvSpPr/>
          <p:nvPr/>
        </p:nvSpPr>
        <p:spPr bwMode="auto">
          <a:xfrm>
            <a:off x="4204103" y="4918254"/>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5"/>
          </a:solidFill>
          <a:ln cap="flat" cmpd="sng" w="25400">
            <a:solidFill>
              <a:srgbClr val="000000">
                <a:alpha val="0"/>
              </a:srgbClr>
            </a:solidFill>
            <a:prstDash val="solid"/>
            <a:miter lim="0"/>
          </a:ln>
          <a:effectLst/>
          <a:extLst/>
        </p:spPr>
        <p:txBody>
          <a:bodyPr anchor="ctr" bIns="0" lIns="0" rIns="0" tIns="0"/>
          <a:lstStyle/>
          <a:p>
            <a:pPr algn="r" defTabSz="308049">
              <a:lnSpc>
                <a:spcPct val="120000"/>
              </a:lnSpc>
              <a:defRPr/>
            </a:pPr>
            <a:endParaRPr lang="es-ES" sz="2109">
              <a:solidFill>
                <a:schemeClr val="bg1">
                  <a:lumMod val="65000"/>
                </a:schemeClr>
              </a:solidFill>
              <a:effectLst>
                <a:outerShdw algn="tl" blurRad="38100" dir="2700000" dist="38100">
                  <a:srgbClr val="000000"/>
                </a:outerShdw>
              </a:effectLst>
              <a:latin charset="0" panose="020b0604020202020204" pitchFamily="34" typeface="Arial"/>
              <a:ea charset="-122" panose="020b0503020204020204" pitchFamily="34" typeface="微软雅黑"/>
              <a:cs charset="0" typeface="Gill Sans"/>
              <a:sym charset="0" panose="020b0604020202020204" pitchFamily="34" typeface="Arial"/>
            </a:endParaRPr>
          </a:p>
        </p:txBody>
      </p:sp>
      <p:sp>
        <p:nvSpPr>
          <p:cNvPr id="30771" name="AutoShape 51"/>
          <p:cNvSpPr/>
          <p:nvPr/>
        </p:nvSpPr>
        <p:spPr bwMode="auto">
          <a:xfrm>
            <a:off x="8745049" y="5175247"/>
            <a:ext cx="1788782" cy="54914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lnSpc>
                <a:spcPct val="120000"/>
              </a:lnSpc>
              <a:spcBef>
                <a:spcPts val="896"/>
              </a:spcBef>
            </a:pPr>
            <a:r>
              <a:rPr altLang="zh-CN" b="0"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30772" name="AutoShape 52"/>
          <p:cNvSpPr/>
          <p:nvPr/>
        </p:nvSpPr>
        <p:spPr bwMode="auto">
          <a:xfrm>
            <a:off x="8737515" y="4876399"/>
            <a:ext cx="1429864" cy="2695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91" lIns="20091" rIns="20091" tIns="20091"/>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lnSpc>
                <a:spcPct val="120000"/>
              </a:lnSpc>
            </a:pPr>
            <a:r>
              <a:rPr altLang="en-US" b="0" lang="zh-CN" smtClean="0"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30773" name="AutoShape 53"/>
          <p:cNvSpPr/>
          <p:nvPr/>
        </p:nvSpPr>
        <p:spPr bwMode="auto">
          <a:xfrm>
            <a:off x="8451222" y="4918254"/>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6"/>
          </a:solidFill>
          <a:ln cap="flat" cmpd="sng" w="25400">
            <a:solidFill>
              <a:srgbClr val="000000">
                <a:alpha val="0"/>
              </a:srgbClr>
            </a:solidFill>
            <a:prstDash val="solid"/>
            <a:miter lim="0"/>
          </a:ln>
          <a:effectLst/>
          <a:extLst/>
        </p:spPr>
        <p:txBody>
          <a:bodyPr anchor="ctr" bIns="0" lIns="0" rIns="0" tIns="0"/>
          <a:lstStyle/>
          <a:p>
            <a:pPr defTabSz="308049">
              <a:lnSpc>
                <a:spcPct val="120000"/>
              </a:lnSpc>
              <a:defRPr/>
            </a:pPr>
            <a:endParaRPr lang="es-ES" sz="2109">
              <a:solidFill>
                <a:schemeClr val="bg1">
                  <a:lumMod val="65000"/>
                </a:schemeClr>
              </a:solidFill>
              <a:effectLst>
                <a:outerShdw algn="tl" blurRad="38100" dir="2700000" dist="38100">
                  <a:srgbClr val="000000"/>
                </a:outerShdw>
              </a:effectLst>
              <a:latin charset="0" panose="020b0604020202020204" pitchFamily="34" typeface="Arial"/>
              <a:ea charset="-122" panose="020b0503020204020204" pitchFamily="34" typeface="微软雅黑"/>
              <a:cs charset="0" typeface="Gill Sans"/>
              <a:sym charset="0" panose="020b0604020202020204" pitchFamily="34" typeface="Arial"/>
            </a:endParaRPr>
          </a:p>
        </p:txBody>
      </p:sp>
      <p:sp>
        <p:nvSpPr>
          <p:cNvPr id="35"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36"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3093346929"/>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3" presetSubtype="16">
                                  <p:stCondLst>
                                    <p:cond delay="0"/>
                                  </p:stCondLst>
                                  <p:childTnLst>
                                    <p:set>
                                      <p:cBhvr>
                                        <p:cTn dur="1" fill="hold" id="6">
                                          <p:stCondLst>
                                            <p:cond delay="0"/>
                                          </p:stCondLst>
                                        </p:cTn>
                                        <p:tgtEl>
                                          <p:spTgt spid="30725"/>
                                        </p:tgtEl>
                                        <p:attrNameLst>
                                          <p:attrName>style.visibility</p:attrName>
                                        </p:attrNameLst>
                                      </p:cBhvr>
                                      <p:to>
                                        <p:strVal val="visible"/>
                                      </p:to>
                                    </p:set>
                                    <p:anim calcmode="lin" valueType="num">
                                      <p:cBhvr>
                                        <p:cTn dur="500" fill="hold" id="7"/>
                                        <p:tgtEl>
                                          <p:spTgt spid="30725"/>
                                        </p:tgtEl>
                                        <p:attrNameLst>
                                          <p:attrName>ppt_w</p:attrName>
                                        </p:attrNameLst>
                                      </p:cBhvr>
                                      <p:tavLst>
                                        <p:tav tm="0">
                                          <p:val>
                                            <p:fltVal val="0"/>
                                          </p:val>
                                        </p:tav>
                                        <p:tav tm="100000">
                                          <p:val>
                                            <p:strVal val="#ppt_w"/>
                                          </p:val>
                                        </p:tav>
                                      </p:tavLst>
                                    </p:anim>
                                    <p:anim calcmode="lin" valueType="num">
                                      <p:cBhvr>
                                        <p:cTn dur="500" fill="hold" id="8"/>
                                        <p:tgtEl>
                                          <p:spTgt spid="30725"/>
                                        </p:tgtEl>
                                        <p:attrNameLst>
                                          <p:attrName>ppt_h</p:attrName>
                                        </p:attrNameLst>
                                      </p:cBhvr>
                                      <p:tavLst>
                                        <p:tav tm="0">
                                          <p:val>
                                            <p:fltVal val="0"/>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9" presetSubtype="0">
                                  <p:stCondLst>
                                    <p:cond delay="100"/>
                                  </p:stCondLst>
                                  <p:childTnLst>
                                    <p:set>
                                      <p:cBhvr>
                                        <p:cTn dur="1" fill="hold" id="11">
                                          <p:stCondLst>
                                            <p:cond delay="0"/>
                                          </p:stCondLst>
                                        </p:cTn>
                                        <p:tgtEl>
                                          <p:spTgt spid="30750"/>
                                        </p:tgtEl>
                                        <p:attrNameLst>
                                          <p:attrName>style.visibility</p:attrName>
                                        </p:attrNameLst>
                                      </p:cBhvr>
                                      <p:to>
                                        <p:strVal val="visible"/>
                                      </p:to>
                                    </p:set>
                                    <p:animEffect filter="dissolve" transition="in">
                                      <p:cBhvr>
                                        <p:cTn dur="500" id="12"/>
                                        <p:tgtEl>
                                          <p:spTgt spid="30750"/>
                                        </p:tgtEl>
                                      </p:cBhvr>
                                    </p:animEffect>
                                  </p:childTnLst>
                                </p:cTn>
                              </p:par>
                            </p:childTnLst>
                          </p:cTn>
                        </p:par>
                        <p:par>
                          <p:cTn fill="hold" id="13" nodeType="afterGroup">
                            <p:stCondLst>
                              <p:cond delay="1100"/>
                            </p:stCondLst>
                            <p:childTnLst>
                              <p:par>
                                <p:cTn fill="hold" grpId="0" id="14" nodeType="afterEffect" presetClass="entr" presetID="9" presetSubtype="0">
                                  <p:stCondLst>
                                    <p:cond delay="100"/>
                                  </p:stCondLst>
                                  <p:childTnLst>
                                    <p:set>
                                      <p:cBhvr>
                                        <p:cTn dur="1" fill="hold" id="15">
                                          <p:stCondLst>
                                            <p:cond delay="0"/>
                                          </p:stCondLst>
                                        </p:cTn>
                                        <p:tgtEl>
                                          <p:spTgt spid="30751"/>
                                        </p:tgtEl>
                                        <p:attrNameLst>
                                          <p:attrName>style.visibility</p:attrName>
                                        </p:attrNameLst>
                                      </p:cBhvr>
                                      <p:to>
                                        <p:strVal val="visible"/>
                                      </p:to>
                                    </p:set>
                                    <p:animEffect filter="dissolve" transition="in">
                                      <p:cBhvr>
                                        <p:cTn dur="500" id="16"/>
                                        <p:tgtEl>
                                          <p:spTgt spid="30751"/>
                                        </p:tgtEl>
                                      </p:cBhvr>
                                    </p:animEffect>
                                  </p:childTnLst>
                                </p:cTn>
                              </p:par>
                            </p:childTnLst>
                          </p:cTn>
                        </p:par>
                        <p:par>
                          <p:cTn fill="hold" id="17" nodeType="afterGroup">
                            <p:stCondLst>
                              <p:cond delay="1700"/>
                            </p:stCondLst>
                            <p:childTnLst>
                              <p:par>
                                <p:cTn fill="hold" grpId="0" id="18" nodeType="afterEffect" presetClass="entr" presetID="9" presetSubtype="0">
                                  <p:stCondLst>
                                    <p:cond delay="0"/>
                                  </p:stCondLst>
                                  <p:childTnLst>
                                    <p:set>
                                      <p:cBhvr>
                                        <p:cTn dur="1" fill="hold" id="19">
                                          <p:stCondLst>
                                            <p:cond delay="0"/>
                                          </p:stCondLst>
                                        </p:cTn>
                                        <p:tgtEl>
                                          <p:spTgt spid="30754"/>
                                        </p:tgtEl>
                                        <p:attrNameLst>
                                          <p:attrName>style.visibility</p:attrName>
                                        </p:attrNameLst>
                                      </p:cBhvr>
                                      <p:to>
                                        <p:strVal val="visible"/>
                                      </p:to>
                                    </p:set>
                                    <p:animEffect filter="dissolve" transition="in">
                                      <p:cBhvr>
                                        <p:cTn dur="500" id="20"/>
                                        <p:tgtEl>
                                          <p:spTgt spid="30754"/>
                                        </p:tgtEl>
                                      </p:cBhvr>
                                    </p:animEffect>
                                  </p:childTnLst>
                                </p:cTn>
                              </p:par>
                            </p:childTnLst>
                          </p:cTn>
                        </p:par>
                        <p:par>
                          <p:cTn fill="hold" id="21" nodeType="afterGroup">
                            <p:stCondLst>
                              <p:cond delay="2200"/>
                            </p:stCondLst>
                            <p:childTnLst>
                              <p:par>
                                <p:cTn fill="hold" grpId="0" id="22" nodeType="afterEffect" presetClass="entr" presetID="9" presetSubtype="0">
                                  <p:stCondLst>
                                    <p:cond delay="0"/>
                                  </p:stCondLst>
                                  <p:childTnLst>
                                    <p:set>
                                      <p:cBhvr>
                                        <p:cTn dur="1" fill="hold" id="23">
                                          <p:stCondLst>
                                            <p:cond delay="0"/>
                                          </p:stCondLst>
                                        </p:cTn>
                                        <p:tgtEl>
                                          <p:spTgt spid="30749"/>
                                        </p:tgtEl>
                                        <p:attrNameLst>
                                          <p:attrName>style.visibility</p:attrName>
                                        </p:attrNameLst>
                                      </p:cBhvr>
                                      <p:to>
                                        <p:strVal val="visible"/>
                                      </p:to>
                                    </p:set>
                                    <p:animEffect filter="dissolve" transition="in">
                                      <p:cBhvr>
                                        <p:cTn dur="500" id="24"/>
                                        <p:tgtEl>
                                          <p:spTgt spid="30749"/>
                                        </p:tgtEl>
                                      </p:cBhvr>
                                    </p:animEffect>
                                  </p:childTnLst>
                                </p:cTn>
                              </p:par>
                            </p:childTnLst>
                          </p:cTn>
                        </p:par>
                        <p:par>
                          <p:cTn fill="hold" id="25" nodeType="afterGroup">
                            <p:stCondLst>
                              <p:cond delay="2700"/>
                            </p:stCondLst>
                            <p:childTnLst>
                              <p:par>
                                <p:cTn fill="hold" grpId="0" id="26" nodeType="afterEffect" presetClass="entr" presetID="9" presetSubtype="0">
                                  <p:stCondLst>
                                    <p:cond delay="0"/>
                                  </p:stCondLst>
                                  <p:childTnLst>
                                    <p:set>
                                      <p:cBhvr>
                                        <p:cTn dur="1" fill="hold" id="27">
                                          <p:stCondLst>
                                            <p:cond delay="0"/>
                                          </p:stCondLst>
                                        </p:cTn>
                                        <p:tgtEl>
                                          <p:spTgt spid="30753"/>
                                        </p:tgtEl>
                                        <p:attrNameLst>
                                          <p:attrName>style.visibility</p:attrName>
                                        </p:attrNameLst>
                                      </p:cBhvr>
                                      <p:to>
                                        <p:strVal val="visible"/>
                                      </p:to>
                                    </p:set>
                                    <p:animEffect filter="dissolve" transition="in">
                                      <p:cBhvr>
                                        <p:cTn dur="500" id="28"/>
                                        <p:tgtEl>
                                          <p:spTgt spid="30753"/>
                                        </p:tgtEl>
                                      </p:cBhvr>
                                    </p:animEffect>
                                  </p:childTnLst>
                                </p:cTn>
                              </p:par>
                            </p:childTnLst>
                          </p:cTn>
                        </p:par>
                        <p:par>
                          <p:cTn fill="hold" id="29" nodeType="afterGroup">
                            <p:stCondLst>
                              <p:cond delay="3200"/>
                            </p:stCondLst>
                            <p:childTnLst>
                              <p:par>
                                <p:cTn fill="hold" grpId="0" id="30" nodeType="afterEffect" presetClass="entr" presetID="9" presetSubtype="0">
                                  <p:stCondLst>
                                    <p:cond delay="100"/>
                                  </p:stCondLst>
                                  <p:childTnLst>
                                    <p:set>
                                      <p:cBhvr>
                                        <p:cTn dur="1" fill="hold" id="31">
                                          <p:stCondLst>
                                            <p:cond delay="0"/>
                                          </p:stCondLst>
                                        </p:cTn>
                                        <p:tgtEl>
                                          <p:spTgt spid="30752"/>
                                        </p:tgtEl>
                                        <p:attrNameLst>
                                          <p:attrName>style.visibility</p:attrName>
                                        </p:attrNameLst>
                                      </p:cBhvr>
                                      <p:to>
                                        <p:strVal val="visible"/>
                                      </p:to>
                                    </p:set>
                                    <p:animEffect filter="dissolve" transition="in">
                                      <p:cBhvr>
                                        <p:cTn dur="500" id="32"/>
                                        <p:tgtEl>
                                          <p:spTgt spid="30752"/>
                                        </p:tgtEl>
                                      </p:cBhvr>
                                    </p:animEffect>
                                  </p:childTnLst>
                                </p:cTn>
                              </p:par>
                            </p:childTnLst>
                          </p:cTn>
                        </p:par>
                        <p:par>
                          <p:cTn fill="hold" id="33" nodeType="afterGroup">
                            <p:stCondLst>
                              <p:cond delay="3800"/>
                            </p:stCondLst>
                            <p:childTnLst>
                              <p:par>
                                <p:cTn fill="hold" grpId="0" id="34" nodeType="afterEffect" presetClass="entr" presetID="9" presetSubtype="0">
                                  <p:stCondLst>
                                    <p:cond delay="100"/>
                                  </p:stCondLst>
                                  <p:childTnLst>
                                    <p:set>
                                      <p:cBhvr>
                                        <p:cTn dur="1" fill="hold" id="35">
                                          <p:stCondLst>
                                            <p:cond delay="0"/>
                                          </p:stCondLst>
                                        </p:cTn>
                                        <p:tgtEl>
                                          <p:spTgt spid="30755"/>
                                        </p:tgtEl>
                                        <p:attrNameLst>
                                          <p:attrName>style.visibility</p:attrName>
                                        </p:attrNameLst>
                                      </p:cBhvr>
                                      <p:to>
                                        <p:strVal val="visible"/>
                                      </p:to>
                                    </p:set>
                                    <p:animEffect filter="dissolve" transition="in">
                                      <p:cBhvr>
                                        <p:cTn dur="500" id="36"/>
                                        <p:tgtEl>
                                          <p:spTgt spid="30755"/>
                                        </p:tgtEl>
                                      </p:cBhvr>
                                    </p:animEffect>
                                  </p:childTnLst>
                                </p:cTn>
                              </p:par>
                            </p:childTnLst>
                          </p:cTn>
                        </p:par>
                        <p:par>
                          <p:cTn fill="hold" id="37" nodeType="afterGroup">
                            <p:stCondLst>
                              <p:cond delay="4400"/>
                            </p:stCondLst>
                            <p:childTnLst>
                              <p:par>
                                <p:cTn fill="hold" grpId="0" id="38" nodeType="afterEffect" presetClass="entr" presetID="2" presetSubtype="8">
                                  <p:stCondLst>
                                    <p:cond delay="100"/>
                                  </p:stCondLst>
                                  <p:childTnLst>
                                    <p:set>
                                      <p:cBhvr>
                                        <p:cTn dur="1" fill="hold" id="39">
                                          <p:stCondLst>
                                            <p:cond delay="0"/>
                                          </p:stCondLst>
                                        </p:cTn>
                                        <p:tgtEl>
                                          <p:spTgt spid="30757"/>
                                        </p:tgtEl>
                                        <p:attrNameLst>
                                          <p:attrName>style.visibility</p:attrName>
                                        </p:attrNameLst>
                                      </p:cBhvr>
                                      <p:to>
                                        <p:strVal val="visible"/>
                                      </p:to>
                                    </p:set>
                                    <p:anim calcmode="lin" valueType="num">
                                      <p:cBhvr additive="base">
                                        <p:cTn dur="500" fill="hold" id="40"/>
                                        <p:tgtEl>
                                          <p:spTgt spid="30757"/>
                                        </p:tgtEl>
                                        <p:attrNameLst>
                                          <p:attrName>ppt_x</p:attrName>
                                        </p:attrNameLst>
                                      </p:cBhvr>
                                      <p:tavLst>
                                        <p:tav tm="0">
                                          <p:val>
                                            <p:strVal val="0-#ppt_w/2"/>
                                          </p:val>
                                        </p:tav>
                                        <p:tav tm="100000">
                                          <p:val>
                                            <p:strVal val="#ppt_x"/>
                                          </p:val>
                                        </p:tav>
                                      </p:tavLst>
                                    </p:anim>
                                    <p:anim calcmode="lin" valueType="num">
                                      <p:cBhvr additive="base">
                                        <p:cTn dur="500" fill="hold" id="41"/>
                                        <p:tgtEl>
                                          <p:spTgt spid="30757"/>
                                        </p:tgtEl>
                                        <p:attrNameLst>
                                          <p:attrName>ppt_y</p:attrName>
                                        </p:attrNameLst>
                                      </p:cBhvr>
                                      <p:tavLst>
                                        <p:tav tm="0">
                                          <p:val>
                                            <p:strVal val="#ppt_y"/>
                                          </p:val>
                                        </p:tav>
                                        <p:tav tm="100000">
                                          <p:val>
                                            <p:strVal val="#ppt_y"/>
                                          </p:val>
                                        </p:tav>
                                      </p:tavLst>
                                    </p:anim>
                                  </p:childTnLst>
                                </p:cTn>
                              </p:par>
                            </p:childTnLst>
                          </p:cTn>
                        </p:par>
                        <p:par>
                          <p:cTn fill="hold" id="42" nodeType="afterGroup">
                            <p:stCondLst>
                              <p:cond delay="5000"/>
                            </p:stCondLst>
                            <p:childTnLst>
                              <p:par>
                                <p:cTn fill="hold" grpId="0" id="43" nodeType="afterEffect" presetClass="entr" presetID="2" presetSubtype="8">
                                  <p:stCondLst>
                                    <p:cond delay="100"/>
                                  </p:stCondLst>
                                  <p:childTnLst>
                                    <p:set>
                                      <p:cBhvr>
                                        <p:cTn dur="1" fill="hold" id="44">
                                          <p:stCondLst>
                                            <p:cond delay="0"/>
                                          </p:stCondLst>
                                        </p:cTn>
                                        <p:tgtEl>
                                          <p:spTgt spid="30756"/>
                                        </p:tgtEl>
                                        <p:attrNameLst>
                                          <p:attrName>style.visibility</p:attrName>
                                        </p:attrNameLst>
                                      </p:cBhvr>
                                      <p:to>
                                        <p:strVal val="visible"/>
                                      </p:to>
                                    </p:set>
                                    <p:anim calcmode="lin" valueType="num">
                                      <p:cBhvr additive="base">
                                        <p:cTn dur="500" fill="hold" id="45"/>
                                        <p:tgtEl>
                                          <p:spTgt spid="30756"/>
                                        </p:tgtEl>
                                        <p:attrNameLst>
                                          <p:attrName>ppt_x</p:attrName>
                                        </p:attrNameLst>
                                      </p:cBhvr>
                                      <p:tavLst>
                                        <p:tav tm="0">
                                          <p:val>
                                            <p:strVal val="0-#ppt_w/2"/>
                                          </p:val>
                                        </p:tav>
                                        <p:tav tm="100000">
                                          <p:val>
                                            <p:strVal val="#ppt_x"/>
                                          </p:val>
                                        </p:tav>
                                      </p:tavLst>
                                    </p:anim>
                                    <p:anim calcmode="lin" valueType="num">
                                      <p:cBhvr additive="base">
                                        <p:cTn dur="500" fill="hold" id="46"/>
                                        <p:tgtEl>
                                          <p:spTgt spid="30756"/>
                                        </p:tgtEl>
                                        <p:attrNameLst>
                                          <p:attrName>ppt_y</p:attrName>
                                        </p:attrNameLst>
                                      </p:cBhvr>
                                      <p:tavLst>
                                        <p:tav tm="0">
                                          <p:val>
                                            <p:strVal val="#ppt_y"/>
                                          </p:val>
                                        </p:tav>
                                        <p:tav tm="100000">
                                          <p:val>
                                            <p:strVal val="#ppt_y"/>
                                          </p:val>
                                        </p:tav>
                                      </p:tavLst>
                                    </p:anim>
                                  </p:childTnLst>
                                </p:cTn>
                              </p:par>
                            </p:childTnLst>
                          </p:cTn>
                        </p:par>
                        <p:par>
                          <p:cTn fill="hold" id="47" nodeType="afterGroup">
                            <p:stCondLst>
                              <p:cond delay="5600"/>
                            </p:stCondLst>
                            <p:childTnLst>
                              <p:par>
                                <p:cTn fill="hold" id="48" nodeType="afterEffect" presetClass="entr" presetID="9" presetSubtype="0">
                                  <p:stCondLst>
                                    <p:cond delay="100"/>
                                  </p:stCondLst>
                                  <p:childTnLst>
                                    <p:set>
                                      <p:cBhvr>
                                        <p:cTn dur="1" fill="hold" id="49">
                                          <p:stCondLst>
                                            <p:cond delay="0"/>
                                          </p:stCondLst>
                                        </p:cTn>
                                        <p:tgtEl>
                                          <p:spTgt spid="30758"/>
                                        </p:tgtEl>
                                        <p:attrNameLst>
                                          <p:attrName>style.visibility</p:attrName>
                                        </p:attrNameLst>
                                      </p:cBhvr>
                                      <p:to>
                                        <p:strVal val="visible"/>
                                      </p:to>
                                    </p:set>
                                    <p:animEffect filter="dissolve" transition="in">
                                      <p:cBhvr>
                                        <p:cTn dur="500" id="50"/>
                                        <p:tgtEl>
                                          <p:spTgt spid="30758"/>
                                        </p:tgtEl>
                                      </p:cBhvr>
                                    </p:animEffect>
                                  </p:childTnLst>
                                </p:cTn>
                              </p:par>
                            </p:childTnLst>
                          </p:cTn>
                        </p:par>
                        <p:par>
                          <p:cTn fill="hold" id="51" nodeType="afterGroup">
                            <p:stCondLst>
                              <p:cond delay="6200"/>
                            </p:stCondLst>
                            <p:childTnLst>
                              <p:par>
                                <p:cTn fill="hold" grpId="0" id="52" nodeType="afterEffect" presetClass="entr" presetID="2" presetSubtype="2">
                                  <p:stCondLst>
                                    <p:cond delay="100"/>
                                  </p:stCondLst>
                                  <p:childTnLst>
                                    <p:set>
                                      <p:cBhvr>
                                        <p:cTn dur="1" fill="hold" id="53">
                                          <p:stCondLst>
                                            <p:cond delay="0"/>
                                          </p:stCondLst>
                                        </p:cTn>
                                        <p:tgtEl>
                                          <p:spTgt spid="30760"/>
                                        </p:tgtEl>
                                        <p:attrNameLst>
                                          <p:attrName>style.visibility</p:attrName>
                                        </p:attrNameLst>
                                      </p:cBhvr>
                                      <p:to>
                                        <p:strVal val="visible"/>
                                      </p:to>
                                    </p:set>
                                    <p:anim calcmode="lin" valueType="num">
                                      <p:cBhvr additive="base">
                                        <p:cTn dur="500" fill="hold" id="54"/>
                                        <p:tgtEl>
                                          <p:spTgt spid="30760"/>
                                        </p:tgtEl>
                                        <p:attrNameLst>
                                          <p:attrName>ppt_x</p:attrName>
                                        </p:attrNameLst>
                                      </p:cBhvr>
                                      <p:tavLst>
                                        <p:tav tm="0">
                                          <p:val>
                                            <p:strVal val="1+#ppt_w/2"/>
                                          </p:val>
                                        </p:tav>
                                        <p:tav tm="100000">
                                          <p:val>
                                            <p:strVal val="#ppt_x"/>
                                          </p:val>
                                        </p:tav>
                                      </p:tavLst>
                                    </p:anim>
                                    <p:anim calcmode="lin" valueType="num">
                                      <p:cBhvr additive="base">
                                        <p:cTn dur="500" fill="hold" id="55"/>
                                        <p:tgtEl>
                                          <p:spTgt spid="30760"/>
                                        </p:tgtEl>
                                        <p:attrNameLst>
                                          <p:attrName>ppt_y</p:attrName>
                                        </p:attrNameLst>
                                      </p:cBhvr>
                                      <p:tavLst>
                                        <p:tav tm="0">
                                          <p:val>
                                            <p:strVal val="#ppt_y"/>
                                          </p:val>
                                        </p:tav>
                                        <p:tav tm="100000">
                                          <p:val>
                                            <p:strVal val="#ppt_y"/>
                                          </p:val>
                                        </p:tav>
                                      </p:tavLst>
                                    </p:anim>
                                  </p:childTnLst>
                                </p:cTn>
                              </p:par>
                            </p:childTnLst>
                          </p:cTn>
                        </p:par>
                        <p:par>
                          <p:cTn fill="hold" id="56" nodeType="afterGroup">
                            <p:stCondLst>
                              <p:cond delay="6800"/>
                            </p:stCondLst>
                            <p:childTnLst>
                              <p:par>
                                <p:cTn fill="hold" grpId="0" id="57" nodeType="afterEffect" presetClass="entr" presetID="2" presetSubtype="2">
                                  <p:stCondLst>
                                    <p:cond delay="100"/>
                                  </p:stCondLst>
                                  <p:childTnLst>
                                    <p:set>
                                      <p:cBhvr>
                                        <p:cTn dur="1" fill="hold" id="58">
                                          <p:stCondLst>
                                            <p:cond delay="0"/>
                                          </p:stCondLst>
                                        </p:cTn>
                                        <p:tgtEl>
                                          <p:spTgt spid="30759"/>
                                        </p:tgtEl>
                                        <p:attrNameLst>
                                          <p:attrName>style.visibility</p:attrName>
                                        </p:attrNameLst>
                                      </p:cBhvr>
                                      <p:to>
                                        <p:strVal val="visible"/>
                                      </p:to>
                                    </p:set>
                                    <p:anim calcmode="lin" valueType="num">
                                      <p:cBhvr additive="base">
                                        <p:cTn dur="500" fill="hold" id="59"/>
                                        <p:tgtEl>
                                          <p:spTgt spid="30759"/>
                                        </p:tgtEl>
                                        <p:attrNameLst>
                                          <p:attrName>ppt_x</p:attrName>
                                        </p:attrNameLst>
                                      </p:cBhvr>
                                      <p:tavLst>
                                        <p:tav tm="0">
                                          <p:val>
                                            <p:strVal val="1+#ppt_w/2"/>
                                          </p:val>
                                        </p:tav>
                                        <p:tav tm="100000">
                                          <p:val>
                                            <p:strVal val="#ppt_x"/>
                                          </p:val>
                                        </p:tav>
                                      </p:tavLst>
                                    </p:anim>
                                    <p:anim calcmode="lin" valueType="num">
                                      <p:cBhvr additive="base">
                                        <p:cTn dur="500" fill="hold" id="60"/>
                                        <p:tgtEl>
                                          <p:spTgt spid="30759"/>
                                        </p:tgtEl>
                                        <p:attrNameLst>
                                          <p:attrName>ppt_y</p:attrName>
                                        </p:attrNameLst>
                                      </p:cBhvr>
                                      <p:tavLst>
                                        <p:tav tm="0">
                                          <p:val>
                                            <p:strVal val="#ppt_y"/>
                                          </p:val>
                                        </p:tav>
                                        <p:tav tm="100000">
                                          <p:val>
                                            <p:strVal val="#ppt_y"/>
                                          </p:val>
                                        </p:tav>
                                      </p:tavLst>
                                    </p:anim>
                                  </p:childTnLst>
                                </p:cTn>
                              </p:par>
                            </p:childTnLst>
                          </p:cTn>
                        </p:par>
                        <p:par>
                          <p:cTn fill="hold" id="61" nodeType="afterGroup">
                            <p:stCondLst>
                              <p:cond delay="7400"/>
                            </p:stCondLst>
                            <p:childTnLst>
                              <p:par>
                                <p:cTn fill="hold" id="62" nodeType="afterEffect" presetClass="entr" presetID="9" presetSubtype="0">
                                  <p:stCondLst>
                                    <p:cond delay="100"/>
                                  </p:stCondLst>
                                  <p:childTnLst>
                                    <p:set>
                                      <p:cBhvr>
                                        <p:cTn dur="1" fill="hold" id="63">
                                          <p:stCondLst>
                                            <p:cond delay="0"/>
                                          </p:stCondLst>
                                        </p:cTn>
                                        <p:tgtEl>
                                          <p:spTgt spid="30761"/>
                                        </p:tgtEl>
                                        <p:attrNameLst>
                                          <p:attrName>style.visibility</p:attrName>
                                        </p:attrNameLst>
                                      </p:cBhvr>
                                      <p:to>
                                        <p:strVal val="visible"/>
                                      </p:to>
                                    </p:set>
                                    <p:animEffect filter="dissolve" transition="in">
                                      <p:cBhvr>
                                        <p:cTn dur="500" id="64"/>
                                        <p:tgtEl>
                                          <p:spTgt spid="30761"/>
                                        </p:tgtEl>
                                      </p:cBhvr>
                                    </p:animEffect>
                                  </p:childTnLst>
                                </p:cTn>
                              </p:par>
                            </p:childTnLst>
                          </p:cTn>
                        </p:par>
                        <p:par>
                          <p:cTn fill="hold" id="65" nodeType="afterGroup">
                            <p:stCondLst>
                              <p:cond delay="8000"/>
                            </p:stCondLst>
                            <p:childTnLst>
                              <p:par>
                                <p:cTn fill="hold" grpId="0" id="66" nodeType="afterEffect" presetClass="entr" presetID="2" presetSubtype="8">
                                  <p:stCondLst>
                                    <p:cond delay="100"/>
                                  </p:stCondLst>
                                  <p:childTnLst>
                                    <p:set>
                                      <p:cBhvr>
                                        <p:cTn dur="1" fill="hold" id="67">
                                          <p:stCondLst>
                                            <p:cond delay="0"/>
                                          </p:stCondLst>
                                        </p:cTn>
                                        <p:tgtEl>
                                          <p:spTgt spid="30763"/>
                                        </p:tgtEl>
                                        <p:attrNameLst>
                                          <p:attrName>style.visibility</p:attrName>
                                        </p:attrNameLst>
                                      </p:cBhvr>
                                      <p:to>
                                        <p:strVal val="visible"/>
                                      </p:to>
                                    </p:set>
                                    <p:anim calcmode="lin" valueType="num">
                                      <p:cBhvr additive="base">
                                        <p:cTn dur="500" fill="hold" id="68"/>
                                        <p:tgtEl>
                                          <p:spTgt spid="30763"/>
                                        </p:tgtEl>
                                        <p:attrNameLst>
                                          <p:attrName>ppt_x</p:attrName>
                                        </p:attrNameLst>
                                      </p:cBhvr>
                                      <p:tavLst>
                                        <p:tav tm="0">
                                          <p:val>
                                            <p:strVal val="0-#ppt_w/2"/>
                                          </p:val>
                                        </p:tav>
                                        <p:tav tm="100000">
                                          <p:val>
                                            <p:strVal val="#ppt_x"/>
                                          </p:val>
                                        </p:tav>
                                      </p:tavLst>
                                    </p:anim>
                                    <p:anim calcmode="lin" valueType="num">
                                      <p:cBhvr additive="base">
                                        <p:cTn dur="500" fill="hold" id="69"/>
                                        <p:tgtEl>
                                          <p:spTgt spid="30763"/>
                                        </p:tgtEl>
                                        <p:attrNameLst>
                                          <p:attrName>ppt_y</p:attrName>
                                        </p:attrNameLst>
                                      </p:cBhvr>
                                      <p:tavLst>
                                        <p:tav tm="0">
                                          <p:val>
                                            <p:strVal val="#ppt_y"/>
                                          </p:val>
                                        </p:tav>
                                        <p:tav tm="100000">
                                          <p:val>
                                            <p:strVal val="#ppt_y"/>
                                          </p:val>
                                        </p:tav>
                                      </p:tavLst>
                                    </p:anim>
                                  </p:childTnLst>
                                </p:cTn>
                              </p:par>
                            </p:childTnLst>
                          </p:cTn>
                        </p:par>
                        <p:par>
                          <p:cTn fill="hold" id="70" nodeType="afterGroup">
                            <p:stCondLst>
                              <p:cond delay="8600"/>
                            </p:stCondLst>
                            <p:childTnLst>
                              <p:par>
                                <p:cTn fill="hold" grpId="0" id="71" nodeType="afterEffect" presetClass="entr" presetID="2" presetSubtype="8">
                                  <p:stCondLst>
                                    <p:cond delay="100"/>
                                  </p:stCondLst>
                                  <p:childTnLst>
                                    <p:set>
                                      <p:cBhvr>
                                        <p:cTn dur="1" fill="hold" id="72">
                                          <p:stCondLst>
                                            <p:cond delay="0"/>
                                          </p:stCondLst>
                                        </p:cTn>
                                        <p:tgtEl>
                                          <p:spTgt spid="30762"/>
                                        </p:tgtEl>
                                        <p:attrNameLst>
                                          <p:attrName>style.visibility</p:attrName>
                                        </p:attrNameLst>
                                      </p:cBhvr>
                                      <p:to>
                                        <p:strVal val="visible"/>
                                      </p:to>
                                    </p:set>
                                    <p:anim calcmode="lin" valueType="num">
                                      <p:cBhvr additive="base">
                                        <p:cTn dur="500" fill="hold" id="73"/>
                                        <p:tgtEl>
                                          <p:spTgt spid="30762"/>
                                        </p:tgtEl>
                                        <p:attrNameLst>
                                          <p:attrName>ppt_x</p:attrName>
                                        </p:attrNameLst>
                                      </p:cBhvr>
                                      <p:tavLst>
                                        <p:tav tm="0">
                                          <p:val>
                                            <p:strVal val="0-#ppt_w/2"/>
                                          </p:val>
                                        </p:tav>
                                        <p:tav tm="100000">
                                          <p:val>
                                            <p:strVal val="#ppt_x"/>
                                          </p:val>
                                        </p:tav>
                                      </p:tavLst>
                                    </p:anim>
                                    <p:anim calcmode="lin" valueType="num">
                                      <p:cBhvr additive="base">
                                        <p:cTn dur="500" fill="hold" id="74"/>
                                        <p:tgtEl>
                                          <p:spTgt spid="30762"/>
                                        </p:tgtEl>
                                        <p:attrNameLst>
                                          <p:attrName>ppt_y</p:attrName>
                                        </p:attrNameLst>
                                      </p:cBhvr>
                                      <p:tavLst>
                                        <p:tav tm="0">
                                          <p:val>
                                            <p:strVal val="#ppt_y"/>
                                          </p:val>
                                        </p:tav>
                                        <p:tav tm="100000">
                                          <p:val>
                                            <p:strVal val="#ppt_y"/>
                                          </p:val>
                                        </p:tav>
                                      </p:tavLst>
                                    </p:anim>
                                  </p:childTnLst>
                                </p:cTn>
                              </p:par>
                            </p:childTnLst>
                          </p:cTn>
                        </p:par>
                        <p:par>
                          <p:cTn fill="hold" id="75" nodeType="afterGroup">
                            <p:stCondLst>
                              <p:cond delay="9200"/>
                            </p:stCondLst>
                            <p:childTnLst>
                              <p:par>
                                <p:cTn fill="hold" id="76" nodeType="afterEffect" presetClass="entr" presetID="9" presetSubtype="0">
                                  <p:stCondLst>
                                    <p:cond delay="100"/>
                                  </p:stCondLst>
                                  <p:childTnLst>
                                    <p:set>
                                      <p:cBhvr>
                                        <p:cTn dur="1" fill="hold" id="77">
                                          <p:stCondLst>
                                            <p:cond delay="0"/>
                                          </p:stCondLst>
                                        </p:cTn>
                                        <p:tgtEl>
                                          <p:spTgt spid="30764"/>
                                        </p:tgtEl>
                                        <p:attrNameLst>
                                          <p:attrName>style.visibility</p:attrName>
                                        </p:attrNameLst>
                                      </p:cBhvr>
                                      <p:to>
                                        <p:strVal val="visible"/>
                                      </p:to>
                                    </p:set>
                                    <p:animEffect filter="dissolve" transition="in">
                                      <p:cBhvr>
                                        <p:cTn dur="500" id="78"/>
                                        <p:tgtEl>
                                          <p:spTgt spid="30764"/>
                                        </p:tgtEl>
                                      </p:cBhvr>
                                    </p:animEffect>
                                  </p:childTnLst>
                                </p:cTn>
                              </p:par>
                            </p:childTnLst>
                          </p:cTn>
                        </p:par>
                        <p:par>
                          <p:cTn fill="hold" id="79" nodeType="afterGroup">
                            <p:stCondLst>
                              <p:cond delay="9800"/>
                            </p:stCondLst>
                            <p:childTnLst>
                              <p:par>
                                <p:cTn fill="hold" grpId="0" id="80" nodeType="afterEffect" presetClass="entr" presetID="2" presetSubtype="2">
                                  <p:stCondLst>
                                    <p:cond delay="100"/>
                                  </p:stCondLst>
                                  <p:childTnLst>
                                    <p:set>
                                      <p:cBhvr>
                                        <p:cTn dur="1" fill="hold" id="81">
                                          <p:stCondLst>
                                            <p:cond delay="0"/>
                                          </p:stCondLst>
                                        </p:cTn>
                                        <p:tgtEl>
                                          <p:spTgt spid="30766"/>
                                        </p:tgtEl>
                                        <p:attrNameLst>
                                          <p:attrName>style.visibility</p:attrName>
                                        </p:attrNameLst>
                                      </p:cBhvr>
                                      <p:to>
                                        <p:strVal val="visible"/>
                                      </p:to>
                                    </p:set>
                                    <p:anim calcmode="lin" valueType="num">
                                      <p:cBhvr additive="base">
                                        <p:cTn dur="500" fill="hold" id="82"/>
                                        <p:tgtEl>
                                          <p:spTgt spid="30766"/>
                                        </p:tgtEl>
                                        <p:attrNameLst>
                                          <p:attrName>ppt_x</p:attrName>
                                        </p:attrNameLst>
                                      </p:cBhvr>
                                      <p:tavLst>
                                        <p:tav tm="0">
                                          <p:val>
                                            <p:strVal val="1+#ppt_w/2"/>
                                          </p:val>
                                        </p:tav>
                                        <p:tav tm="100000">
                                          <p:val>
                                            <p:strVal val="#ppt_x"/>
                                          </p:val>
                                        </p:tav>
                                      </p:tavLst>
                                    </p:anim>
                                    <p:anim calcmode="lin" valueType="num">
                                      <p:cBhvr additive="base">
                                        <p:cTn dur="500" fill="hold" id="83"/>
                                        <p:tgtEl>
                                          <p:spTgt spid="30766"/>
                                        </p:tgtEl>
                                        <p:attrNameLst>
                                          <p:attrName>ppt_y</p:attrName>
                                        </p:attrNameLst>
                                      </p:cBhvr>
                                      <p:tavLst>
                                        <p:tav tm="0">
                                          <p:val>
                                            <p:strVal val="#ppt_y"/>
                                          </p:val>
                                        </p:tav>
                                        <p:tav tm="100000">
                                          <p:val>
                                            <p:strVal val="#ppt_y"/>
                                          </p:val>
                                        </p:tav>
                                      </p:tavLst>
                                    </p:anim>
                                  </p:childTnLst>
                                </p:cTn>
                              </p:par>
                            </p:childTnLst>
                          </p:cTn>
                        </p:par>
                        <p:par>
                          <p:cTn fill="hold" id="84" nodeType="afterGroup">
                            <p:stCondLst>
                              <p:cond delay="10400"/>
                            </p:stCondLst>
                            <p:childTnLst>
                              <p:par>
                                <p:cTn fill="hold" grpId="0" id="85" nodeType="afterEffect" presetClass="entr" presetID="2" presetSubtype="2">
                                  <p:stCondLst>
                                    <p:cond delay="100"/>
                                  </p:stCondLst>
                                  <p:childTnLst>
                                    <p:set>
                                      <p:cBhvr>
                                        <p:cTn dur="1" fill="hold" id="86">
                                          <p:stCondLst>
                                            <p:cond delay="0"/>
                                          </p:stCondLst>
                                        </p:cTn>
                                        <p:tgtEl>
                                          <p:spTgt spid="30765"/>
                                        </p:tgtEl>
                                        <p:attrNameLst>
                                          <p:attrName>style.visibility</p:attrName>
                                        </p:attrNameLst>
                                      </p:cBhvr>
                                      <p:to>
                                        <p:strVal val="visible"/>
                                      </p:to>
                                    </p:set>
                                    <p:anim calcmode="lin" valueType="num">
                                      <p:cBhvr additive="base">
                                        <p:cTn dur="500" fill="hold" id="87"/>
                                        <p:tgtEl>
                                          <p:spTgt spid="30765"/>
                                        </p:tgtEl>
                                        <p:attrNameLst>
                                          <p:attrName>ppt_x</p:attrName>
                                        </p:attrNameLst>
                                      </p:cBhvr>
                                      <p:tavLst>
                                        <p:tav tm="0">
                                          <p:val>
                                            <p:strVal val="1+#ppt_w/2"/>
                                          </p:val>
                                        </p:tav>
                                        <p:tav tm="100000">
                                          <p:val>
                                            <p:strVal val="#ppt_x"/>
                                          </p:val>
                                        </p:tav>
                                      </p:tavLst>
                                    </p:anim>
                                    <p:anim calcmode="lin" valueType="num">
                                      <p:cBhvr additive="base">
                                        <p:cTn dur="500" fill="hold" id="88"/>
                                        <p:tgtEl>
                                          <p:spTgt spid="30765"/>
                                        </p:tgtEl>
                                        <p:attrNameLst>
                                          <p:attrName>ppt_y</p:attrName>
                                        </p:attrNameLst>
                                      </p:cBhvr>
                                      <p:tavLst>
                                        <p:tav tm="0">
                                          <p:val>
                                            <p:strVal val="#ppt_y"/>
                                          </p:val>
                                        </p:tav>
                                        <p:tav tm="100000">
                                          <p:val>
                                            <p:strVal val="#ppt_y"/>
                                          </p:val>
                                        </p:tav>
                                      </p:tavLst>
                                    </p:anim>
                                  </p:childTnLst>
                                </p:cTn>
                              </p:par>
                            </p:childTnLst>
                          </p:cTn>
                        </p:par>
                        <p:par>
                          <p:cTn fill="hold" id="89" nodeType="afterGroup">
                            <p:stCondLst>
                              <p:cond delay="11000"/>
                            </p:stCondLst>
                            <p:childTnLst>
                              <p:par>
                                <p:cTn fill="hold" id="90" nodeType="afterEffect" presetClass="entr" presetID="9" presetSubtype="0">
                                  <p:stCondLst>
                                    <p:cond delay="100"/>
                                  </p:stCondLst>
                                  <p:childTnLst>
                                    <p:set>
                                      <p:cBhvr>
                                        <p:cTn dur="1" fill="hold" id="91">
                                          <p:stCondLst>
                                            <p:cond delay="0"/>
                                          </p:stCondLst>
                                        </p:cTn>
                                        <p:tgtEl>
                                          <p:spTgt spid="30767"/>
                                        </p:tgtEl>
                                        <p:attrNameLst>
                                          <p:attrName>style.visibility</p:attrName>
                                        </p:attrNameLst>
                                      </p:cBhvr>
                                      <p:to>
                                        <p:strVal val="visible"/>
                                      </p:to>
                                    </p:set>
                                    <p:animEffect filter="dissolve" transition="in">
                                      <p:cBhvr>
                                        <p:cTn dur="500" id="92"/>
                                        <p:tgtEl>
                                          <p:spTgt spid="30767"/>
                                        </p:tgtEl>
                                      </p:cBhvr>
                                    </p:animEffect>
                                  </p:childTnLst>
                                </p:cTn>
                              </p:par>
                            </p:childTnLst>
                          </p:cTn>
                        </p:par>
                        <p:par>
                          <p:cTn fill="hold" id="93" nodeType="afterGroup">
                            <p:stCondLst>
                              <p:cond delay="11600"/>
                            </p:stCondLst>
                            <p:childTnLst>
                              <p:par>
                                <p:cTn fill="hold" grpId="0" id="94" nodeType="afterEffect" presetClass="entr" presetID="2" presetSubtype="8">
                                  <p:stCondLst>
                                    <p:cond delay="100"/>
                                  </p:stCondLst>
                                  <p:childTnLst>
                                    <p:set>
                                      <p:cBhvr>
                                        <p:cTn dur="1" fill="hold" id="95">
                                          <p:stCondLst>
                                            <p:cond delay="0"/>
                                          </p:stCondLst>
                                        </p:cTn>
                                        <p:tgtEl>
                                          <p:spTgt spid="30769"/>
                                        </p:tgtEl>
                                        <p:attrNameLst>
                                          <p:attrName>style.visibility</p:attrName>
                                        </p:attrNameLst>
                                      </p:cBhvr>
                                      <p:to>
                                        <p:strVal val="visible"/>
                                      </p:to>
                                    </p:set>
                                    <p:anim calcmode="lin" valueType="num">
                                      <p:cBhvr additive="base">
                                        <p:cTn dur="500" fill="hold" id="96"/>
                                        <p:tgtEl>
                                          <p:spTgt spid="30769"/>
                                        </p:tgtEl>
                                        <p:attrNameLst>
                                          <p:attrName>ppt_x</p:attrName>
                                        </p:attrNameLst>
                                      </p:cBhvr>
                                      <p:tavLst>
                                        <p:tav tm="0">
                                          <p:val>
                                            <p:strVal val="0-#ppt_w/2"/>
                                          </p:val>
                                        </p:tav>
                                        <p:tav tm="100000">
                                          <p:val>
                                            <p:strVal val="#ppt_x"/>
                                          </p:val>
                                        </p:tav>
                                      </p:tavLst>
                                    </p:anim>
                                    <p:anim calcmode="lin" valueType="num">
                                      <p:cBhvr additive="base">
                                        <p:cTn dur="500" fill="hold" id="97"/>
                                        <p:tgtEl>
                                          <p:spTgt spid="30769"/>
                                        </p:tgtEl>
                                        <p:attrNameLst>
                                          <p:attrName>ppt_y</p:attrName>
                                        </p:attrNameLst>
                                      </p:cBhvr>
                                      <p:tavLst>
                                        <p:tav tm="0">
                                          <p:val>
                                            <p:strVal val="#ppt_y"/>
                                          </p:val>
                                        </p:tav>
                                        <p:tav tm="100000">
                                          <p:val>
                                            <p:strVal val="#ppt_y"/>
                                          </p:val>
                                        </p:tav>
                                      </p:tavLst>
                                    </p:anim>
                                  </p:childTnLst>
                                </p:cTn>
                              </p:par>
                            </p:childTnLst>
                          </p:cTn>
                        </p:par>
                        <p:par>
                          <p:cTn fill="hold" id="98" nodeType="afterGroup">
                            <p:stCondLst>
                              <p:cond delay="12200"/>
                            </p:stCondLst>
                            <p:childTnLst>
                              <p:par>
                                <p:cTn fill="hold" grpId="0" id="99" nodeType="afterEffect" presetClass="entr" presetID="2" presetSubtype="8">
                                  <p:stCondLst>
                                    <p:cond delay="100"/>
                                  </p:stCondLst>
                                  <p:childTnLst>
                                    <p:set>
                                      <p:cBhvr>
                                        <p:cTn dur="1" fill="hold" id="100">
                                          <p:stCondLst>
                                            <p:cond delay="0"/>
                                          </p:stCondLst>
                                        </p:cTn>
                                        <p:tgtEl>
                                          <p:spTgt spid="30768"/>
                                        </p:tgtEl>
                                        <p:attrNameLst>
                                          <p:attrName>style.visibility</p:attrName>
                                        </p:attrNameLst>
                                      </p:cBhvr>
                                      <p:to>
                                        <p:strVal val="visible"/>
                                      </p:to>
                                    </p:set>
                                    <p:anim calcmode="lin" valueType="num">
                                      <p:cBhvr additive="base">
                                        <p:cTn dur="500" fill="hold" id="101"/>
                                        <p:tgtEl>
                                          <p:spTgt spid="30768"/>
                                        </p:tgtEl>
                                        <p:attrNameLst>
                                          <p:attrName>ppt_x</p:attrName>
                                        </p:attrNameLst>
                                      </p:cBhvr>
                                      <p:tavLst>
                                        <p:tav tm="0">
                                          <p:val>
                                            <p:strVal val="0-#ppt_w/2"/>
                                          </p:val>
                                        </p:tav>
                                        <p:tav tm="100000">
                                          <p:val>
                                            <p:strVal val="#ppt_x"/>
                                          </p:val>
                                        </p:tav>
                                      </p:tavLst>
                                    </p:anim>
                                    <p:anim calcmode="lin" valueType="num">
                                      <p:cBhvr additive="base">
                                        <p:cTn dur="500" fill="hold" id="102"/>
                                        <p:tgtEl>
                                          <p:spTgt spid="30768"/>
                                        </p:tgtEl>
                                        <p:attrNameLst>
                                          <p:attrName>ppt_y</p:attrName>
                                        </p:attrNameLst>
                                      </p:cBhvr>
                                      <p:tavLst>
                                        <p:tav tm="0">
                                          <p:val>
                                            <p:strVal val="#ppt_y"/>
                                          </p:val>
                                        </p:tav>
                                        <p:tav tm="100000">
                                          <p:val>
                                            <p:strVal val="#ppt_y"/>
                                          </p:val>
                                        </p:tav>
                                      </p:tavLst>
                                    </p:anim>
                                  </p:childTnLst>
                                </p:cTn>
                              </p:par>
                            </p:childTnLst>
                          </p:cTn>
                        </p:par>
                        <p:par>
                          <p:cTn fill="hold" id="103" nodeType="afterGroup">
                            <p:stCondLst>
                              <p:cond delay="12800"/>
                            </p:stCondLst>
                            <p:childTnLst>
                              <p:par>
                                <p:cTn fill="hold" id="104" nodeType="afterEffect" presetClass="entr" presetID="9" presetSubtype="0">
                                  <p:stCondLst>
                                    <p:cond delay="100"/>
                                  </p:stCondLst>
                                  <p:childTnLst>
                                    <p:set>
                                      <p:cBhvr>
                                        <p:cTn dur="1" fill="hold" id="105">
                                          <p:stCondLst>
                                            <p:cond delay="0"/>
                                          </p:stCondLst>
                                        </p:cTn>
                                        <p:tgtEl>
                                          <p:spTgt spid="30770"/>
                                        </p:tgtEl>
                                        <p:attrNameLst>
                                          <p:attrName>style.visibility</p:attrName>
                                        </p:attrNameLst>
                                      </p:cBhvr>
                                      <p:to>
                                        <p:strVal val="visible"/>
                                      </p:to>
                                    </p:set>
                                    <p:animEffect filter="dissolve" transition="in">
                                      <p:cBhvr>
                                        <p:cTn dur="500" id="106"/>
                                        <p:tgtEl>
                                          <p:spTgt spid="30770"/>
                                        </p:tgtEl>
                                      </p:cBhvr>
                                    </p:animEffect>
                                  </p:childTnLst>
                                </p:cTn>
                              </p:par>
                            </p:childTnLst>
                          </p:cTn>
                        </p:par>
                        <p:par>
                          <p:cTn fill="hold" id="107" nodeType="afterGroup">
                            <p:stCondLst>
                              <p:cond delay="13400"/>
                            </p:stCondLst>
                            <p:childTnLst>
                              <p:par>
                                <p:cTn fill="hold" grpId="0" id="108" nodeType="afterEffect" presetClass="entr" presetID="2" presetSubtype="2">
                                  <p:stCondLst>
                                    <p:cond delay="100"/>
                                  </p:stCondLst>
                                  <p:childTnLst>
                                    <p:set>
                                      <p:cBhvr>
                                        <p:cTn dur="1" fill="hold" id="109">
                                          <p:stCondLst>
                                            <p:cond delay="0"/>
                                          </p:stCondLst>
                                        </p:cTn>
                                        <p:tgtEl>
                                          <p:spTgt spid="30772"/>
                                        </p:tgtEl>
                                        <p:attrNameLst>
                                          <p:attrName>style.visibility</p:attrName>
                                        </p:attrNameLst>
                                      </p:cBhvr>
                                      <p:to>
                                        <p:strVal val="visible"/>
                                      </p:to>
                                    </p:set>
                                    <p:anim calcmode="lin" valueType="num">
                                      <p:cBhvr additive="base">
                                        <p:cTn dur="500" fill="hold" id="110"/>
                                        <p:tgtEl>
                                          <p:spTgt spid="30772"/>
                                        </p:tgtEl>
                                        <p:attrNameLst>
                                          <p:attrName>ppt_x</p:attrName>
                                        </p:attrNameLst>
                                      </p:cBhvr>
                                      <p:tavLst>
                                        <p:tav tm="0">
                                          <p:val>
                                            <p:strVal val="1+#ppt_w/2"/>
                                          </p:val>
                                        </p:tav>
                                        <p:tav tm="100000">
                                          <p:val>
                                            <p:strVal val="#ppt_x"/>
                                          </p:val>
                                        </p:tav>
                                      </p:tavLst>
                                    </p:anim>
                                    <p:anim calcmode="lin" valueType="num">
                                      <p:cBhvr additive="base">
                                        <p:cTn dur="500" fill="hold" id="111"/>
                                        <p:tgtEl>
                                          <p:spTgt spid="30772"/>
                                        </p:tgtEl>
                                        <p:attrNameLst>
                                          <p:attrName>ppt_y</p:attrName>
                                        </p:attrNameLst>
                                      </p:cBhvr>
                                      <p:tavLst>
                                        <p:tav tm="0">
                                          <p:val>
                                            <p:strVal val="#ppt_y"/>
                                          </p:val>
                                        </p:tav>
                                        <p:tav tm="100000">
                                          <p:val>
                                            <p:strVal val="#ppt_y"/>
                                          </p:val>
                                        </p:tav>
                                      </p:tavLst>
                                    </p:anim>
                                  </p:childTnLst>
                                </p:cTn>
                              </p:par>
                            </p:childTnLst>
                          </p:cTn>
                        </p:par>
                        <p:par>
                          <p:cTn fill="hold" id="112" nodeType="afterGroup">
                            <p:stCondLst>
                              <p:cond delay="14000"/>
                            </p:stCondLst>
                            <p:childTnLst>
                              <p:par>
                                <p:cTn fill="hold" grpId="0" id="113" nodeType="afterEffect" presetClass="entr" presetID="2" presetSubtype="2">
                                  <p:stCondLst>
                                    <p:cond delay="100"/>
                                  </p:stCondLst>
                                  <p:childTnLst>
                                    <p:set>
                                      <p:cBhvr>
                                        <p:cTn dur="1" fill="hold" id="114">
                                          <p:stCondLst>
                                            <p:cond delay="0"/>
                                          </p:stCondLst>
                                        </p:cTn>
                                        <p:tgtEl>
                                          <p:spTgt spid="30771"/>
                                        </p:tgtEl>
                                        <p:attrNameLst>
                                          <p:attrName>style.visibility</p:attrName>
                                        </p:attrNameLst>
                                      </p:cBhvr>
                                      <p:to>
                                        <p:strVal val="visible"/>
                                      </p:to>
                                    </p:set>
                                    <p:anim calcmode="lin" valueType="num">
                                      <p:cBhvr additive="base">
                                        <p:cTn dur="500" fill="hold" id="115"/>
                                        <p:tgtEl>
                                          <p:spTgt spid="30771"/>
                                        </p:tgtEl>
                                        <p:attrNameLst>
                                          <p:attrName>ppt_x</p:attrName>
                                        </p:attrNameLst>
                                      </p:cBhvr>
                                      <p:tavLst>
                                        <p:tav tm="0">
                                          <p:val>
                                            <p:strVal val="1+#ppt_w/2"/>
                                          </p:val>
                                        </p:tav>
                                        <p:tav tm="100000">
                                          <p:val>
                                            <p:strVal val="#ppt_x"/>
                                          </p:val>
                                        </p:tav>
                                      </p:tavLst>
                                    </p:anim>
                                    <p:anim calcmode="lin" valueType="num">
                                      <p:cBhvr additive="base">
                                        <p:cTn dur="500" fill="hold" id="116"/>
                                        <p:tgtEl>
                                          <p:spTgt spid="30771"/>
                                        </p:tgtEl>
                                        <p:attrNameLst>
                                          <p:attrName>ppt_y</p:attrName>
                                        </p:attrNameLst>
                                      </p:cBhvr>
                                      <p:tavLst>
                                        <p:tav tm="0">
                                          <p:val>
                                            <p:strVal val="#ppt_y"/>
                                          </p:val>
                                        </p:tav>
                                        <p:tav tm="100000">
                                          <p:val>
                                            <p:strVal val="#ppt_y"/>
                                          </p:val>
                                        </p:tav>
                                      </p:tavLst>
                                    </p:anim>
                                  </p:childTnLst>
                                </p:cTn>
                              </p:par>
                            </p:childTnLst>
                          </p:cTn>
                        </p:par>
                        <p:par>
                          <p:cTn fill="hold" id="117" nodeType="afterGroup">
                            <p:stCondLst>
                              <p:cond delay="14600"/>
                            </p:stCondLst>
                            <p:childTnLst>
                              <p:par>
                                <p:cTn fill="hold" id="118" nodeType="afterEffect" presetClass="entr" presetID="9" presetSubtype="0">
                                  <p:stCondLst>
                                    <p:cond delay="100"/>
                                  </p:stCondLst>
                                  <p:childTnLst>
                                    <p:set>
                                      <p:cBhvr>
                                        <p:cTn dur="1" fill="hold" id="119">
                                          <p:stCondLst>
                                            <p:cond delay="0"/>
                                          </p:stCondLst>
                                        </p:cTn>
                                        <p:tgtEl>
                                          <p:spTgt spid="30773"/>
                                        </p:tgtEl>
                                        <p:attrNameLst>
                                          <p:attrName>style.visibility</p:attrName>
                                        </p:attrNameLst>
                                      </p:cBhvr>
                                      <p:to>
                                        <p:strVal val="visible"/>
                                      </p:to>
                                    </p:set>
                                    <p:animEffect filter="dissolve" transition="in">
                                      <p:cBhvr>
                                        <p:cTn dur="500" id="120"/>
                                        <p:tgtEl>
                                          <p:spTgt spid="3077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749"/>
      <p:bldP grpId="0" spid="30750"/>
      <p:bldP grpId="0" spid="30751"/>
      <p:bldP grpId="0" spid="30752"/>
      <p:bldP grpId="0" spid="30753"/>
      <p:bldP grpId="0" spid="30754"/>
      <p:bldP grpId="0" spid="30755"/>
      <p:bldP grpId="0" spid="30756"/>
      <p:bldP grpId="0" spid="30757"/>
      <p:bldP grpId="0" spid="30759"/>
      <p:bldP grpId="0" spid="30760"/>
      <p:bldP grpId="0" spid="30762"/>
      <p:bldP grpId="0" spid="30763"/>
      <p:bldP grpId="0" spid="30765"/>
      <p:bldP grpId="0" spid="30766"/>
      <p:bldP grpId="0" spid="30768"/>
      <p:bldP grpId="0" spid="30769"/>
      <p:bldP grpId="0" spid="30771"/>
      <p:bldP grpId="0" spid="3077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5" name="Chart 4"/>
          <p:cNvGraphicFramePr/>
          <p:nvPr>
            <p:extLst/>
          </p:nvPr>
        </p:nvGraphicFramePr>
        <p:xfrm>
          <a:off x="4831267" y="2391054"/>
          <a:ext cx="1543470" cy="2847419"/>
        </p:xfrm>
        <a:graphic>
          <a:graphicData uri="http://schemas.openxmlformats.org/drawingml/2006/chart">
            <c:chart xmlns:c="http://schemas.openxmlformats.org/drawingml/2006/chart" r:id="rId2"/>
          </a:graphicData>
        </a:graphic>
      </p:graphicFrame>
      <p:sp>
        <p:nvSpPr>
          <p:cNvPr id="6" name="TextBox 5"/>
          <p:cNvSpPr txBox="1"/>
          <p:nvPr/>
        </p:nvSpPr>
        <p:spPr>
          <a:xfrm>
            <a:off x="4956887" y="5290011"/>
            <a:ext cx="1292225" cy="222199"/>
          </a:xfrm>
          <a:prstGeom prst="rect">
            <a:avLst/>
          </a:prstGeom>
          <a:noFill/>
        </p:spPr>
        <p:txBody>
          <a:bodyPr bIns="0" lIns="0" rIns="0" rtlCol="0" tIns="0" wrap="none">
            <a:spAutoFit/>
          </a:bodyPr>
          <a:lstStyle/>
          <a:p>
            <a:pPr algn="ctr">
              <a:lnSpc>
                <a:spcPct val="120000"/>
              </a:lnSpc>
            </a:pPr>
            <a:r>
              <a:rPr altLang="en-US" lang="zh-CN" sz="1215">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 01</a:t>
            </a:r>
          </a:p>
        </p:txBody>
      </p:sp>
      <p:graphicFrame>
        <p:nvGraphicFramePr>
          <p:cNvPr id="7" name="Chart 6"/>
          <p:cNvGraphicFramePr/>
          <p:nvPr>
            <p:extLst/>
          </p:nvPr>
        </p:nvGraphicFramePr>
        <p:xfrm>
          <a:off x="6507814" y="2391054"/>
          <a:ext cx="1543470" cy="2847419"/>
        </p:xfrm>
        <a:graphic>
          <a:graphicData uri="http://schemas.openxmlformats.org/drawingml/2006/chart">
            <c:chart xmlns:c="http://schemas.openxmlformats.org/drawingml/2006/chart" r:id="rId3"/>
          </a:graphicData>
        </a:graphic>
      </p:graphicFrame>
      <p:sp>
        <p:nvSpPr>
          <p:cNvPr id="8" name="TextBox 7"/>
          <p:cNvSpPr txBox="1"/>
          <p:nvPr/>
        </p:nvSpPr>
        <p:spPr>
          <a:xfrm>
            <a:off x="6633435" y="5290011"/>
            <a:ext cx="1292225" cy="222199"/>
          </a:xfrm>
          <a:prstGeom prst="rect">
            <a:avLst/>
          </a:prstGeom>
          <a:noFill/>
        </p:spPr>
        <p:txBody>
          <a:bodyPr bIns="0" lIns="0" rIns="0" rtlCol="0" tIns="0" wrap="none">
            <a:spAutoFit/>
          </a:bodyPr>
          <a:lstStyle/>
          <a:p>
            <a:pPr algn="ctr">
              <a:lnSpc>
                <a:spcPct val="120000"/>
              </a:lnSpc>
            </a:pPr>
            <a:r>
              <a:rPr altLang="en-US" lang="zh-CN" sz="1215">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 02</a:t>
            </a:r>
          </a:p>
        </p:txBody>
      </p:sp>
      <p:graphicFrame>
        <p:nvGraphicFramePr>
          <p:cNvPr id="9" name="Chart 8"/>
          <p:cNvGraphicFramePr/>
          <p:nvPr>
            <p:extLst/>
          </p:nvPr>
        </p:nvGraphicFramePr>
        <p:xfrm>
          <a:off x="8173768" y="2391054"/>
          <a:ext cx="1543470" cy="2847419"/>
        </p:xfrm>
        <a:graphic>
          <a:graphicData uri="http://schemas.openxmlformats.org/drawingml/2006/chart">
            <c:chart xmlns:c="http://schemas.openxmlformats.org/drawingml/2006/chart" r:id="rId4"/>
          </a:graphicData>
        </a:graphic>
      </p:graphicFrame>
      <p:sp>
        <p:nvSpPr>
          <p:cNvPr id="10" name="TextBox 9"/>
          <p:cNvSpPr txBox="1"/>
          <p:nvPr/>
        </p:nvSpPr>
        <p:spPr>
          <a:xfrm>
            <a:off x="8299389" y="5290011"/>
            <a:ext cx="1292225" cy="222199"/>
          </a:xfrm>
          <a:prstGeom prst="rect">
            <a:avLst/>
          </a:prstGeom>
          <a:noFill/>
        </p:spPr>
        <p:txBody>
          <a:bodyPr bIns="0" lIns="0" rIns="0" rtlCol="0" tIns="0" wrap="none">
            <a:spAutoFit/>
          </a:bodyPr>
          <a:lstStyle/>
          <a:p>
            <a:pPr algn="ctr">
              <a:lnSpc>
                <a:spcPct val="120000"/>
              </a:lnSpc>
            </a:pPr>
            <a:r>
              <a:rPr altLang="en-US" lang="zh-CN" sz="1215">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 03</a:t>
            </a:r>
          </a:p>
        </p:txBody>
      </p:sp>
      <p:graphicFrame>
        <p:nvGraphicFramePr>
          <p:cNvPr id="11" name="Chart 10"/>
          <p:cNvGraphicFramePr/>
          <p:nvPr>
            <p:extLst/>
          </p:nvPr>
        </p:nvGraphicFramePr>
        <p:xfrm>
          <a:off x="9844981" y="2391054"/>
          <a:ext cx="1543470" cy="2847419"/>
        </p:xfrm>
        <a:graphic>
          <a:graphicData uri="http://schemas.openxmlformats.org/drawingml/2006/chart">
            <c:chart xmlns:c="http://schemas.openxmlformats.org/drawingml/2006/chart" r:id="rId5"/>
          </a:graphicData>
        </a:graphic>
      </p:graphicFrame>
      <p:sp>
        <p:nvSpPr>
          <p:cNvPr id="12" name="TextBox 11"/>
          <p:cNvSpPr txBox="1"/>
          <p:nvPr/>
        </p:nvSpPr>
        <p:spPr>
          <a:xfrm>
            <a:off x="9970603" y="5290011"/>
            <a:ext cx="1292225" cy="222199"/>
          </a:xfrm>
          <a:prstGeom prst="rect">
            <a:avLst/>
          </a:prstGeom>
          <a:noFill/>
        </p:spPr>
        <p:txBody>
          <a:bodyPr bIns="0" lIns="0" rIns="0" rtlCol="0" tIns="0" wrap="none">
            <a:spAutoFit/>
          </a:bodyPr>
          <a:lstStyle/>
          <a:p>
            <a:pPr algn="ctr">
              <a:lnSpc>
                <a:spcPct val="120000"/>
              </a:lnSpc>
            </a:pPr>
            <a:r>
              <a:rPr altLang="en-US" lang="zh-CN" sz="1215">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 04</a:t>
            </a:r>
          </a:p>
        </p:txBody>
      </p:sp>
      <p:grpSp>
        <p:nvGrpSpPr>
          <p:cNvPr id="13" name="Group 12"/>
          <p:cNvGrpSpPr/>
          <p:nvPr/>
        </p:nvGrpSpPr>
        <p:grpSpPr>
          <a:xfrm>
            <a:off x="1677212" y="2704858"/>
            <a:ext cx="2938673" cy="2425145"/>
            <a:chOff x="1023776" y="1932475"/>
            <a:chExt cx="2781691" cy="2647897"/>
          </a:xfrm>
        </p:grpSpPr>
        <p:sp>
          <p:nvSpPr>
            <p:cNvPr id="14" name="Text Placeholder 32"/>
            <p:cNvSpPr txBox="1"/>
            <p:nvPr/>
          </p:nvSpPr>
          <p:spPr>
            <a:xfrm>
              <a:off x="1023776" y="3879575"/>
              <a:ext cx="2781691" cy="69388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anose="020b0604020202020204"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anose="020b0604020202020204"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anose="020b0604020202020204"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9pPr>
            </a:lstStyle>
            <a:p>
              <a:pPr indent="0" marL="0">
                <a:lnSpc>
                  <a:spcPct val="120000"/>
                </a:lnSpc>
                <a:buNone/>
              </a:pPr>
              <a:r>
                <a:rPr altLang="zh-CN" lang="en-US" smtClean="0" sz="695">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a:t>
              </a:r>
            </a:p>
          </p:txBody>
        </p:sp>
        <p:sp>
          <p:nvSpPr>
            <p:cNvPr id="15" name="Text Placeholder 33"/>
            <p:cNvSpPr txBox="1"/>
            <p:nvPr/>
          </p:nvSpPr>
          <p:spPr>
            <a:xfrm>
              <a:off x="1023778" y="2329687"/>
              <a:ext cx="2781689" cy="69388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anose="020b0604020202020204"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anose="020b0604020202020204"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anose="020b0604020202020204"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9pPr>
            </a:lstStyle>
            <a:p>
              <a:pPr indent="0" marL="0">
                <a:lnSpc>
                  <a:spcPct val="120000"/>
                </a:lnSpc>
                <a:buNone/>
              </a:pPr>
              <a:r>
                <a:rPr altLang="zh-CN" lang="en-US" smtClean="0" sz="695">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a:t>
              </a:r>
            </a:p>
          </p:txBody>
        </p:sp>
        <p:sp>
          <p:nvSpPr>
            <p:cNvPr id="16" name="TextBox 15"/>
            <p:cNvSpPr txBox="1"/>
            <p:nvPr/>
          </p:nvSpPr>
          <p:spPr>
            <a:xfrm>
              <a:off x="1023776" y="1932475"/>
              <a:ext cx="2420840" cy="359420"/>
            </a:xfrm>
            <a:prstGeom prst="rect">
              <a:avLst/>
            </a:prstGeom>
            <a:noFill/>
          </p:spPr>
          <p:txBody>
            <a:bodyPr bIns="0" lIns="0" rIns="0" rtlCol="0" tIns="0" wrap="square">
              <a:spAutoFit/>
            </a:bodyPr>
            <a:lstStyle/>
            <a:p>
              <a:pPr>
                <a:lnSpc>
                  <a:spcPct val="120000"/>
                </a:lnSpc>
              </a:pPr>
              <a:r>
                <a:rPr altLang="en-US" lang="zh-C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grpSp>
      <p:sp>
        <p:nvSpPr>
          <p:cNvPr id="17"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18"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2416752933"/>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13"/>
                                        </p:tgtEl>
                                        <p:attrNameLst>
                                          <p:attrName>style.visibility</p:attrName>
                                        </p:attrNameLst>
                                      </p:cBhvr>
                                      <p:to>
                                        <p:strVal val="visible"/>
                                      </p:to>
                                    </p:set>
                                    <p:animEffect filter="fade" transition="in">
                                      <p:cBhvr>
                                        <p:cTn dur="500" id="7"/>
                                        <p:tgtEl>
                                          <p:spTgt spid="1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4">
                                  <p:stCondLst>
                                    <p:cond delay="0"/>
                                  </p:stCondLst>
                                  <p:childTnLst>
                                    <p:set>
                                      <p:cBhvr>
                                        <p:cTn dur="1" fill="hold" id="11">
                                          <p:stCondLst>
                                            <p:cond delay="0"/>
                                          </p:stCondLst>
                                        </p:cTn>
                                        <p:tgtEl>
                                          <p:spTgt spid="5"/>
                                        </p:tgtEl>
                                        <p:attrNameLst>
                                          <p:attrName>style.visibility</p:attrName>
                                        </p:attrNameLst>
                                      </p:cBhvr>
                                      <p:to>
                                        <p:strVal val="visible"/>
                                      </p:to>
                                    </p:set>
                                    <p:animEffect filter="wipe(down)" transition="in">
                                      <p:cBhvr>
                                        <p:cTn dur="500" id="12"/>
                                        <p:tgtEl>
                                          <p:spTgt spid="5"/>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6"/>
                                        </p:tgtEl>
                                        <p:attrNameLst>
                                          <p:attrName>style.visibility</p:attrName>
                                        </p:attrNameLst>
                                      </p:cBhvr>
                                      <p:to>
                                        <p:strVal val="visible"/>
                                      </p:to>
                                    </p:set>
                                    <p:animEffect filter="fade" transition="in">
                                      <p:cBhvr>
                                        <p:cTn dur="500" id="17"/>
                                        <p:tgtEl>
                                          <p:spTgt spid="6"/>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4">
                                  <p:stCondLst>
                                    <p:cond delay="0"/>
                                  </p:stCondLst>
                                  <p:childTnLst>
                                    <p:set>
                                      <p:cBhvr>
                                        <p:cTn dur="1" fill="hold" id="21">
                                          <p:stCondLst>
                                            <p:cond delay="0"/>
                                          </p:stCondLst>
                                        </p:cTn>
                                        <p:tgtEl>
                                          <p:spTgt spid="7"/>
                                        </p:tgtEl>
                                        <p:attrNameLst>
                                          <p:attrName>style.visibility</p:attrName>
                                        </p:attrNameLst>
                                      </p:cBhvr>
                                      <p:to>
                                        <p:strVal val="visible"/>
                                      </p:to>
                                    </p:set>
                                    <p:animEffect filter="wipe(down)" transition="in">
                                      <p:cBhvr>
                                        <p:cTn dur="500" id="22"/>
                                        <p:tgtEl>
                                          <p:spTgt spid="7"/>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0" presetSubtype="0">
                                  <p:stCondLst>
                                    <p:cond delay="0"/>
                                  </p:stCondLst>
                                  <p:childTnLst>
                                    <p:set>
                                      <p:cBhvr>
                                        <p:cTn dur="1" fill="hold" id="26">
                                          <p:stCondLst>
                                            <p:cond delay="0"/>
                                          </p:stCondLst>
                                        </p:cTn>
                                        <p:tgtEl>
                                          <p:spTgt spid="8"/>
                                        </p:tgtEl>
                                        <p:attrNameLst>
                                          <p:attrName>style.visibility</p:attrName>
                                        </p:attrNameLst>
                                      </p:cBhvr>
                                      <p:to>
                                        <p:strVal val="visible"/>
                                      </p:to>
                                    </p:set>
                                    <p:animEffect filter="fade" transition="in">
                                      <p:cBhvr>
                                        <p:cTn dur="500" id="27"/>
                                        <p:tgtEl>
                                          <p:spTgt spid="8"/>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22" presetSubtype="4">
                                  <p:stCondLst>
                                    <p:cond delay="0"/>
                                  </p:stCondLst>
                                  <p:childTnLst>
                                    <p:set>
                                      <p:cBhvr>
                                        <p:cTn dur="1" fill="hold" id="31">
                                          <p:stCondLst>
                                            <p:cond delay="0"/>
                                          </p:stCondLst>
                                        </p:cTn>
                                        <p:tgtEl>
                                          <p:spTgt spid="9"/>
                                        </p:tgtEl>
                                        <p:attrNameLst>
                                          <p:attrName>style.visibility</p:attrName>
                                        </p:attrNameLst>
                                      </p:cBhvr>
                                      <p:to>
                                        <p:strVal val="visible"/>
                                      </p:to>
                                    </p:set>
                                    <p:animEffect filter="wipe(down)" transition="in">
                                      <p:cBhvr>
                                        <p:cTn dur="500" id="32"/>
                                        <p:tgtEl>
                                          <p:spTgt spid="9"/>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10" presetSubtype="0">
                                  <p:stCondLst>
                                    <p:cond delay="0"/>
                                  </p:stCondLst>
                                  <p:childTnLst>
                                    <p:set>
                                      <p:cBhvr>
                                        <p:cTn dur="1" fill="hold" id="36">
                                          <p:stCondLst>
                                            <p:cond delay="0"/>
                                          </p:stCondLst>
                                        </p:cTn>
                                        <p:tgtEl>
                                          <p:spTgt spid="10"/>
                                        </p:tgtEl>
                                        <p:attrNameLst>
                                          <p:attrName>style.visibility</p:attrName>
                                        </p:attrNameLst>
                                      </p:cBhvr>
                                      <p:to>
                                        <p:strVal val="visible"/>
                                      </p:to>
                                    </p:set>
                                    <p:animEffect filter="fade" transition="in">
                                      <p:cBhvr>
                                        <p:cTn dur="500" id="37"/>
                                        <p:tgtEl>
                                          <p:spTgt spid="10"/>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grpId="0" id="40" nodeType="clickEffect" presetClass="entr" presetID="22" presetSubtype="4">
                                  <p:stCondLst>
                                    <p:cond delay="0"/>
                                  </p:stCondLst>
                                  <p:childTnLst>
                                    <p:set>
                                      <p:cBhvr>
                                        <p:cTn dur="1" fill="hold" id="41">
                                          <p:stCondLst>
                                            <p:cond delay="0"/>
                                          </p:stCondLst>
                                        </p:cTn>
                                        <p:tgtEl>
                                          <p:spTgt spid="11"/>
                                        </p:tgtEl>
                                        <p:attrNameLst>
                                          <p:attrName>style.visibility</p:attrName>
                                        </p:attrNameLst>
                                      </p:cBhvr>
                                      <p:to>
                                        <p:strVal val="visible"/>
                                      </p:to>
                                    </p:set>
                                    <p:animEffect filter="wipe(down)" transition="in">
                                      <p:cBhvr>
                                        <p:cTn dur="500" id="42"/>
                                        <p:tgtEl>
                                          <p:spTgt spid="11"/>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10" presetSubtype="0">
                                  <p:stCondLst>
                                    <p:cond delay="0"/>
                                  </p:stCondLst>
                                  <p:childTnLst>
                                    <p:set>
                                      <p:cBhvr>
                                        <p:cTn dur="1" fill="hold" id="46">
                                          <p:stCondLst>
                                            <p:cond delay="0"/>
                                          </p:stCondLst>
                                        </p:cTn>
                                        <p:tgtEl>
                                          <p:spTgt spid="12"/>
                                        </p:tgtEl>
                                        <p:attrNameLst>
                                          <p:attrName>style.visibility</p:attrName>
                                        </p:attrNameLst>
                                      </p:cBhvr>
                                      <p:to>
                                        <p:strVal val="visible"/>
                                      </p:to>
                                    </p:set>
                                    <p:animEffect filter="fade" transition="in">
                                      <p:cBhvr>
                                        <p:cTn dur="500" id="47"/>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8"/>
      <p:bldP grpId="0" spid="10"/>
      <p:bldP grpId="0" spid="12"/>
      <p:bldGraphic grpId="0" spid="5">
        <p:bldAsOne/>
      </p:bldGraphic>
      <p:bldGraphic grpId="0" spid="7">
        <p:bldAsOne/>
      </p:bldGraphic>
      <p:bldGraphic grpId="0" spid="9">
        <p:bldAsOne/>
      </p:bldGraphic>
      <p:bldGraphic grpId="0" spid="11">
        <p:bldAsOne/>
      </p:bldGraphic>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flipH="1">
            <a:off x="1748853" y="2893282"/>
            <a:ext cx="11109897" cy="1417462"/>
            <a:chOff x="3536590" y="3256285"/>
            <a:chExt cx="5419547" cy="691455"/>
          </a:xfrm>
        </p:grpSpPr>
        <p:sp>
          <p:nvSpPr>
            <p:cNvPr id="8" name="MH_Other_1"/>
            <p:cNvSpPr/>
            <p:nvPr>
              <p:custDataLst>
                <p:tags r:id="rId3"/>
              </p:custDataLst>
            </p:nvPr>
          </p:nvSpPr>
          <p:spPr>
            <a:xfrm flipV="1">
              <a:off x="7616758" y="3840589"/>
              <a:ext cx="117196" cy="107150"/>
            </a:xfrm>
            <a:prstGeom prst="rtTriangle">
              <a:avLst/>
            </a:prstGeom>
            <a:solidFill>
              <a:schemeClr val="accent2">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10" name="MH_Other_2"/>
            <p:cNvSpPr/>
            <p:nvPr>
              <p:custDataLst>
                <p:tags r:id="rId4"/>
              </p:custDataLst>
            </p:nvPr>
          </p:nvSpPr>
          <p:spPr>
            <a:xfrm>
              <a:off x="7616758" y="3256285"/>
              <a:ext cx="117196" cy="107150"/>
            </a:xfrm>
            <a:prstGeom prst="rtTriangle">
              <a:avLst/>
            </a:prstGeom>
            <a:solidFill>
              <a:schemeClr val="accent2">
                <a:lumMod val="50000"/>
              </a:schemeClr>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sp>
          <p:nvSpPr>
            <p:cNvPr id="11" name="MH_Other_9"/>
            <p:cNvSpPr/>
            <p:nvPr>
              <p:custDataLst>
                <p:tags r:id="rId5"/>
              </p:custDataLst>
            </p:nvPr>
          </p:nvSpPr>
          <p:spPr>
            <a:xfrm>
              <a:off x="6732767" y="3256285"/>
              <a:ext cx="2223370" cy="691455"/>
            </a:xfrm>
            <a:prstGeom prst="rightArrow">
              <a:avLst>
                <a:gd fmla="val 72581" name="adj1"/>
                <a:gd fmla="val 46774" name="adj2"/>
              </a:avLst>
            </a:prstGeom>
            <a:solidFill>
              <a:srgbClr val="ECECEC"/>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002">
                <a:latin charset="0" panose="020b0604020202020204" pitchFamily="34" typeface="Arial"/>
                <a:ea charset="-122" panose="020b0503020204020204" pitchFamily="34" typeface="微软雅黑"/>
                <a:sym charset="0" panose="020b0604020202020204" pitchFamily="34" typeface="Arial"/>
              </a:endParaRPr>
            </a:p>
          </p:txBody>
        </p:sp>
        <p:sp>
          <p:nvSpPr>
            <p:cNvPr id="13" name="MH_SubTitle_1"/>
            <p:cNvSpPr/>
            <p:nvPr>
              <p:custDataLst>
                <p:tags r:id="rId6"/>
              </p:custDataLst>
            </p:nvPr>
          </p:nvSpPr>
          <p:spPr>
            <a:xfrm>
              <a:off x="3536590" y="3256285"/>
              <a:ext cx="4080167" cy="691455"/>
            </a:xfrm>
            <a:prstGeom prst="rect">
              <a:avLst/>
            </a:prstGeom>
            <a:solidFill>
              <a:schemeClr val="accent2"/>
            </a:solidFill>
            <a:ln cmpd="sng" w="1270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normAutofit/>
            </a:bodyPr>
            <a:lstStyle/>
            <a:p>
              <a:pPr algn="ctr">
                <a:defRPr/>
              </a:pPr>
              <a:endParaRPr altLang="en-US" lang="zh-CN" sz="2109">
                <a:solidFill>
                  <a:srgbClr val="FFFFFF"/>
                </a:solidFill>
                <a:latin charset="0" panose="020b0604020202020204" pitchFamily="34" typeface="Arial"/>
                <a:ea charset="-122" panose="020b0503020204020204" pitchFamily="34" typeface="微软雅黑"/>
                <a:sym charset="0" panose="020b0604020202020204" pitchFamily="34" typeface="Arial"/>
              </a:endParaRPr>
            </a:p>
          </p:txBody>
        </p:sp>
      </p:grpSp>
      <p:sp>
        <p:nvSpPr>
          <p:cNvPr id="12" name="文本框 11"/>
          <p:cNvSpPr txBox="1"/>
          <p:nvPr>
            <p:custDataLst>
              <p:tags r:id="rId7"/>
            </p:custDataLst>
          </p:nvPr>
        </p:nvSpPr>
        <p:spPr>
          <a:xfrm>
            <a:off x="5070452" y="3438343"/>
            <a:ext cx="785812" cy="514350"/>
          </a:xfrm>
          <a:prstGeom prst="rect">
            <a:avLst/>
          </a:prstGeom>
          <a:noFill/>
        </p:spPr>
        <p:txBody>
          <a:bodyPr bIns="0" lIns="0" rIns="0" tIns="0" wrap="none">
            <a:spAutoFit/>
          </a:bodyPr>
          <a:lstStyle/>
          <a:p>
            <a:pPr>
              <a:defRPr/>
            </a:pPr>
            <a:r>
              <a:rPr altLang="zh-CN" lang="en-US" sz="3375">
                <a:solidFill>
                  <a:schemeClr val="bg1"/>
                </a:solidFill>
                <a:latin charset="0" panose="020b0604020202020204" pitchFamily="34" typeface="Arial"/>
                <a:ea charset="-122" panose="020b0503020204020204" pitchFamily="34" typeface="微软雅黑"/>
                <a:sym charset="0" panose="020b0604020202020204" pitchFamily="34" typeface="Arial"/>
              </a:rPr>
              <a:t>Part</a:t>
            </a:r>
          </a:p>
        </p:txBody>
      </p:sp>
      <p:sp>
        <p:nvSpPr>
          <p:cNvPr id="2052" name="文本框 13"/>
          <p:cNvSpPr txBox="1">
            <a:spLocks noChangeArrowheads="1"/>
          </p:cNvSpPr>
          <p:nvPr>
            <p:custDataLst>
              <p:tags r:id="rId8"/>
            </p:custDataLst>
          </p:nvPr>
        </p:nvSpPr>
        <p:spPr bwMode="auto">
          <a:xfrm>
            <a:off x="5210634" y="3267571"/>
            <a:ext cx="639762" cy="3375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en-US" lang="zh-CN" smtClean="0" sz="2215">
                <a:solidFill>
                  <a:schemeClr val="bg1"/>
                </a:solidFill>
                <a:latin charset="0" panose="020b0604020202020204" pitchFamily="34" typeface="Arial"/>
                <a:ea charset="-122" panose="020b0503020204020204" pitchFamily="34" typeface="微软雅黑"/>
                <a:sym charset="0" panose="020b0604020202020204" pitchFamily="34" typeface="Arial"/>
              </a:rPr>
              <a:t>章 节</a:t>
            </a:r>
          </a:p>
        </p:txBody>
      </p:sp>
      <p:sp>
        <p:nvSpPr>
          <p:cNvPr id="2053" name="文本框 14"/>
          <p:cNvSpPr txBox="1">
            <a:spLocks noChangeArrowheads="1"/>
          </p:cNvSpPr>
          <p:nvPr>
            <p:custDataLst>
              <p:tags r:id="rId9"/>
            </p:custDataLst>
          </p:nvPr>
        </p:nvSpPr>
        <p:spPr bwMode="auto">
          <a:xfrm>
            <a:off x="6162092" y="2790417"/>
            <a:ext cx="1428750" cy="15428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eaLnBrk="1" hangingPunct="1"/>
            <a:r>
              <a:rPr altLang="zh-CN" lang="en-US" smtClean="0" sz="10124">
                <a:solidFill>
                  <a:schemeClr val="bg1"/>
                </a:solidFill>
                <a:latin charset="0" panose="020b0604020202020204" pitchFamily="34" typeface="Arial"/>
                <a:ea charset="-122" panose="020b0503020204020204" pitchFamily="34" typeface="微软雅黑"/>
                <a:sym charset="0" panose="020b0604020202020204" pitchFamily="34" typeface="Arial"/>
              </a:rPr>
              <a:t>02</a:t>
            </a:r>
          </a:p>
        </p:txBody>
      </p:sp>
      <p:sp>
        <p:nvSpPr>
          <p:cNvPr id="6" name="标题 5"/>
          <p:cNvSpPr txBox="1"/>
          <p:nvPr>
            <p:custDataLst>
              <p:tags r:id="rId10"/>
            </p:custDataLst>
          </p:nvPr>
        </p:nvSpPr>
        <p:spPr>
          <a:xfrm>
            <a:off x="8219527" y="3218380"/>
            <a:ext cx="3686398" cy="548640"/>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defRPr/>
            </a:pPr>
            <a:r>
              <a:rPr altLang="en-US" kern="0" lang="zh-CN" smtClean="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7" name="文本占位符 6"/>
          <p:cNvSpPr txBox="1"/>
          <p:nvPr>
            <p:custDataLst>
              <p:tags r:id="rId11"/>
            </p:custDataLst>
          </p:nvPr>
        </p:nvSpPr>
        <p:spPr>
          <a:xfrm>
            <a:off x="8219527" y="3795585"/>
            <a:ext cx="3686398" cy="219456"/>
          </a:xfrm>
          <a:prstGeom prst="rect">
            <a:avLst/>
          </a:prstGeom>
          <a:noFill/>
        </p:spPr>
        <p:txBody>
          <a:bodyPr anchor="t" anchorCtr="0" bIns="0" lIns="0" rIns="0" tIns="0" wrap="square">
            <a:spAutoFit/>
          </a:bodyPr>
          <a:lstStyle>
            <a:lvl1pPr algn="ctr" indent="0">
              <a:lnSpc>
                <a:spcPct val="90000"/>
              </a:lnSpc>
              <a:spcBef>
                <a:spcPts val="1000"/>
              </a:spcBef>
              <a:buFont charset="0" panose="020b0604020202020204" pitchFamily="34" typeface="Arial"/>
              <a:buNone/>
              <a:defRPr baseline="0" sz="1600">
                <a:solidFill>
                  <a:schemeClr val="bg1">
                    <a:lumMod val="50000"/>
                  </a:schemeClr>
                </a:solidFill>
              </a:defRPr>
            </a:lvl1pPr>
            <a:lvl2pPr indent="0">
              <a:lnSpc>
                <a:spcPct val="90000"/>
              </a:lnSpc>
              <a:spcBef>
                <a:spcPts val="500"/>
              </a:spcBef>
              <a:buFont charset="0" panose="020b0604020202020204" pitchFamily="34" typeface="Arial"/>
              <a:buNone/>
              <a:defRPr sz="2000">
                <a:solidFill>
                  <a:schemeClr val="tx1">
                    <a:tint val="75000"/>
                  </a:schemeClr>
                </a:solidFill>
              </a:defRPr>
            </a:lvl2pPr>
            <a:lvl3pPr indent="0">
              <a:lnSpc>
                <a:spcPct val="90000"/>
              </a:lnSpc>
              <a:spcBef>
                <a:spcPts val="500"/>
              </a:spcBef>
              <a:buFont charset="0" panose="020b0604020202020204" pitchFamily="34" typeface="Arial"/>
              <a:buNone/>
              <a:defRPr>
                <a:solidFill>
                  <a:schemeClr val="tx1">
                    <a:tint val="75000"/>
                  </a:schemeClr>
                </a:solidFill>
              </a:defRPr>
            </a:lvl3pPr>
            <a:lvl4pPr indent="0">
              <a:lnSpc>
                <a:spcPct val="90000"/>
              </a:lnSpc>
              <a:spcBef>
                <a:spcPts val="500"/>
              </a:spcBef>
              <a:buFont charset="0" panose="020b0604020202020204" pitchFamily="34" typeface="Arial"/>
              <a:buNone/>
              <a:defRPr sz="1600">
                <a:solidFill>
                  <a:schemeClr val="tx1">
                    <a:tint val="75000"/>
                  </a:schemeClr>
                </a:solidFill>
              </a:defRPr>
            </a:lvl4pPr>
            <a:lvl5pPr indent="0">
              <a:lnSpc>
                <a:spcPct val="90000"/>
              </a:lnSpc>
              <a:spcBef>
                <a:spcPts val="500"/>
              </a:spcBef>
              <a:buFont charset="0" panose="020b0604020202020204" pitchFamily="34" typeface="Arial"/>
              <a:buNone/>
              <a:defRPr sz="1600">
                <a:solidFill>
                  <a:schemeClr val="tx1">
                    <a:tint val="75000"/>
                  </a:schemeClr>
                </a:solidFill>
              </a:defRPr>
            </a:lvl5pPr>
            <a:lvl6pPr indent="0">
              <a:lnSpc>
                <a:spcPct val="90000"/>
              </a:lnSpc>
              <a:spcBef>
                <a:spcPts val="500"/>
              </a:spcBef>
              <a:buFont charset="0" panose="020b0604020202020204" pitchFamily="34" typeface="Arial"/>
              <a:buNone/>
              <a:defRPr sz="1600">
                <a:solidFill>
                  <a:schemeClr val="tx1">
                    <a:tint val="75000"/>
                  </a:schemeClr>
                </a:solidFill>
              </a:defRPr>
            </a:lvl6pPr>
            <a:lvl7pPr indent="0">
              <a:lnSpc>
                <a:spcPct val="90000"/>
              </a:lnSpc>
              <a:spcBef>
                <a:spcPts val="500"/>
              </a:spcBef>
              <a:buFont charset="0" panose="020b0604020202020204" pitchFamily="34" typeface="Arial"/>
              <a:buNone/>
              <a:defRPr sz="1600">
                <a:solidFill>
                  <a:schemeClr val="tx1">
                    <a:tint val="75000"/>
                  </a:schemeClr>
                </a:solidFill>
              </a:defRPr>
            </a:lvl7pPr>
            <a:lvl8pPr indent="0">
              <a:lnSpc>
                <a:spcPct val="90000"/>
              </a:lnSpc>
              <a:spcBef>
                <a:spcPts val="500"/>
              </a:spcBef>
              <a:buFont charset="0" panose="020b0604020202020204" pitchFamily="34" typeface="Arial"/>
              <a:buNone/>
              <a:defRPr sz="1600">
                <a:solidFill>
                  <a:schemeClr val="tx1">
                    <a:tint val="75000"/>
                  </a:schemeClr>
                </a:solidFill>
              </a:defRPr>
            </a:lvl8pPr>
            <a:lvl9pPr indent="0">
              <a:lnSpc>
                <a:spcPct val="90000"/>
              </a:lnSpc>
              <a:spcBef>
                <a:spcPts val="500"/>
              </a:spcBef>
              <a:buFont charset="0" panose="020b0604020202020204" pitchFamily="34" typeface="Arial"/>
              <a:buNone/>
              <a:defRPr sz="1600">
                <a:solidFill>
                  <a:schemeClr val="tx1">
                    <a:tint val="75000"/>
                  </a:schemeClr>
                </a:solidFill>
              </a:defRPr>
            </a:lvl9pPr>
          </a:lstStyle>
          <a:p>
            <a:pPr algn="l">
              <a:defRPr/>
            </a:pPr>
            <a:r>
              <a:rPr altLang="zh-CN" kern="0" lang="en-US" smtClean="0">
                <a:solidFill>
                  <a:schemeClr val="bg1"/>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custDataLst>
      <p:tags r:id="rId12"/>
    </p:custDataLst>
    <p:extLst>
      <p:ext uri="{BB962C8B-B14F-4D97-AF65-F5344CB8AC3E}">
        <p14:creationId val="3626471013"/>
      </p:ext>
    </p:extLst>
  </p:cSld>
  <p:clrMapOvr>
    <a:masterClrMapping/>
  </p:clrMapOvr>
  <p:transition spd="slow">
    <p:push/>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Freeform 5"/>
          <p:cNvSpPr/>
          <p:nvPr/>
        </p:nvSpPr>
        <p:spPr bwMode="auto">
          <a:xfrm>
            <a:off x="4995689" y="3958767"/>
            <a:ext cx="1399652" cy="1997350"/>
          </a:xfrm>
          <a:custGeom>
            <a:gdLst>
              <a:gd fmla="*/ 542 w 588" name="T0"/>
              <a:gd fmla="*/ 636 h 840" name="T1"/>
              <a:gd fmla="*/ 384 w 588" name="T2"/>
              <a:gd fmla="*/ 624 h 840" name="T3"/>
              <a:gd fmla="*/ 382 w 588" name="T4"/>
              <a:gd fmla="*/ 469 h 840" name="T5"/>
              <a:gd fmla="*/ 541 w 588" name="T6"/>
              <a:gd fmla="*/ 455 h 840" name="T7"/>
              <a:gd fmla="*/ 583 w 588" name="T8"/>
              <a:gd fmla="*/ 476 h 840" name="T9"/>
              <a:gd fmla="*/ 585 w 588" name="T10"/>
              <a:gd fmla="*/ 449 h 840" name="T11"/>
              <a:gd fmla="*/ 585 w 588" name="T12"/>
              <a:gd fmla="*/ 327 h 840" name="T13"/>
              <a:gd fmla="*/ 494 w 588" name="T14"/>
              <a:gd fmla="*/ 239 h 840" name="T15"/>
              <a:gd fmla="*/ 322 w 588" name="T16"/>
              <a:gd fmla="*/ 239 h 840" name="T17"/>
              <a:gd fmla="*/ 354 w 588" name="T18"/>
              <a:gd fmla="*/ 159 h 840" name="T19"/>
              <a:gd fmla="*/ 342 w 588" name="T20"/>
              <a:gd fmla="*/ 31 h 840" name="T21"/>
              <a:gd fmla="*/ 213 w 588" name="T22"/>
              <a:gd fmla="*/ 34 h 840" name="T23"/>
              <a:gd fmla="*/ 205 w 588" name="T24"/>
              <a:gd fmla="*/ 163 h 840" name="T25"/>
              <a:gd fmla="*/ 234 w 588" name="T26"/>
              <a:gd fmla="*/ 239 h 840" name="T27"/>
              <a:gd fmla="*/ 75 w 588" name="T28"/>
              <a:gd fmla="*/ 239 h 840" name="T29"/>
              <a:gd fmla="*/ 0 w 588" name="T30"/>
              <a:gd fmla="*/ 259 h 840" name="T31"/>
              <a:gd fmla="*/ 8 w 588" name="T32"/>
              <a:gd fmla="*/ 338 h 840" name="T33"/>
              <a:gd fmla="*/ 552 w 588" name="T34"/>
              <a:gd fmla="*/ 840 h 840" name="T35"/>
              <a:gd fmla="*/ 584 w 588" name="T36"/>
              <a:gd fmla="*/ 786 h 840" name="T37"/>
              <a:gd fmla="*/ 585 w 588" name="T38"/>
              <a:gd fmla="*/ 613 h 840" name="T39"/>
              <a:gd fmla="*/ 542 w 588" name="T40"/>
              <a:gd fmla="*/ 636 h 84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840" w="588">
                <a:moveTo>
                  <a:pt x="542" y="636"/>
                </a:moveTo>
                <a:cubicBezTo>
                  <a:pt x="487" y="672"/>
                  <a:pt x="423" y="668"/>
                  <a:pt x="384" y="624"/>
                </a:cubicBezTo>
                <a:cubicBezTo>
                  <a:pt x="344" y="580"/>
                  <a:pt x="343" y="514"/>
                  <a:pt x="382" y="469"/>
                </a:cubicBezTo>
                <a:cubicBezTo>
                  <a:pt x="420" y="425"/>
                  <a:pt x="486" y="420"/>
                  <a:pt x="541" y="455"/>
                </a:cubicBezTo>
                <a:cubicBezTo>
                  <a:pt x="553" y="463"/>
                  <a:pt x="567" y="468"/>
                  <a:pt x="583" y="476"/>
                </a:cubicBezTo>
                <a:cubicBezTo>
                  <a:pt x="584" y="461"/>
                  <a:pt x="585" y="455"/>
                  <a:pt x="585" y="449"/>
                </a:cubicBezTo>
                <a:cubicBezTo>
                  <a:pt x="586" y="408"/>
                  <a:pt x="586" y="368"/>
                  <a:pt x="585" y="327"/>
                </a:cubicBezTo>
                <a:cubicBezTo>
                  <a:pt x="584" y="267"/>
                  <a:pt x="556" y="240"/>
                  <a:pt x="494" y="239"/>
                </a:cubicBezTo>
                <a:cubicBezTo>
                  <a:pt x="441" y="239"/>
                  <a:pt x="388" y="239"/>
                  <a:pt x="322" y="239"/>
                </a:cubicBezTo>
                <a:cubicBezTo>
                  <a:pt x="335" y="206"/>
                  <a:pt x="341" y="181"/>
                  <a:pt x="354" y="159"/>
                </a:cubicBezTo>
                <a:cubicBezTo>
                  <a:pt x="381" y="115"/>
                  <a:pt x="377" y="63"/>
                  <a:pt x="342" y="31"/>
                </a:cubicBezTo>
                <a:cubicBezTo>
                  <a:pt x="306" y="0"/>
                  <a:pt x="248" y="1"/>
                  <a:pt x="213" y="34"/>
                </a:cubicBezTo>
                <a:cubicBezTo>
                  <a:pt x="179" y="67"/>
                  <a:pt x="178" y="120"/>
                  <a:pt x="205" y="163"/>
                </a:cubicBezTo>
                <a:cubicBezTo>
                  <a:pt x="218" y="184"/>
                  <a:pt x="223" y="209"/>
                  <a:pt x="234" y="239"/>
                </a:cubicBezTo>
                <a:cubicBezTo>
                  <a:pt x="172" y="239"/>
                  <a:pt x="124" y="242"/>
                  <a:pt x="75" y="239"/>
                </a:cubicBezTo>
                <a:cubicBezTo>
                  <a:pt x="45" y="237"/>
                  <a:pt x="21" y="243"/>
                  <a:pt x="0" y="259"/>
                </a:cubicBezTo>
                <a:cubicBezTo>
                  <a:pt x="1" y="285"/>
                  <a:pt x="3" y="311"/>
                  <a:pt x="8" y="338"/>
                </a:cubicBezTo>
                <a:cubicBezTo>
                  <a:pt x="51" y="614"/>
                  <a:pt x="285" y="817"/>
                  <a:pt x="552" y="840"/>
                </a:cubicBezTo>
                <a:cubicBezTo>
                  <a:pt x="570" y="830"/>
                  <a:pt x="581" y="811"/>
                  <a:pt x="584" y="786"/>
                </a:cubicBezTo>
                <a:cubicBezTo>
                  <a:pt x="588" y="732"/>
                  <a:pt x="585" y="677"/>
                  <a:pt x="585" y="613"/>
                </a:cubicBezTo>
                <a:cubicBezTo>
                  <a:pt x="566" y="623"/>
                  <a:pt x="554" y="628"/>
                  <a:pt x="542" y="636"/>
                </a:cubicBezTo>
                <a:close/>
              </a:path>
            </a:pathLst>
          </a:custGeom>
          <a:solidFill>
            <a:schemeClr val="accent4"/>
          </a:solidFill>
          <a:ln>
            <a:noFill/>
          </a:ln>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7" name="Freeform 6"/>
          <p:cNvSpPr/>
          <p:nvPr/>
        </p:nvSpPr>
        <p:spPr bwMode="auto">
          <a:xfrm>
            <a:off x="6430500" y="3019527"/>
            <a:ext cx="1429788" cy="2030835"/>
          </a:xfrm>
          <a:custGeom>
            <a:gdLst>
              <a:gd fmla="*/ 562 w 601" name="T0"/>
              <a:gd fmla="*/ 417 h 854" name="T1"/>
              <a:gd fmla="*/ 244 w 601" name="T2"/>
              <a:gd fmla="*/ 82 h 854" name="T3"/>
              <a:gd fmla="*/ 222 w 601" name="T4"/>
              <a:gd fmla="*/ 50 h 854" name="T5"/>
              <a:gd fmla="*/ 223 w 601" name="T6"/>
              <a:gd fmla="*/ 0 h 854" name="T7"/>
              <a:gd fmla="*/ 79 w 601" name="T8"/>
              <a:gd fmla="*/ 0 h 854" name="T9"/>
              <a:gd fmla="*/ 4 w 601" name="T10"/>
              <a:gd fmla="*/ 69 h 854" name="T11"/>
              <a:gd fmla="*/ 3 w 601" name="T12"/>
              <a:gd fmla="*/ 267 h 854" name="T13"/>
              <a:gd fmla="*/ 87 w 601" name="T14"/>
              <a:gd fmla="*/ 230 h 854" name="T15"/>
              <a:gd fmla="*/ 214 w 601" name="T16"/>
              <a:gd fmla="*/ 249 h 854" name="T17"/>
              <a:gd fmla="*/ 208 w 601" name="T18"/>
              <a:gd fmla="*/ 373 h 854" name="T19"/>
              <a:gd fmla="*/ 84 w 601" name="T20"/>
              <a:gd fmla="*/ 384 h 854" name="T21"/>
              <a:gd fmla="*/ 3 w 601" name="T22"/>
              <a:gd fmla="*/ 352 h 854" name="T23"/>
              <a:gd fmla="*/ 3 w 601" name="T24"/>
              <a:gd fmla="*/ 522 h 854" name="T25"/>
              <a:gd fmla="*/ 94 w 601" name="T26"/>
              <a:gd fmla="*/ 614 h 854" name="T27"/>
              <a:gd fmla="*/ 266 w 601" name="T28"/>
              <a:gd fmla="*/ 614 h 854" name="T29"/>
              <a:gd fmla="*/ 233 w 601" name="T30"/>
              <a:gd fmla="*/ 694 h 854" name="T31"/>
              <a:gd fmla="*/ 247 w 601" name="T32"/>
              <a:gd fmla="*/ 822 h 854" name="T33"/>
              <a:gd fmla="*/ 371 w 601" name="T34"/>
              <a:gd fmla="*/ 822 h 854" name="T35"/>
              <a:gd fmla="*/ 385 w 601" name="T36"/>
              <a:gd fmla="*/ 695 h 854" name="T37"/>
              <a:gd fmla="*/ 351 w 601" name="T38"/>
              <a:gd fmla="*/ 614 h 854" name="T39"/>
              <a:gd fmla="*/ 533 w 601" name="T40"/>
              <a:gd fmla="*/ 614 h 854" name="T41"/>
              <a:gd fmla="*/ 601 w 601" name="T42"/>
              <a:gd fmla="*/ 585 h 854" name="T43"/>
              <a:gd fmla="*/ 562 w 601" name="T44"/>
              <a:gd fmla="*/ 417 h 854"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854" w="601">
                <a:moveTo>
                  <a:pt x="562" y="417"/>
                </a:moveTo>
                <a:cubicBezTo>
                  <a:pt x="503" y="262"/>
                  <a:pt x="395" y="151"/>
                  <a:pt x="244" y="82"/>
                </a:cubicBezTo>
                <a:cubicBezTo>
                  <a:pt x="228" y="75"/>
                  <a:pt x="221" y="67"/>
                  <a:pt x="222" y="50"/>
                </a:cubicBezTo>
                <a:cubicBezTo>
                  <a:pt x="223" y="33"/>
                  <a:pt x="223" y="16"/>
                  <a:pt x="223" y="0"/>
                </a:cubicBezTo>
                <a:cubicBezTo>
                  <a:pt x="175" y="0"/>
                  <a:pt x="127" y="0"/>
                  <a:pt x="79" y="0"/>
                </a:cubicBezTo>
                <a:cubicBezTo>
                  <a:pt x="36" y="1"/>
                  <a:pt x="7" y="27"/>
                  <a:pt x="4" y="69"/>
                </a:cubicBezTo>
                <a:cubicBezTo>
                  <a:pt x="0" y="130"/>
                  <a:pt x="3" y="191"/>
                  <a:pt x="3" y="267"/>
                </a:cubicBezTo>
                <a:cubicBezTo>
                  <a:pt x="38" y="252"/>
                  <a:pt x="64" y="243"/>
                  <a:pt x="87" y="230"/>
                </a:cubicBezTo>
                <a:cubicBezTo>
                  <a:pt x="131" y="204"/>
                  <a:pt x="184" y="211"/>
                  <a:pt x="214" y="249"/>
                </a:cubicBezTo>
                <a:cubicBezTo>
                  <a:pt x="244" y="286"/>
                  <a:pt x="242" y="338"/>
                  <a:pt x="208" y="373"/>
                </a:cubicBezTo>
                <a:cubicBezTo>
                  <a:pt x="176" y="407"/>
                  <a:pt x="125" y="409"/>
                  <a:pt x="84" y="384"/>
                </a:cubicBezTo>
                <a:cubicBezTo>
                  <a:pt x="62" y="370"/>
                  <a:pt x="35" y="364"/>
                  <a:pt x="3" y="352"/>
                </a:cubicBezTo>
                <a:cubicBezTo>
                  <a:pt x="3" y="418"/>
                  <a:pt x="2" y="470"/>
                  <a:pt x="3" y="522"/>
                </a:cubicBezTo>
                <a:cubicBezTo>
                  <a:pt x="3" y="586"/>
                  <a:pt x="30" y="613"/>
                  <a:pt x="94" y="614"/>
                </a:cubicBezTo>
                <a:cubicBezTo>
                  <a:pt x="147" y="615"/>
                  <a:pt x="200" y="614"/>
                  <a:pt x="266" y="614"/>
                </a:cubicBezTo>
                <a:cubicBezTo>
                  <a:pt x="253" y="647"/>
                  <a:pt x="246" y="672"/>
                  <a:pt x="233" y="694"/>
                </a:cubicBezTo>
                <a:cubicBezTo>
                  <a:pt x="206" y="738"/>
                  <a:pt x="210" y="790"/>
                  <a:pt x="247" y="822"/>
                </a:cubicBezTo>
                <a:cubicBezTo>
                  <a:pt x="283" y="854"/>
                  <a:pt x="334" y="854"/>
                  <a:pt x="371" y="822"/>
                </a:cubicBezTo>
                <a:cubicBezTo>
                  <a:pt x="408" y="791"/>
                  <a:pt x="412" y="738"/>
                  <a:pt x="385" y="695"/>
                </a:cubicBezTo>
                <a:cubicBezTo>
                  <a:pt x="372" y="673"/>
                  <a:pt x="365" y="648"/>
                  <a:pt x="351" y="614"/>
                </a:cubicBezTo>
                <a:cubicBezTo>
                  <a:pt x="423" y="614"/>
                  <a:pt x="478" y="615"/>
                  <a:pt x="533" y="614"/>
                </a:cubicBezTo>
                <a:cubicBezTo>
                  <a:pt x="564" y="613"/>
                  <a:pt x="587" y="603"/>
                  <a:pt x="601" y="585"/>
                </a:cubicBezTo>
                <a:cubicBezTo>
                  <a:pt x="596" y="529"/>
                  <a:pt x="584" y="473"/>
                  <a:pt x="562" y="417"/>
                </a:cubicBezTo>
                <a:close/>
              </a:path>
            </a:pathLst>
          </a:custGeom>
          <a:solidFill>
            <a:schemeClr val="accent2"/>
          </a:solidFill>
          <a:ln>
            <a:noFill/>
          </a:ln>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8" name="Freeform 7"/>
          <p:cNvSpPr/>
          <p:nvPr/>
        </p:nvSpPr>
        <p:spPr bwMode="auto">
          <a:xfrm>
            <a:off x="5866286" y="4524654"/>
            <a:ext cx="1995676" cy="1434811"/>
          </a:xfrm>
          <a:custGeom>
            <a:gdLst>
              <a:gd fmla="*/ 839 w 839" name="T0"/>
              <a:gd fmla="*/ 33 h 603" name="T1"/>
              <a:gd fmla="*/ 778 w 839" name="T2"/>
              <a:gd fmla="*/ 2 h 603" name="T3"/>
              <a:gd fmla="*/ 622 w 839" name="T4"/>
              <a:gd fmla="*/ 2 h 603" name="T5"/>
              <a:gd fmla="*/ 620 w 839" name="T6"/>
              <a:gd fmla="*/ 18 h 603" name="T7"/>
              <a:gd fmla="*/ 638 w 839" name="T8"/>
              <a:gd fmla="*/ 47 h 603" name="T9"/>
              <a:gd fmla="*/ 622 w 839" name="T10"/>
              <a:gd fmla="*/ 205 h 603" name="T11"/>
              <a:gd fmla="*/ 471 w 839" name="T12"/>
              <a:gd fmla="*/ 206 h 603" name="T13"/>
              <a:gd fmla="*/ 454 w 839" name="T14"/>
              <a:gd fmla="*/ 48 h 603" name="T15"/>
              <a:gd fmla="*/ 479 w 839" name="T16"/>
              <a:gd fmla="*/ 1 h 603" name="T17"/>
              <a:gd fmla="*/ 340 w 839" name="T18"/>
              <a:gd fmla="*/ 1 h 603" name="T19"/>
              <a:gd fmla="*/ 239 w 839" name="T20"/>
              <a:gd fmla="*/ 100 h 603" name="T21"/>
              <a:gd fmla="*/ 239 w 839" name="T22"/>
              <a:gd fmla="*/ 266 h 603" name="T23"/>
              <a:gd fmla="*/ 158 w 839" name="T24"/>
              <a:gd fmla="*/ 231 h 603" name="T25"/>
              <a:gd fmla="*/ 30 w 839" name="T26"/>
              <a:gd fmla="*/ 247 h 603" name="T27"/>
              <a:gd fmla="*/ 33 w 839" name="T28"/>
              <a:gd fmla="*/ 371 h 603" name="T29"/>
              <a:gd fmla="*/ 161 w 839" name="T30"/>
              <a:gd fmla="*/ 384 h 603" name="T31"/>
              <a:gd fmla="*/ 240 w 839" name="T32"/>
              <a:gd fmla="*/ 350 h 603" name="T33"/>
              <a:gd fmla="*/ 240 w 839" name="T34"/>
              <a:gd fmla="*/ 533 h 603" name="T35"/>
              <a:gd fmla="*/ 276 w 839" name="T36"/>
              <a:gd fmla="*/ 603 h 603" name="T37"/>
              <a:gd fmla="*/ 351 w 839" name="T38"/>
              <a:gd fmla="*/ 593 h 603" name="T39"/>
              <a:gd fmla="*/ 839 w 839" name="T40"/>
              <a:gd fmla="*/ 33 h 603"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603" w="839">
                <a:moveTo>
                  <a:pt x="839" y="33"/>
                </a:moveTo>
                <a:cubicBezTo>
                  <a:pt x="827" y="14"/>
                  <a:pt x="806" y="3"/>
                  <a:pt x="778" y="2"/>
                </a:cubicBezTo>
                <a:cubicBezTo>
                  <a:pt x="727" y="0"/>
                  <a:pt x="675" y="2"/>
                  <a:pt x="622" y="2"/>
                </a:cubicBezTo>
                <a:cubicBezTo>
                  <a:pt x="621" y="12"/>
                  <a:pt x="619" y="16"/>
                  <a:pt x="620" y="18"/>
                </a:cubicBezTo>
                <a:cubicBezTo>
                  <a:pt x="626" y="28"/>
                  <a:pt x="631" y="37"/>
                  <a:pt x="638" y="47"/>
                </a:cubicBezTo>
                <a:cubicBezTo>
                  <a:pt x="674" y="101"/>
                  <a:pt x="668" y="166"/>
                  <a:pt x="622" y="205"/>
                </a:cubicBezTo>
                <a:cubicBezTo>
                  <a:pt x="578" y="243"/>
                  <a:pt x="517" y="244"/>
                  <a:pt x="471" y="206"/>
                </a:cubicBezTo>
                <a:cubicBezTo>
                  <a:pt x="426" y="169"/>
                  <a:pt x="419" y="102"/>
                  <a:pt x="454" y="48"/>
                </a:cubicBezTo>
                <a:cubicBezTo>
                  <a:pt x="462" y="36"/>
                  <a:pt x="468" y="22"/>
                  <a:pt x="479" y="1"/>
                </a:cubicBezTo>
                <a:cubicBezTo>
                  <a:pt x="426" y="1"/>
                  <a:pt x="383" y="1"/>
                  <a:pt x="340" y="1"/>
                </a:cubicBezTo>
                <a:cubicBezTo>
                  <a:pt x="266" y="2"/>
                  <a:pt x="240" y="27"/>
                  <a:pt x="239" y="100"/>
                </a:cubicBezTo>
                <a:cubicBezTo>
                  <a:pt x="239" y="151"/>
                  <a:pt x="239" y="202"/>
                  <a:pt x="239" y="266"/>
                </a:cubicBezTo>
                <a:cubicBezTo>
                  <a:pt x="205" y="252"/>
                  <a:pt x="180" y="244"/>
                  <a:pt x="158" y="231"/>
                </a:cubicBezTo>
                <a:cubicBezTo>
                  <a:pt x="114" y="205"/>
                  <a:pt x="61" y="210"/>
                  <a:pt x="30" y="247"/>
                </a:cubicBezTo>
                <a:cubicBezTo>
                  <a:pt x="0" y="284"/>
                  <a:pt x="1" y="335"/>
                  <a:pt x="33" y="371"/>
                </a:cubicBezTo>
                <a:cubicBezTo>
                  <a:pt x="65" y="407"/>
                  <a:pt x="118" y="411"/>
                  <a:pt x="161" y="384"/>
                </a:cubicBezTo>
                <a:cubicBezTo>
                  <a:pt x="182" y="370"/>
                  <a:pt x="207" y="364"/>
                  <a:pt x="240" y="350"/>
                </a:cubicBezTo>
                <a:cubicBezTo>
                  <a:pt x="240" y="420"/>
                  <a:pt x="239" y="477"/>
                  <a:pt x="240" y="533"/>
                </a:cubicBezTo>
                <a:cubicBezTo>
                  <a:pt x="241" y="567"/>
                  <a:pt x="253" y="591"/>
                  <a:pt x="276" y="603"/>
                </a:cubicBezTo>
                <a:cubicBezTo>
                  <a:pt x="301" y="602"/>
                  <a:pt x="326" y="598"/>
                  <a:pt x="351" y="593"/>
                </a:cubicBezTo>
                <a:cubicBezTo>
                  <a:pt x="634" y="537"/>
                  <a:pt x="825" y="300"/>
                  <a:pt x="839" y="33"/>
                </a:cubicBezTo>
                <a:close/>
              </a:path>
            </a:pathLst>
          </a:custGeom>
          <a:solidFill>
            <a:schemeClr val="accent3"/>
          </a:solidFill>
          <a:ln>
            <a:noFill/>
          </a:ln>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9" name="Freeform 8"/>
          <p:cNvSpPr/>
          <p:nvPr/>
        </p:nvSpPr>
        <p:spPr bwMode="auto">
          <a:xfrm>
            <a:off x="6438631" y="2217573"/>
            <a:ext cx="1910291" cy="555843"/>
          </a:xfrm>
          <a:custGeom>
            <a:gdLst>
              <a:gd fmla="*/ 679 w 803" name="T0"/>
              <a:gd fmla="*/ 91 h 234" name="T1"/>
              <a:gd fmla="*/ 415 w 803" name="T2"/>
              <a:gd fmla="*/ 68 h 234" name="T3"/>
              <a:gd fmla="*/ 307 w 803" name="T4"/>
              <a:gd fmla="*/ 27 h 234" name="T5"/>
              <a:gd fmla="*/ 101 w 803" name="T6"/>
              <a:gd fmla="*/ 60 h 234" name="T7"/>
              <a:gd fmla="*/ 0 w 803" name="T8"/>
              <a:gd fmla="*/ 234 h 234" name="T9"/>
              <a:gd fmla="*/ 75 w 803" name="T10"/>
              <a:gd fmla="*/ 234 h 234" name="T11"/>
              <a:gd fmla="*/ 80 w 803" name="T12"/>
              <a:gd fmla="*/ 213 h 234" name="T13"/>
              <a:gd fmla="*/ 283 w 803" name="T14"/>
              <a:gd fmla="*/ 97 h 234" name="T15"/>
              <a:gd fmla="*/ 389 w 803" name="T16"/>
              <a:gd fmla="*/ 137 h 234" name="T17"/>
              <a:gd fmla="*/ 613 w 803" name="T18"/>
              <a:gd fmla="*/ 177 h 234" name="T19"/>
              <a:gd fmla="*/ 803 w 803" name="T20"/>
              <a:gd fmla="*/ 142 h 234" name="T21"/>
              <a:gd fmla="*/ 803 w 803" name="T22"/>
              <a:gd fmla="*/ 63 h 234" name="T23"/>
              <a:gd fmla="*/ 679 w 803" name="T24"/>
              <a:gd fmla="*/ 91 h 23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34" w="803">
                <a:moveTo>
                  <a:pt x="679" y="91"/>
                </a:moveTo>
                <a:cubicBezTo>
                  <a:pt x="588" y="115"/>
                  <a:pt x="501" y="109"/>
                  <a:pt x="415" y="68"/>
                </a:cubicBezTo>
                <a:cubicBezTo>
                  <a:pt x="381" y="52"/>
                  <a:pt x="344" y="40"/>
                  <a:pt x="307" y="27"/>
                </a:cubicBezTo>
                <a:cubicBezTo>
                  <a:pt x="233" y="0"/>
                  <a:pt x="164" y="17"/>
                  <a:pt x="101" y="60"/>
                </a:cubicBezTo>
                <a:cubicBezTo>
                  <a:pt x="40" y="101"/>
                  <a:pt x="11" y="162"/>
                  <a:pt x="0" y="234"/>
                </a:cubicBezTo>
                <a:cubicBezTo>
                  <a:pt x="75" y="234"/>
                  <a:pt x="75" y="234"/>
                  <a:pt x="75" y="234"/>
                </a:cubicBezTo>
                <a:cubicBezTo>
                  <a:pt x="77" y="226"/>
                  <a:pt x="78" y="219"/>
                  <a:pt x="80" y="213"/>
                </a:cubicBezTo>
                <a:cubicBezTo>
                  <a:pt x="103" y="118"/>
                  <a:pt x="212" y="67"/>
                  <a:pt x="283" y="97"/>
                </a:cubicBezTo>
                <a:cubicBezTo>
                  <a:pt x="317" y="112"/>
                  <a:pt x="354" y="123"/>
                  <a:pt x="389" y="137"/>
                </a:cubicBezTo>
                <a:cubicBezTo>
                  <a:pt x="461" y="166"/>
                  <a:pt x="533" y="192"/>
                  <a:pt x="613" y="177"/>
                </a:cubicBezTo>
                <a:cubicBezTo>
                  <a:pt x="677" y="164"/>
                  <a:pt x="740" y="153"/>
                  <a:pt x="803" y="142"/>
                </a:cubicBezTo>
                <a:cubicBezTo>
                  <a:pt x="803" y="113"/>
                  <a:pt x="803" y="89"/>
                  <a:pt x="803" y="63"/>
                </a:cubicBezTo>
                <a:cubicBezTo>
                  <a:pt x="760" y="73"/>
                  <a:pt x="719" y="80"/>
                  <a:pt x="679" y="91"/>
                </a:cubicBezTo>
                <a:close/>
              </a:path>
            </a:pathLst>
          </a:custGeom>
          <a:solidFill>
            <a:schemeClr val="accent1"/>
          </a:solidFill>
          <a:ln>
            <a:noFill/>
          </a:ln>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nvGrpSpPr>
          <p:cNvPr id="10" name="Group 9"/>
          <p:cNvGrpSpPr/>
          <p:nvPr/>
        </p:nvGrpSpPr>
        <p:grpSpPr>
          <a:xfrm>
            <a:off x="7534402" y="2988102"/>
            <a:ext cx="2506316" cy="612892"/>
            <a:chOff x="5431395" y="2368916"/>
            <a:chExt cx="2376489" cy="581144"/>
          </a:xfrm>
          <a:solidFill>
            <a:schemeClr val="accent2"/>
          </a:solidFill>
        </p:grpSpPr>
        <p:cxnSp>
          <p:nvCxnSpPr>
            <p:cNvPr id="11" name="Straight Connector 10"/>
            <p:cNvCxnSpPr/>
            <p:nvPr/>
          </p:nvCxnSpPr>
          <p:spPr bwMode="auto">
            <a:xfrm flipV="1">
              <a:off x="5431395" y="2573456"/>
              <a:ext cx="403756" cy="376604"/>
            </a:xfrm>
            <a:prstGeom prst="line">
              <a:avLst/>
            </a:prstGeom>
            <a:grpFill/>
            <a:ln algn="ctr" cap="flat" cmpd="sng" w="12700">
              <a:solidFill>
                <a:schemeClr val="accent2"/>
              </a:solidFill>
              <a:prstDash val="sysDash"/>
              <a:round/>
              <a:headEnd len="med" type="none" w="med"/>
              <a:tailEnd len="med" type="none" w="med"/>
            </a:ln>
            <a:effectLst/>
          </p:spPr>
        </p:cxnSp>
        <p:cxnSp>
          <p:nvCxnSpPr>
            <p:cNvPr id="12" name="Straight Connector 11"/>
            <p:cNvCxnSpPr/>
            <p:nvPr/>
          </p:nvCxnSpPr>
          <p:spPr bwMode="auto">
            <a:xfrm>
              <a:off x="6022960" y="2463861"/>
              <a:ext cx="1599407" cy="0"/>
            </a:xfrm>
            <a:prstGeom prst="line">
              <a:avLst/>
            </a:prstGeom>
            <a:grpFill/>
            <a:ln algn="ctr" cap="flat" cmpd="sng" w="12700">
              <a:solidFill>
                <a:schemeClr val="accent2"/>
              </a:solidFill>
              <a:prstDash val="sysDash"/>
              <a:round/>
              <a:headEnd len="med" type="none" w="med"/>
              <a:tailEnd len="med" type="none" w="med"/>
            </a:ln>
            <a:effectLst/>
          </p:spPr>
        </p:cxnSp>
        <p:grpSp>
          <p:nvGrpSpPr>
            <p:cNvPr id="13" name="Group 12"/>
            <p:cNvGrpSpPr/>
            <p:nvPr/>
          </p:nvGrpSpPr>
          <p:grpSpPr>
            <a:xfrm flipV="1">
              <a:off x="5828053" y="2384381"/>
              <a:ext cx="194907" cy="194907"/>
              <a:chOff x="6511702" y="5419514"/>
              <a:chExt cx="194907" cy="194907"/>
            </a:xfrm>
            <a:grpFill/>
          </p:grpSpPr>
          <p:sp>
            <p:nvSpPr>
              <p:cNvPr id="17" name="Freeform 21"/>
              <p:cNvSpPr>
                <a:spLocks noEditPoints="1"/>
              </p:cNvSpPr>
              <p:nvPr/>
            </p:nvSpPr>
            <p:spPr bwMode="auto">
              <a:xfrm flipH="1" flipV="1">
                <a:off x="6542960" y="5449214"/>
                <a:ext cx="134229" cy="135507"/>
              </a:xfrm>
              <a:custGeom>
                <a:gdLst>
                  <a:gd fmla="*/ 25 w 50" name="T0"/>
                  <a:gd fmla="*/ 50 h 50" name="T1"/>
                  <a:gd fmla="*/ 0 w 50" name="T2"/>
                  <a:gd fmla="*/ 25 h 50" name="T3"/>
                  <a:gd fmla="*/ 25 w 50" name="T4"/>
                  <a:gd fmla="*/ 0 h 50" name="T5"/>
                  <a:gd fmla="*/ 50 w 50" name="T6"/>
                  <a:gd fmla="*/ 25 h 50" name="T7"/>
                  <a:gd fmla="*/ 25 w 50" name="T8"/>
                  <a:gd fmla="*/ 50 h 50" name="T9"/>
                  <a:gd fmla="*/ 25 w 50" name="T10"/>
                  <a:gd fmla="*/ 12 h 50" name="T11"/>
                  <a:gd fmla="*/ 12 w 50" name="T12"/>
                  <a:gd fmla="*/ 25 h 50" name="T13"/>
                  <a:gd fmla="*/ 25 w 50" name="T14"/>
                  <a:gd fmla="*/ 38 h 50" name="T15"/>
                  <a:gd fmla="*/ 38 w 50" name="T16"/>
                  <a:gd fmla="*/ 25 h 50" name="T17"/>
                  <a:gd fmla="*/ 25 w 50" name="T18"/>
                  <a:gd fmla="*/ 12 h 5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0" w="50">
                    <a:moveTo>
                      <a:pt x="25" y="50"/>
                    </a:moveTo>
                    <a:cubicBezTo>
                      <a:pt x="11" y="50"/>
                      <a:pt x="0" y="39"/>
                      <a:pt x="0" y="25"/>
                    </a:cubicBezTo>
                    <a:cubicBezTo>
                      <a:pt x="0" y="11"/>
                      <a:pt x="11" y="0"/>
                      <a:pt x="25" y="0"/>
                    </a:cubicBezTo>
                    <a:cubicBezTo>
                      <a:pt x="39" y="0"/>
                      <a:pt x="50" y="11"/>
                      <a:pt x="50" y="25"/>
                    </a:cubicBezTo>
                    <a:cubicBezTo>
                      <a:pt x="50" y="39"/>
                      <a:pt x="39" y="50"/>
                      <a:pt x="25" y="50"/>
                    </a:cubicBezTo>
                    <a:close/>
                    <a:moveTo>
                      <a:pt x="25" y="12"/>
                    </a:moveTo>
                    <a:cubicBezTo>
                      <a:pt x="18" y="12"/>
                      <a:pt x="12" y="18"/>
                      <a:pt x="12" y="25"/>
                    </a:cubicBezTo>
                    <a:cubicBezTo>
                      <a:pt x="12" y="32"/>
                      <a:pt x="18" y="38"/>
                      <a:pt x="25" y="38"/>
                    </a:cubicBezTo>
                    <a:cubicBezTo>
                      <a:pt x="32" y="38"/>
                      <a:pt x="38" y="32"/>
                      <a:pt x="38" y="25"/>
                    </a:cubicBezTo>
                    <a:cubicBezTo>
                      <a:pt x="38" y="18"/>
                      <a:pt x="32" y="12"/>
                      <a:pt x="25" y="12"/>
                    </a:cubicBezTo>
                    <a:close/>
                  </a:path>
                </a:pathLst>
              </a:custGeom>
              <a:grpFill/>
              <a:ln w="9525">
                <a:solidFill>
                  <a:schemeClr val="accent2"/>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8" name="Freeform 22"/>
              <p:cNvSpPr>
                <a:spLocks noEditPoints="1"/>
              </p:cNvSpPr>
              <p:nvPr/>
            </p:nvSpPr>
            <p:spPr bwMode="auto">
              <a:xfrm flipH="1" flipV="1">
                <a:off x="6511702" y="5419514"/>
                <a:ext cx="194907" cy="194907"/>
              </a:xfrm>
              <a:custGeom>
                <a:gdLst>
                  <a:gd fmla="*/ 36 w 72" name="T0"/>
                  <a:gd fmla="*/ 72 h 72" name="T1"/>
                  <a:gd fmla="*/ 0 w 72" name="T2"/>
                  <a:gd fmla="*/ 36 h 72" name="T3"/>
                  <a:gd fmla="*/ 36 w 72" name="T4"/>
                  <a:gd fmla="*/ 0 h 72" name="T5"/>
                  <a:gd fmla="*/ 72 w 72" name="T6"/>
                  <a:gd fmla="*/ 36 h 72" name="T7"/>
                  <a:gd fmla="*/ 36 w 72" name="T8"/>
                  <a:gd fmla="*/ 72 h 72" name="T9"/>
                  <a:gd fmla="*/ 36 w 72" name="T10"/>
                  <a:gd fmla="*/ 4 h 72" name="T11"/>
                  <a:gd fmla="*/ 4 w 72" name="T12"/>
                  <a:gd fmla="*/ 36 h 72" name="T13"/>
                  <a:gd fmla="*/ 36 w 72" name="T14"/>
                  <a:gd fmla="*/ 68 h 72" name="T15"/>
                  <a:gd fmla="*/ 68 w 72" name="T16"/>
                  <a:gd fmla="*/ 36 h 72" name="T17"/>
                  <a:gd fmla="*/ 36 w 72" name="T18"/>
                  <a:gd fmla="*/ 4 h 7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2" w="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4"/>
                    </a:moveTo>
                    <a:cubicBezTo>
                      <a:pt x="18" y="4"/>
                      <a:pt x="4" y="19"/>
                      <a:pt x="4" y="36"/>
                    </a:cubicBezTo>
                    <a:cubicBezTo>
                      <a:pt x="4" y="54"/>
                      <a:pt x="18" y="68"/>
                      <a:pt x="36" y="68"/>
                    </a:cubicBezTo>
                    <a:cubicBezTo>
                      <a:pt x="54" y="68"/>
                      <a:pt x="68" y="54"/>
                      <a:pt x="68" y="36"/>
                    </a:cubicBezTo>
                    <a:cubicBezTo>
                      <a:pt x="68" y="19"/>
                      <a:pt x="54" y="4"/>
                      <a:pt x="36" y="4"/>
                    </a:cubicBezTo>
                    <a:close/>
                  </a:path>
                </a:pathLst>
              </a:custGeom>
              <a:grpFill/>
              <a:ln w="9525">
                <a:solidFill>
                  <a:schemeClr val="accent2"/>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14" name="Group 13"/>
            <p:cNvGrpSpPr/>
            <p:nvPr/>
          </p:nvGrpSpPr>
          <p:grpSpPr>
            <a:xfrm flipV="1">
              <a:off x="7612977" y="2368916"/>
              <a:ext cx="194907" cy="194907"/>
              <a:chOff x="6511702" y="5419514"/>
              <a:chExt cx="194907" cy="194907"/>
            </a:xfrm>
            <a:grpFill/>
          </p:grpSpPr>
          <p:sp>
            <p:nvSpPr>
              <p:cNvPr id="15" name="Freeform 21"/>
              <p:cNvSpPr>
                <a:spLocks noEditPoints="1"/>
              </p:cNvSpPr>
              <p:nvPr/>
            </p:nvSpPr>
            <p:spPr bwMode="auto">
              <a:xfrm flipH="1" flipV="1">
                <a:off x="6542960" y="5449214"/>
                <a:ext cx="134229" cy="135507"/>
              </a:xfrm>
              <a:custGeom>
                <a:gdLst>
                  <a:gd fmla="*/ 25 w 50" name="T0"/>
                  <a:gd fmla="*/ 50 h 50" name="T1"/>
                  <a:gd fmla="*/ 0 w 50" name="T2"/>
                  <a:gd fmla="*/ 25 h 50" name="T3"/>
                  <a:gd fmla="*/ 25 w 50" name="T4"/>
                  <a:gd fmla="*/ 0 h 50" name="T5"/>
                  <a:gd fmla="*/ 50 w 50" name="T6"/>
                  <a:gd fmla="*/ 25 h 50" name="T7"/>
                  <a:gd fmla="*/ 25 w 50" name="T8"/>
                  <a:gd fmla="*/ 50 h 50" name="T9"/>
                  <a:gd fmla="*/ 25 w 50" name="T10"/>
                  <a:gd fmla="*/ 12 h 50" name="T11"/>
                  <a:gd fmla="*/ 12 w 50" name="T12"/>
                  <a:gd fmla="*/ 25 h 50" name="T13"/>
                  <a:gd fmla="*/ 25 w 50" name="T14"/>
                  <a:gd fmla="*/ 38 h 50" name="T15"/>
                  <a:gd fmla="*/ 38 w 50" name="T16"/>
                  <a:gd fmla="*/ 25 h 50" name="T17"/>
                  <a:gd fmla="*/ 25 w 50" name="T18"/>
                  <a:gd fmla="*/ 12 h 5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0" w="50">
                    <a:moveTo>
                      <a:pt x="25" y="50"/>
                    </a:moveTo>
                    <a:cubicBezTo>
                      <a:pt x="11" y="50"/>
                      <a:pt x="0" y="39"/>
                      <a:pt x="0" y="25"/>
                    </a:cubicBezTo>
                    <a:cubicBezTo>
                      <a:pt x="0" y="11"/>
                      <a:pt x="11" y="0"/>
                      <a:pt x="25" y="0"/>
                    </a:cubicBezTo>
                    <a:cubicBezTo>
                      <a:pt x="39" y="0"/>
                      <a:pt x="50" y="11"/>
                      <a:pt x="50" y="25"/>
                    </a:cubicBezTo>
                    <a:cubicBezTo>
                      <a:pt x="50" y="39"/>
                      <a:pt x="39" y="50"/>
                      <a:pt x="25" y="50"/>
                    </a:cubicBezTo>
                    <a:close/>
                    <a:moveTo>
                      <a:pt x="25" y="12"/>
                    </a:moveTo>
                    <a:cubicBezTo>
                      <a:pt x="18" y="12"/>
                      <a:pt x="12" y="18"/>
                      <a:pt x="12" y="25"/>
                    </a:cubicBezTo>
                    <a:cubicBezTo>
                      <a:pt x="12" y="32"/>
                      <a:pt x="18" y="38"/>
                      <a:pt x="25" y="38"/>
                    </a:cubicBezTo>
                    <a:cubicBezTo>
                      <a:pt x="32" y="38"/>
                      <a:pt x="38" y="32"/>
                      <a:pt x="38" y="25"/>
                    </a:cubicBezTo>
                    <a:cubicBezTo>
                      <a:pt x="38" y="18"/>
                      <a:pt x="32" y="12"/>
                      <a:pt x="25" y="12"/>
                    </a:cubicBezTo>
                    <a:close/>
                  </a:path>
                </a:pathLst>
              </a:custGeom>
              <a:grpFill/>
              <a:ln w="9525">
                <a:solidFill>
                  <a:schemeClr val="accent2"/>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16" name="Freeform 22"/>
              <p:cNvSpPr>
                <a:spLocks noEditPoints="1"/>
              </p:cNvSpPr>
              <p:nvPr/>
            </p:nvSpPr>
            <p:spPr bwMode="auto">
              <a:xfrm flipH="1" flipV="1">
                <a:off x="6511702" y="5419514"/>
                <a:ext cx="194907" cy="194907"/>
              </a:xfrm>
              <a:custGeom>
                <a:gdLst>
                  <a:gd fmla="*/ 36 w 72" name="T0"/>
                  <a:gd fmla="*/ 72 h 72" name="T1"/>
                  <a:gd fmla="*/ 0 w 72" name="T2"/>
                  <a:gd fmla="*/ 36 h 72" name="T3"/>
                  <a:gd fmla="*/ 36 w 72" name="T4"/>
                  <a:gd fmla="*/ 0 h 72" name="T5"/>
                  <a:gd fmla="*/ 72 w 72" name="T6"/>
                  <a:gd fmla="*/ 36 h 72" name="T7"/>
                  <a:gd fmla="*/ 36 w 72" name="T8"/>
                  <a:gd fmla="*/ 72 h 72" name="T9"/>
                  <a:gd fmla="*/ 36 w 72" name="T10"/>
                  <a:gd fmla="*/ 4 h 72" name="T11"/>
                  <a:gd fmla="*/ 4 w 72" name="T12"/>
                  <a:gd fmla="*/ 36 h 72" name="T13"/>
                  <a:gd fmla="*/ 36 w 72" name="T14"/>
                  <a:gd fmla="*/ 68 h 72" name="T15"/>
                  <a:gd fmla="*/ 68 w 72" name="T16"/>
                  <a:gd fmla="*/ 36 h 72" name="T17"/>
                  <a:gd fmla="*/ 36 w 72" name="T18"/>
                  <a:gd fmla="*/ 4 h 7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2" w="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4"/>
                    </a:moveTo>
                    <a:cubicBezTo>
                      <a:pt x="18" y="4"/>
                      <a:pt x="4" y="19"/>
                      <a:pt x="4" y="36"/>
                    </a:cubicBezTo>
                    <a:cubicBezTo>
                      <a:pt x="4" y="54"/>
                      <a:pt x="18" y="68"/>
                      <a:pt x="36" y="68"/>
                    </a:cubicBezTo>
                    <a:cubicBezTo>
                      <a:pt x="54" y="68"/>
                      <a:pt x="68" y="54"/>
                      <a:pt x="68" y="36"/>
                    </a:cubicBezTo>
                    <a:cubicBezTo>
                      <a:pt x="68" y="19"/>
                      <a:pt x="54" y="4"/>
                      <a:pt x="36" y="4"/>
                    </a:cubicBezTo>
                    <a:close/>
                  </a:path>
                </a:pathLst>
              </a:custGeom>
              <a:grpFill/>
              <a:ln w="9525">
                <a:solidFill>
                  <a:schemeClr val="accent2"/>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grpSp>
        <p:nvGrpSpPr>
          <p:cNvPr id="19" name="Group 18"/>
          <p:cNvGrpSpPr/>
          <p:nvPr/>
        </p:nvGrpSpPr>
        <p:grpSpPr>
          <a:xfrm>
            <a:off x="7284845" y="5625394"/>
            <a:ext cx="2506316" cy="612892"/>
            <a:chOff x="5194765" y="4869597"/>
            <a:chExt cx="2376489" cy="581144"/>
          </a:xfrm>
          <a:solidFill>
            <a:schemeClr val="accent3"/>
          </a:solidFill>
        </p:grpSpPr>
        <p:cxnSp>
          <p:nvCxnSpPr>
            <p:cNvPr id="20" name="Straight Connector 19"/>
            <p:cNvCxnSpPr/>
            <p:nvPr/>
          </p:nvCxnSpPr>
          <p:spPr bwMode="auto">
            <a:xfrm>
              <a:off x="5194765" y="4869597"/>
              <a:ext cx="403756" cy="376604"/>
            </a:xfrm>
            <a:prstGeom prst="line">
              <a:avLst/>
            </a:prstGeom>
            <a:grpFill/>
            <a:ln algn="ctr" cap="flat" cmpd="sng" w="12700">
              <a:solidFill>
                <a:schemeClr val="accent3"/>
              </a:solidFill>
              <a:prstDash val="sysDash"/>
              <a:round/>
              <a:headEnd len="med" type="none" w="med"/>
              <a:tailEnd len="med" type="none" w="med"/>
            </a:ln>
            <a:effectLst/>
          </p:spPr>
        </p:cxnSp>
        <p:cxnSp>
          <p:nvCxnSpPr>
            <p:cNvPr id="21" name="Straight Connector 20"/>
            <p:cNvCxnSpPr/>
            <p:nvPr/>
          </p:nvCxnSpPr>
          <p:spPr bwMode="auto">
            <a:xfrm flipV="1">
              <a:off x="5786330" y="5355796"/>
              <a:ext cx="1599407" cy="0"/>
            </a:xfrm>
            <a:prstGeom prst="line">
              <a:avLst/>
            </a:prstGeom>
            <a:grpFill/>
            <a:ln algn="ctr" cap="flat" cmpd="sng" w="12700">
              <a:solidFill>
                <a:schemeClr val="accent3"/>
              </a:solidFill>
              <a:prstDash val="sysDash"/>
              <a:round/>
              <a:headEnd len="med" type="none" w="med"/>
              <a:tailEnd len="med" type="none" w="med"/>
            </a:ln>
            <a:effectLst/>
          </p:spPr>
        </p:cxnSp>
        <p:grpSp>
          <p:nvGrpSpPr>
            <p:cNvPr id="22" name="Group 21"/>
            <p:cNvGrpSpPr/>
            <p:nvPr/>
          </p:nvGrpSpPr>
          <p:grpSpPr>
            <a:xfrm>
              <a:off x="5591423" y="5240369"/>
              <a:ext cx="194907" cy="194907"/>
              <a:chOff x="6511702" y="5419514"/>
              <a:chExt cx="194907" cy="194907"/>
            </a:xfrm>
            <a:grpFill/>
          </p:grpSpPr>
          <p:sp>
            <p:nvSpPr>
              <p:cNvPr id="26" name="Freeform 21"/>
              <p:cNvSpPr>
                <a:spLocks noEditPoints="1"/>
              </p:cNvSpPr>
              <p:nvPr/>
            </p:nvSpPr>
            <p:spPr bwMode="auto">
              <a:xfrm flipH="1" flipV="1">
                <a:off x="6542960" y="5449214"/>
                <a:ext cx="134229" cy="135507"/>
              </a:xfrm>
              <a:custGeom>
                <a:gdLst>
                  <a:gd fmla="*/ 25 w 50" name="T0"/>
                  <a:gd fmla="*/ 50 h 50" name="T1"/>
                  <a:gd fmla="*/ 0 w 50" name="T2"/>
                  <a:gd fmla="*/ 25 h 50" name="T3"/>
                  <a:gd fmla="*/ 25 w 50" name="T4"/>
                  <a:gd fmla="*/ 0 h 50" name="T5"/>
                  <a:gd fmla="*/ 50 w 50" name="T6"/>
                  <a:gd fmla="*/ 25 h 50" name="T7"/>
                  <a:gd fmla="*/ 25 w 50" name="T8"/>
                  <a:gd fmla="*/ 50 h 50" name="T9"/>
                  <a:gd fmla="*/ 25 w 50" name="T10"/>
                  <a:gd fmla="*/ 12 h 50" name="T11"/>
                  <a:gd fmla="*/ 12 w 50" name="T12"/>
                  <a:gd fmla="*/ 25 h 50" name="T13"/>
                  <a:gd fmla="*/ 25 w 50" name="T14"/>
                  <a:gd fmla="*/ 38 h 50" name="T15"/>
                  <a:gd fmla="*/ 38 w 50" name="T16"/>
                  <a:gd fmla="*/ 25 h 50" name="T17"/>
                  <a:gd fmla="*/ 25 w 50" name="T18"/>
                  <a:gd fmla="*/ 12 h 5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0" w="50">
                    <a:moveTo>
                      <a:pt x="25" y="50"/>
                    </a:moveTo>
                    <a:cubicBezTo>
                      <a:pt x="11" y="50"/>
                      <a:pt x="0" y="39"/>
                      <a:pt x="0" y="25"/>
                    </a:cubicBezTo>
                    <a:cubicBezTo>
                      <a:pt x="0" y="11"/>
                      <a:pt x="11" y="0"/>
                      <a:pt x="25" y="0"/>
                    </a:cubicBezTo>
                    <a:cubicBezTo>
                      <a:pt x="39" y="0"/>
                      <a:pt x="50" y="11"/>
                      <a:pt x="50" y="25"/>
                    </a:cubicBezTo>
                    <a:cubicBezTo>
                      <a:pt x="50" y="39"/>
                      <a:pt x="39" y="50"/>
                      <a:pt x="25" y="50"/>
                    </a:cubicBezTo>
                    <a:close/>
                    <a:moveTo>
                      <a:pt x="25" y="12"/>
                    </a:moveTo>
                    <a:cubicBezTo>
                      <a:pt x="18" y="12"/>
                      <a:pt x="12" y="18"/>
                      <a:pt x="12" y="25"/>
                    </a:cubicBezTo>
                    <a:cubicBezTo>
                      <a:pt x="12" y="32"/>
                      <a:pt x="18" y="38"/>
                      <a:pt x="25" y="38"/>
                    </a:cubicBezTo>
                    <a:cubicBezTo>
                      <a:pt x="32" y="38"/>
                      <a:pt x="38" y="32"/>
                      <a:pt x="38" y="25"/>
                    </a:cubicBezTo>
                    <a:cubicBezTo>
                      <a:pt x="38" y="18"/>
                      <a:pt x="32" y="12"/>
                      <a:pt x="25" y="12"/>
                    </a:cubicBezTo>
                    <a:close/>
                  </a:path>
                </a:pathLst>
              </a:custGeom>
              <a:grpFill/>
              <a:ln w="9525">
                <a:solidFill>
                  <a:schemeClr val="accent3"/>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7" name="Freeform 22"/>
              <p:cNvSpPr>
                <a:spLocks noEditPoints="1"/>
              </p:cNvSpPr>
              <p:nvPr/>
            </p:nvSpPr>
            <p:spPr bwMode="auto">
              <a:xfrm flipH="1" flipV="1">
                <a:off x="6511702" y="5419514"/>
                <a:ext cx="194907" cy="194907"/>
              </a:xfrm>
              <a:custGeom>
                <a:gdLst>
                  <a:gd fmla="*/ 36 w 72" name="T0"/>
                  <a:gd fmla="*/ 72 h 72" name="T1"/>
                  <a:gd fmla="*/ 0 w 72" name="T2"/>
                  <a:gd fmla="*/ 36 h 72" name="T3"/>
                  <a:gd fmla="*/ 36 w 72" name="T4"/>
                  <a:gd fmla="*/ 0 h 72" name="T5"/>
                  <a:gd fmla="*/ 72 w 72" name="T6"/>
                  <a:gd fmla="*/ 36 h 72" name="T7"/>
                  <a:gd fmla="*/ 36 w 72" name="T8"/>
                  <a:gd fmla="*/ 72 h 72" name="T9"/>
                  <a:gd fmla="*/ 36 w 72" name="T10"/>
                  <a:gd fmla="*/ 4 h 72" name="T11"/>
                  <a:gd fmla="*/ 4 w 72" name="T12"/>
                  <a:gd fmla="*/ 36 h 72" name="T13"/>
                  <a:gd fmla="*/ 36 w 72" name="T14"/>
                  <a:gd fmla="*/ 68 h 72" name="T15"/>
                  <a:gd fmla="*/ 68 w 72" name="T16"/>
                  <a:gd fmla="*/ 36 h 72" name="T17"/>
                  <a:gd fmla="*/ 36 w 72" name="T18"/>
                  <a:gd fmla="*/ 4 h 7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2" w="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4"/>
                    </a:moveTo>
                    <a:cubicBezTo>
                      <a:pt x="18" y="4"/>
                      <a:pt x="4" y="19"/>
                      <a:pt x="4" y="36"/>
                    </a:cubicBezTo>
                    <a:cubicBezTo>
                      <a:pt x="4" y="54"/>
                      <a:pt x="18" y="68"/>
                      <a:pt x="36" y="68"/>
                    </a:cubicBezTo>
                    <a:cubicBezTo>
                      <a:pt x="54" y="68"/>
                      <a:pt x="68" y="54"/>
                      <a:pt x="68" y="36"/>
                    </a:cubicBezTo>
                    <a:cubicBezTo>
                      <a:pt x="68" y="19"/>
                      <a:pt x="54" y="4"/>
                      <a:pt x="36" y="4"/>
                    </a:cubicBezTo>
                    <a:close/>
                  </a:path>
                </a:pathLst>
              </a:custGeom>
              <a:grpFill/>
              <a:ln w="9525">
                <a:solidFill>
                  <a:schemeClr val="accent3"/>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23" name="Group 22"/>
            <p:cNvGrpSpPr/>
            <p:nvPr/>
          </p:nvGrpSpPr>
          <p:grpSpPr>
            <a:xfrm>
              <a:off x="7376347" y="5255834"/>
              <a:ext cx="194907" cy="194907"/>
              <a:chOff x="6511702" y="5419514"/>
              <a:chExt cx="194907" cy="194907"/>
            </a:xfrm>
            <a:grpFill/>
          </p:grpSpPr>
          <p:sp>
            <p:nvSpPr>
              <p:cNvPr id="24" name="Freeform 21"/>
              <p:cNvSpPr>
                <a:spLocks noEditPoints="1"/>
              </p:cNvSpPr>
              <p:nvPr/>
            </p:nvSpPr>
            <p:spPr bwMode="auto">
              <a:xfrm flipH="1" flipV="1">
                <a:off x="6542960" y="5449214"/>
                <a:ext cx="134229" cy="135507"/>
              </a:xfrm>
              <a:custGeom>
                <a:gdLst>
                  <a:gd fmla="*/ 25 w 50" name="T0"/>
                  <a:gd fmla="*/ 50 h 50" name="T1"/>
                  <a:gd fmla="*/ 0 w 50" name="T2"/>
                  <a:gd fmla="*/ 25 h 50" name="T3"/>
                  <a:gd fmla="*/ 25 w 50" name="T4"/>
                  <a:gd fmla="*/ 0 h 50" name="T5"/>
                  <a:gd fmla="*/ 50 w 50" name="T6"/>
                  <a:gd fmla="*/ 25 h 50" name="T7"/>
                  <a:gd fmla="*/ 25 w 50" name="T8"/>
                  <a:gd fmla="*/ 50 h 50" name="T9"/>
                  <a:gd fmla="*/ 25 w 50" name="T10"/>
                  <a:gd fmla="*/ 12 h 50" name="T11"/>
                  <a:gd fmla="*/ 12 w 50" name="T12"/>
                  <a:gd fmla="*/ 25 h 50" name="T13"/>
                  <a:gd fmla="*/ 25 w 50" name="T14"/>
                  <a:gd fmla="*/ 38 h 50" name="T15"/>
                  <a:gd fmla="*/ 38 w 50" name="T16"/>
                  <a:gd fmla="*/ 25 h 50" name="T17"/>
                  <a:gd fmla="*/ 25 w 50" name="T18"/>
                  <a:gd fmla="*/ 12 h 5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0" w="50">
                    <a:moveTo>
                      <a:pt x="25" y="50"/>
                    </a:moveTo>
                    <a:cubicBezTo>
                      <a:pt x="11" y="50"/>
                      <a:pt x="0" y="39"/>
                      <a:pt x="0" y="25"/>
                    </a:cubicBezTo>
                    <a:cubicBezTo>
                      <a:pt x="0" y="11"/>
                      <a:pt x="11" y="0"/>
                      <a:pt x="25" y="0"/>
                    </a:cubicBezTo>
                    <a:cubicBezTo>
                      <a:pt x="39" y="0"/>
                      <a:pt x="50" y="11"/>
                      <a:pt x="50" y="25"/>
                    </a:cubicBezTo>
                    <a:cubicBezTo>
                      <a:pt x="50" y="39"/>
                      <a:pt x="39" y="50"/>
                      <a:pt x="25" y="50"/>
                    </a:cubicBezTo>
                    <a:close/>
                    <a:moveTo>
                      <a:pt x="25" y="12"/>
                    </a:moveTo>
                    <a:cubicBezTo>
                      <a:pt x="18" y="12"/>
                      <a:pt x="12" y="18"/>
                      <a:pt x="12" y="25"/>
                    </a:cubicBezTo>
                    <a:cubicBezTo>
                      <a:pt x="12" y="32"/>
                      <a:pt x="18" y="38"/>
                      <a:pt x="25" y="38"/>
                    </a:cubicBezTo>
                    <a:cubicBezTo>
                      <a:pt x="32" y="38"/>
                      <a:pt x="38" y="32"/>
                      <a:pt x="38" y="25"/>
                    </a:cubicBezTo>
                    <a:cubicBezTo>
                      <a:pt x="38" y="18"/>
                      <a:pt x="32" y="12"/>
                      <a:pt x="25" y="12"/>
                    </a:cubicBezTo>
                    <a:close/>
                  </a:path>
                </a:pathLst>
              </a:custGeom>
              <a:grpFill/>
              <a:ln w="9525">
                <a:solidFill>
                  <a:schemeClr val="accent3"/>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25" name="Freeform 22"/>
              <p:cNvSpPr>
                <a:spLocks noEditPoints="1"/>
              </p:cNvSpPr>
              <p:nvPr/>
            </p:nvSpPr>
            <p:spPr bwMode="auto">
              <a:xfrm flipH="1" flipV="1">
                <a:off x="6511702" y="5419514"/>
                <a:ext cx="194907" cy="194907"/>
              </a:xfrm>
              <a:custGeom>
                <a:gdLst>
                  <a:gd fmla="*/ 36 w 72" name="T0"/>
                  <a:gd fmla="*/ 72 h 72" name="T1"/>
                  <a:gd fmla="*/ 0 w 72" name="T2"/>
                  <a:gd fmla="*/ 36 h 72" name="T3"/>
                  <a:gd fmla="*/ 36 w 72" name="T4"/>
                  <a:gd fmla="*/ 0 h 72" name="T5"/>
                  <a:gd fmla="*/ 72 w 72" name="T6"/>
                  <a:gd fmla="*/ 36 h 72" name="T7"/>
                  <a:gd fmla="*/ 36 w 72" name="T8"/>
                  <a:gd fmla="*/ 72 h 72" name="T9"/>
                  <a:gd fmla="*/ 36 w 72" name="T10"/>
                  <a:gd fmla="*/ 4 h 72" name="T11"/>
                  <a:gd fmla="*/ 4 w 72" name="T12"/>
                  <a:gd fmla="*/ 36 h 72" name="T13"/>
                  <a:gd fmla="*/ 36 w 72" name="T14"/>
                  <a:gd fmla="*/ 68 h 72" name="T15"/>
                  <a:gd fmla="*/ 68 w 72" name="T16"/>
                  <a:gd fmla="*/ 36 h 72" name="T17"/>
                  <a:gd fmla="*/ 36 w 72" name="T18"/>
                  <a:gd fmla="*/ 4 h 7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2" w="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4"/>
                    </a:moveTo>
                    <a:cubicBezTo>
                      <a:pt x="18" y="4"/>
                      <a:pt x="4" y="19"/>
                      <a:pt x="4" y="36"/>
                    </a:cubicBezTo>
                    <a:cubicBezTo>
                      <a:pt x="4" y="54"/>
                      <a:pt x="18" y="68"/>
                      <a:pt x="36" y="68"/>
                    </a:cubicBezTo>
                    <a:cubicBezTo>
                      <a:pt x="54" y="68"/>
                      <a:pt x="68" y="54"/>
                      <a:pt x="68" y="36"/>
                    </a:cubicBezTo>
                    <a:cubicBezTo>
                      <a:pt x="68" y="19"/>
                      <a:pt x="54" y="4"/>
                      <a:pt x="36" y="4"/>
                    </a:cubicBezTo>
                    <a:close/>
                  </a:path>
                </a:pathLst>
              </a:custGeom>
              <a:grpFill/>
              <a:ln w="9525">
                <a:solidFill>
                  <a:schemeClr val="accent3"/>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cxnSp>
        <p:nvCxnSpPr>
          <p:cNvPr id="28" name="Straight Connector 27"/>
          <p:cNvCxnSpPr/>
          <p:nvPr/>
        </p:nvCxnSpPr>
        <p:spPr bwMode="auto">
          <a:xfrm flipH="1">
            <a:off x="4952870" y="5497756"/>
            <a:ext cx="425813" cy="397178"/>
          </a:xfrm>
          <a:prstGeom prst="line">
            <a:avLst/>
          </a:prstGeom>
          <a:noFill/>
          <a:ln algn="ctr" cap="flat" cmpd="sng" w="12700">
            <a:solidFill>
              <a:schemeClr val="accent4"/>
            </a:solidFill>
            <a:prstDash val="sysDash"/>
            <a:round/>
            <a:headEnd len="med" type="none" w="med"/>
            <a:tailEnd len="med" type="none" w="med"/>
          </a:ln>
          <a:effectLst/>
        </p:spPr>
      </p:cxnSp>
      <p:cxnSp>
        <p:nvCxnSpPr>
          <p:cNvPr id="29" name="Straight Connector 28"/>
          <p:cNvCxnSpPr/>
          <p:nvPr/>
        </p:nvCxnSpPr>
        <p:spPr bwMode="auto">
          <a:xfrm flipH="1" flipV="1">
            <a:off x="3068020" y="6010516"/>
            <a:ext cx="1686782" cy="0"/>
          </a:xfrm>
          <a:prstGeom prst="line">
            <a:avLst/>
          </a:prstGeom>
          <a:noFill/>
          <a:ln algn="ctr" cap="flat" cmpd="sng" w="12700">
            <a:solidFill>
              <a:schemeClr val="accent4"/>
            </a:solidFill>
            <a:prstDash val="sysDash"/>
            <a:round/>
            <a:headEnd len="med" type="none" w="med"/>
            <a:tailEnd len="med" type="none" w="med"/>
          </a:ln>
          <a:effectLst/>
        </p:spPr>
      </p:cxnSp>
      <p:grpSp>
        <p:nvGrpSpPr>
          <p:cNvPr id="30" name="Group 29"/>
          <p:cNvGrpSpPr/>
          <p:nvPr/>
        </p:nvGrpSpPr>
        <p:grpSpPr>
          <a:xfrm flipH="1">
            <a:off x="4754802" y="5888783"/>
            <a:ext cx="205555" cy="205555"/>
            <a:chOff x="6511702" y="5419514"/>
            <a:chExt cx="194907" cy="194907"/>
          </a:xfrm>
          <a:solidFill>
            <a:schemeClr val="accent4"/>
          </a:solidFill>
        </p:grpSpPr>
        <p:sp>
          <p:nvSpPr>
            <p:cNvPr id="31" name="Freeform 21"/>
            <p:cNvSpPr>
              <a:spLocks noEditPoints="1"/>
            </p:cNvSpPr>
            <p:nvPr/>
          </p:nvSpPr>
          <p:spPr bwMode="auto">
            <a:xfrm flipH="1" flipV="1">
              <a:off x="6542960" y="5449214"/>
              <a:ext cx="134229" cy="135507"/>
            </a:xfrm>
            <a:custGeom>
              <a:gdLst>
                <a:gd fmla="*/ 25 w 50" name="T0"/>
                <a:gd fmla="*/ 50 h 50" name="T1"/>
                <a:gd fmla="*/ 0 w 50" name="T2"/>
                <a:gd fmla="*/ 25 h 50" name="T3"/>
                <a:gd fmla="*/ 25 w 50" name="T4"/>
                <a:gd fmla="*/ 0 h 50" name="T5"/>
                <a:gd fmla="*/ 50 w 50" name="T6"/>
                <a:gd fmla="*/ 25 h 50" name="T7"/>
                <a:gd fmla="*/ 25 w 50" name="T8"/>
                <a:gd fmla="*/ 50 h 50" name="T9"/>
                <a:gd fmla="*/ 25 w 50" name="T10"/>
                <a:gd fmla="*/ 12 h 50" name="T11"/>
                <a:gd fmla="*/ 12 w 50" name="T12"/>
                <a:gd fmla="*/ 25 h 50" name="T13"/>
                <a:gd fmla="*/ 25 w 50" name="T14"/>
                <a:gd fmla="*/ 38 h 50" name="T15"/>
                <a:gd fmla="*/ 38 w 50" name="T16"/>
                <a:gd fmla="*/ 25 h 50" name="T17"/>
                <a:gd fmla="*/ 25 w 50" name="T18"/>
                <a:gd fmla="*/ 12 h 5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0" w="50">
                  <a:moveTo>
                    <a:pt x="25" y="50"/>
                  </a:moveTo>
                  <a:cubicBezTo>
                    <a:pt x="11" y="50"/>
                    <a:pt x="0" y="39"/>
                    <a:pt x="0" y="25"/>
                  </a:cubicBezTo>
                  <a:cubicBezTo>
                    <a:pt x="0" y="11"/>
                    <a:pt x="11" y="0"/>
                    <a:pt x="25" y="0"/>
                  </a:cubicBezTo>
                  <a:cubicBezTo>
                    <a:pt x="39" y="0"/>
                    <a:pt x="50" y="11"/>
                    <a:pt x="50" y="25"/>
                  </a:cubicBezTo>
                  <a:cubicBezTo>
                    <a:pt x="50" y="39"/>
                    <a:pt x="39" y="50"/>
                    <a:pt x="25" y="50"/>
                  </a:cubicBezTo>
                  <a:close/>
                  <a:moveTo>
                    <a:pt x="25" y="12"/>
                  </a:moveTo>
                  <a:cubicBezTo>
                    <a:pt x="18" y="12"/>
                    <a:pt x="12" y="18"/>
                    <a:pt x="12" y="25"/>
                  </a:cubicBezTo>
                  <a:cubicBezTo>
                    <a:pt x="12" y="32"/>
                    <a:pt x="18" y="38"/>
                    <a:pt x="25" y="38"/>
                  </a:cubicBezTo>
                  <a:cubicBezTo>
                    <a:pt x="32" y="38"/>
                    <a:pt x="38" y="32"/>
                    <a:pt x="38" y="25"/>
                  </a:cubicBezTo>
                  <a:cubicBezTo>
                    <a:pt x="38" y="18"/>
                    <a:pt x="32" y="12"/>
                    <a:pt x="25" y="12"/>
                  </a:cubicBezTo>
                  <a:close/>
                </a:path>
              </a:pathLst>
            </a:custGeom>
            <a:grpFill/>
            <a:ln w="9525">
              <a:solidFill>
                <a:schemeClr val="accent4"/>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32" name="Freeform 22"/>
            <p:cNvSpPr>
              <a:spLocks noEditPoints="1"/>
            </p:cNvSpPr>
            <p:nvPr/>
          </p:nvSpPr>
          <p:spPr bwMode="auto">
            <a:xfrm flipH="1" flipV="1">
              <a:off x="6511702" y="5419514"/>
              <a:ext cx="194907" cy="194907"/>
            </a:xfrm>
            <a:custGeom>
              <a:gdLst>
                <a:gd fmla="*/ 36 w 72" name="T0"/>
                <a:gd fmla="*/ 72 h 72" name="T1"/>
                <a:gd fmla="*/ 0 w 72" name="T2"/>
                <a:gd fmla="*/ 36 h 72" name="T3"/>
                <a:gd fmla="*/ 36 w 72" name="T4"/>
                <a:gd fmla="*/ 0 h 72" name="T5"/>
                <a:gd fmla="*/ 72 w 72" name="T6"/>
                <a:gd fmla="*/ 36 h 72" name="T7"/>
                <a:gd fmla="*/ 36 w 72" name="T8"/>
                <a:gd fmla="*/ 72 h 72" name="T9"/>
                <a:gd fmla="*/ 36 w 72" name="T10"/>
                <a:gd fmla="*/ 4 h 72" name="T11"/>
                <a:gd fmla="*/ 4 w 72" name="T12"/>
                <a:gd fmla="*/ 36 h 72" name="T13"/>
                <a:gd fmla="*/ 36 w 72" name="T14"/>
                <a:gd fmla="*/ 68 h 72" name="T15"/>
                <a:gd fmla="*/ 68 w 72" name="T16"/>
                <a:gd fmla="*/ 36 h 72" name="T17"/>
                <a:gd fmla="*/ 36 w 72" name="T18"/>
                <a:gd fmla="*/ 4 h 7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2" w="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4"/>
                  </a:moveTo>
                  <a:cubicBezTo>
                    <a:pt x="18" y="4"/>
                    <a:pt x="4" y="19"/>
                    <a:pt x="4" y="36"/>
                  </a:cubicBezTo>
                  <a:cubicBezTo>
                    <a:pt x="4" y="54"/>
                    <a:pt x="18" y="68"/>
                    <a:pt x="36" y="68"/>
                  </a:cubicBezTo>
                  <a:cubicBezTo>
                    <a:pt x="54" y="68"/>
                    <a:pt x="68" y="54"/>
                    <a:pt x="68" y="36"/>
                  </a:cubicBezTo>
                  <a:cubicBezTo>
                    <a:pt x="68" y="19"/>
                    <a:pt x="54" y="4"/>
                    <a:pt x="36" y="4"/>
                  </a:cubicBezTo>
                  <a:close/>
                </a:path>
              </a:pathLst>
            </a:custGeom>
            <a:grpFill/>
            <a:ln w="9525">
              <a:solidFill>
                <a:schemeClr val="accent4"/>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33" name="Group 32"/>
          <p:cNvGrpSpPr/>
          <p:nvPr/>
        </p:nvGrpSpPr>
        <p:grpSpPr>
          <a:xfrm flipH="1">
            <a:off x="2872368" y="5905093"/>
            <a:ext cx="205555" cy="205555"/>
            <a:chOff x="6511702" y="5419514"/>
            <a:chExt cx="194907" cy="194907"/>
          </a:xfrm>
          <a:solidFill>
            <a:schemeClr val="accent4"/>
          </a:solidFill>
        </p:grpSpPr>
        <p:sp>
          <p:nvSpPr>
            <p:cNvPr id="34" name="Freeform 21"/>
            <p:cNvSpPr>
              <a:spLocks noEditPoints="1"/>
            </p:cNvSpPr>
            <p:nvPr/>
          </p:nvSpPr>
          <p:spPr bwMode="auto">
            <a:xfrm flipH="1" flipV="1">
              <a:off x="6542960" y="5449214"/>
              <a:ext cx="134229" cy="135507"/>
            </a:xfrm>
            <a:custGeom>
              <a:gdLst>
                <a:gd fmla="*/ 25 w 50" name="T0"/>
                <a:gd fmla="*/ 50 h 50" name="T1"/>
                <a:gd fmla="*/ 0 w 50" name="T2"/>
                <a:gd fmla="*/ 25 h 50" name="T3"/>
                <a:gd fmla="*/ 25 w 50" name="T4"/>
                <a:gd fmla="*/ 0 h 50" name="T5"/>
                <a:gd fmla="*/ 50 w 50" name="T6"/>
                <a:gd fmla="*/ 25 h 50" name="T7"/>
                <a:gd fmla="*/ 25 w 50" name="T8"/>
                <a:gd fmla="*/ 50 h 50" name="T9"/>
                <a:gd fmla="*/ 25 w 50" name="T10"/>
                <a:gd fmla="*/ 12 h 50" name="T11"/>
                <a:gd fmla="*/ 12 w 50" name="T12"/>
                <a:gd fmla="*/ 25 h 50" name="T13"/>
                <a:gd fmla="*/ 25 w 50" name="T14"/>
                <a:gd fmla="*/ 38 h 50" name="T15"/>
                <a:gd fmla="*/ 38 w 50" name="T16"/>
                <a:gd fmla="*/ 25 h 50" name="T17"/>
                <a:gd fmla="*/ 25 w 50" name="T18"/>
                <a:gd fmla="*/ 12 h 5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0" w="50">
                  <a:moveTo>
                    <a:pt x="25" y="50"/>
                  </a:moveTo>
                  <a:cubicBezTo>
                    <a:pt x="11" y="50"/>
                    <a:pt x="0" y="39"/>
                    <a:pt x="0" y="25"/>
                  </a:cubicBezTo>
                  <a:cubicBezTo>
                    <a:pt x="0" y="11"/>
                    <a:pt x="11" y="0"/>
                    <a:pt x="25" y="0"/>
                  </a:cubicBezTo>
                  <a:cubicBezTo>
                    <a:pt x="39" y="0"/>
                    <a:pt x="50" y="11"/>
                    <a:pt x="50" y="25"/>
                  </a:cubicBezTo>
                  <a:cubicBezTo>
                    <a:pt x="50" y="39"/>
                    <a:pt x="39" y="50"/>
                    <a:pt x="25" y="50"/>
                  </a:cubicBezTo>
                  <a:close/>
                  <a:moveTo>
                    <a:pt x="25" y="12"/>
                  </a:moveTo>
                  <a:cubicBezTo>
                    <a:pt x="18" y="12"/>
                    <a:pt x="12" y="18"/>
                    <a:pt x="12" y="25"/>
                  </a:cubicBezTo>
                  <a:cubicBezTo>
                    <a:pt x="12" y="32"/>
                    <a:pt x="18" y="38"/>
                    <a:pt x="25" y="38"/>
                  </a:cubicBezTo>
                  <a:cubicBezTo>
                    <a:pt x="32" y="38"/>
                    <a:pt x="38" y="32"/>
                    <a:pt x="38" y="25"/>
                  </a:cubicBezTo>
                  <a:cubicBezTo>
                    <a:pt x="38" y="18"/>
                    <a:pt x="32" y="12"/>
                    <a:pt x="25" y="12"/>
                  </a:cubicBezTo>
                  <a:close/>
                </a:path>
              </a:pathLst>
            </a:custGeom>
            <a:grpFill/>
            <a:ln w="9525">
              <a:solidFill>
                <a:schemeClr val="accent4"/>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35" name="Freeform 22"/>
            <p:cNvSpPr>
              <a:spLocks noEditPoints="1"/>
            </p:cNvSpPr>
            <p:nvPr/>
          </p:nvSpPr>
          <p:spPr bwMode="auto">
            <a:xfrm flipH="1" flipV="1">
              <a:off x="6511702" y="5419514"/>
              <a:ext cx="194907" cy="194907"/>
            </a:xfrm>
            <a:custGeom>
              <a:gdLst>
                <a:gd fmla="*/ 36 w 72" name="T0"/>
                <a:gd fmla="*/ 72 h 72" name="T1"/>
                <a:gd fmla="*/ 0 w 72" name="T2"/>
                <a:gd fmla="*/ 36 h 72" name="T3"/>
                <a:gd fmla="*/ 36 w 72" name="T4"/>
                <a:gd fmla="*/ 0 h 72" name="T5"/>
                <a:gd fmla="*/ 72 w 72" name="T6"/>
                <a:gd fmla="*/ 36 h 72" name="T7"/>
                <a:gd fmla="*/ 36 w 72" name="T8"/>
                <a:gd fmla="*/ 72 h 72" name="T9"/>
                <a:gd fmla="*/ 36 w 72" name="T10"/>
                <a:gd fmla="*/ 4 h 72" name="T11"/>
                <a:gd fmla="*/ 4 w 72" name="T12"/>
                <a:gd fmla="*/ 36 h 72" name="T13"/>
                <a:gd fmla="*/ 36 w 72" name="T14"/>
                <a:gd fmla="*/ 68 h 72" name="T15"/>
                <a:gd fmla="*/ 68 w 72" name="T16"/>
                <a:gd fmla="*/ 36 h 72" name="T17"/>
                <a:gd fmla="*/ 36 w 72" name="T18"/>
                <a:gd fmla="*/ 4 h 7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2" w="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4"/>
                  </a:moveTo>
                  <a:cubicBezTo>
                    <a:pt x="18" y="4"/>
                    <a:pt x="4" y="19"/>
                    <a:pt x="4" y="36"/>
                  </a:cubicBezTo>
                  <a:cubicBezTo>
                    <a:pt x="4" y="54"/>
                    <a:pt x="18" y="68"/>
                    <a:pt x="36" y="68"/>
                  </a:cubicBezTo>
                  <a:cubicBezTo>
                    <a:pt x="54" y="68"/>
                    <a:pt x="68" y="54"/>
                    <a:pt x="68" y="36"/>
                  </a:cubicBezTo>
                  <a:cubicBezTo>
                    <a:pt x="68" y="19"/>
                    <a:pt x="54" y="4"/>
                    <a:pt x="36" y="4"/>
                  </a:cubicBezTo>
                  <a:close/>
                </a:path>
              </a:pathLst>
            </a:custGeom>
            <a:grpFill/>
            <a:ln w="9525">
              <a:solidFill>
                <a:schemeClr val="accent4"/>
              </a:solidFill>
              <a:round/>
            </a:ln>
            <a:extLst/>
          </p:spPr>
          <p:txBody>
            <a:bodyPr anchor="t" anchorCtr="0" bIns="48218" compatLnSpc="1" lIns="96435" numCol="1" rIns="96435" tIns="48218" vert="horz" wrap="square">
              <a:prstTxWarp prst="textNoShape">
                <a:avLst/>
              </a:prstTxWarp>
            </a:bodyPr>
            <a:lstStyle/>
            <a:p>
              <a:pPr>
                <a:lnSpc>
                  <a:spcPct val="120000"/>
                </a:lnSpc>
              </a:pPr>
              <a:endParaRPr lang="en-US">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36" name="Group 35"/>
          <p:cNvGrpSpPr/>
          <p:nvPr/>
        </p:nvGrpSpPr>
        <p:grpSpPr>
          <a:xfrm>
            <a:off x="5309091" y="4691672"/>
            <a:ext cx="424052" cy="418784"/>
            <a:chOff x="-2792595" y="1299030"/>
            <a:chExt cx="1030470" cy="1017672"/>
          </a:xfrm>
          <a:solidFill>
            <a:schemeClr val="bg1"/>
          </a:solidFill>
        </p:grpSpPr>
        <p:sp>
          <p:nvSpPr>
            <p:cNvPr id="37" name="Freeform 57"/>
            <p:cNvSpPr/>
            <p:nvPr/>
          </p:nvSpPr>
          <p:spPr bwMode="auto">
            <a:xfrm>
              <a:off x="-2670185" y="1319617"/>
              <a:ext cx="908060" cy="669917"/>
            </a:xfrm>
            <a:custGeom>
              <a:gdLst>
                <a:gd fmla="*/ 1182 w 1528" name="T0"/>
                <a:gd fmla="*/ 61 h 1127" name="T1"/>
                <a:gd fmla="*/ 1386 w 1528" name="T2"/>
                <a:gd fmla="*/ 25 h 1127" name="T3"/>
                <a:gd fmla="*/ 1508 w 1528" name="T4"/>
                <a:gd fmla="*/ 4 h 1127" name="T5"/>
                <a:gd fmla="*/ 1525 w 1528" name="T6"/>
                <a:gd fmla="*/ 20 h 1127" name="T7"/>
                <a:gd fmla="*/ 1471 w 1528" name="T8"/>
                <a:gd fmla="*/ 296 h 1127" name="T9"/>
                <a:gd fmla="*/ 1460 w 1528" name="T10"/>
                <a:gd fmla="*/ 353 h 1127" name="T11"/>
                <a:gd fmla="*/ 1403 w 1528" name="T12"/>
                <a:gd fmla="*/ 292 h 1127" name="T13"/>
                <a:gd fmla="*/ 1369 w 1528" name="T14"/>
                <a:gd fmla="*/ 290 h 1127" name="T15"/>
                <a:gd fmla="*/ 1185 w 1528" name="T16"/>
                <a:gd fmla="*/ 471 h 1127" name="T17"/>
                <a:gd fmla="*/ 741 w 1528" name="T18"/>
                <a:gd fmla="*/ 904 h 1127" name="T19"/>
                <a:gd fmla="*/ 713 w 1528" name="T20"/>
                <a:gd fmla="*/ 904 h 1127" name="T21"/>
                <a:gd fmla="*/ 546 w 1528" name="T22"/>
                <a:gd fmla="*/ 744 h 1127" name="T23"/>
                <a:gd fmla="*/ 516 w 1528" name="T24"/>
                <a:gd fmla="*/ 744 h 1127" name="T25"/>
                <a:gd fmla="*/ 147 w 1528" name="T26"/>
                <a:gd fmla="*/ 1114 h 1127" name="T27"/>
                <a:gd fmla="*/ 115 w 1528" name="T28"/>
                <a:gd fmla="*/ 1113 h 1127" name="T29"/>
                <a:gd fmla="*/ 12 w 1528" name="T30"/>
                <a:gd fmla="*/ 1011 h 1127" name="T31"/>
                <a:gd fmla="*/ 10 w 1528" name="T32"/>
                <a:gd fmla="*/ 988 h 1127" name="T33"/>
                <a:gd fmla="*/ 524 w 1528" name="T34"/>
                <a:gd fmla="*/ 475 h 1127" name="T35"/>
                <a:gd fmla="*/ 548 w 1528" name="T36"/>
                <a:gd fmla="*/ 477 h 1127" name="T37"/>
                <a:gd fmla="*/ 716 w 1528" name="T38"/>
                <a:gd fmla="*/ 636 h 1127" name="T39"/>
                <a:gd fmla="*/ 738 w 1528" name="T40"/>
                <a:gd fmla="*/ 636 h 1127" name="T41"/>
                <a:gd fmla="*/ 1147 w 1528" name="T42"/>
                <a:gd fmla="*/ 242 h 1127" name="T43"/>
                <a:gd fmla="*/ 1241 w 1528" name="T44"/>
                <a:gd fmla="*/ 153 h 1127" name="T45"/>
                <a:gd fmla="*/ 1242 w 1528" name="T46"/>
                <a:gd fmla="*/ 127 h 1127" name="T47"/>
                <a:gd fmla="*/ 1178 w 1528" name="T48"/>
                <a:gd fmla="*/ 67 h 1127" name="T49"/>
                <a:gd fmla="*/ 1182 w 1528" name="T50"/>
                <a:gd fmla="*/ 61 h 1127"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127" w="1528">
                  <a:moveTo>
                    <a:pt x="1182" y="61"/>
                  </a:moveTo>
                  <a:cubicBezTo>
                    <a:pt x="1250" y="49"/>
                    <a:pt x="1318" y="37"/>
                    <a:pt x="1386" y="25"/>
                  </a:cubicBezTo>
                  <a:cubicBezTo>
                    <a:pt x="1427" y="18"/>
                    <a:pt x="1468" y="12"/>
                    <a:pt x="1508" y="4"/>
                  </a:cubicBezTo>
                  <a:cubicBezTo>
                    <a:pt x="1525" y="0"/>
                    <a:pt x="1528" y="5"/>
                    <a:pt x="1525" y="20"/>
                  </a:cubicBezTo>
                  <a:cubicBezTo>
                    <a:pt x="1506" y="112"/>
                    <a:pt x="1489" y="204"/>
                    <a:pt x="1471" y="296"/>
                  </a:cubicBezTo>
                  <a:cubicBezTo>
                    <a:pt x="1468" y="313"/>
                    <a:pt x="1464" y="330"/>
                    <a:pt x="1460" y="353"/>
                  </a:cubicBezTo>
                  <a:cubicBezTo>
                    <a:pt x="1439" y="330"/>
                    <a:pt x="1420" y="312"/>
                    <a:pt x="1403" y="292"/>
                  </a:cubicBezTo>
                  <a:cubicBezTo>
                    <a:pt x="1391" y="277"/>
                    <a:pt x="1383" y="276"/>
                    <a:pt x="1369" y="290"/>
                  </a:cubicBezTo>
                  <a:cubicBezTo>
                    <a:pt x="1308" y="351"/>
                    <a:pt x="1246" y="411"/>
                    <a:pt x="1185" y="471"/>
                  </a:cubicBezTo>
                  <a:cubicBezTo>
                    <a:pt x="1037" y="615"/>
                    <a:pt x="889" y="759"/>
                    <a:pt x="741" y="904"/>
                  </a:cubicBezTo>
                  <a:cubicBezTo>
                    <a:pt x="730" y="915"/>
                    <a:pt x="725" y="915"/>
                    <a:pt x="713" y="904"/>
                  </a:cubicBezTo>
                  <a:cubicBezTo>
                    <a:pt x="658" y="850"/>
                    <a:pt x="601" y="798"/>
                    <a:pt x="546" y="744"/>
                  </a:cubicBezTo>
                  <a:cubicBezTo>
                    <a:pt x="534" y="733"/>
                    <a:pt x="528" y="732"/>
                    <a:pt x="516" y="744"/>
                  </a:cubicBezTo>
                  <a:cubicBezTo>
                    <a:pt x="393" y="868"/>
                    <a:pt x="270" y="990"/>
                    <a:pt x="147" y="1114"/>
                  </a:cubicBezTo>
                  <a:cubicBezTo>
                    <a:pt x="134" y="1127"/>
                    <a:pt x="128" y="1126"/>
                    <a:pt x="115" y="1113"/>
                  </a:cubicBezTo>
                  <a:cubicBezTo>
                    <a:pt x="82" y="1078"/>
                    <a:pt x="47" y="1045"/>
                    <a:pt x="12" y="1011"/>
                  </a:cubicBezTo>
                  <a:cubicBezTo>
                    <a:pt x="3" y="1003"/>
                    <a:pt x="0" y="998"/>
                    <a:pt x="10" y="988"/>
                  </a:cubicBezTo>
                  <a:cubicBezTo>
                    <a:pt x="182" y="817"/>
                    <a:pt x="353" y="647"/>
                    <a:pt x="524" y="475"/>
                  </a:cubicBezTo>
                  <a:cubicBezTo>
                    <a:pt x="535" y="465"/>
                    <a:pt x="540" y="469"/>
                    <a:pt x="548" y="477"/>
                  </a:cubicBezTo>
                  <a:cubicBezTo>
                    <a:pt x="604" y="530"/>
                    <a:pt x="661" y="582"/>
                    <a:pt x="716" y="636"/>
                  </a:cubicBezTo>
                  <a:cubicBezTo>
                    <a:pt x="725" y="644"/>
                    <a:pt x="729" y="644"/>
                    <a:pt x="738" y="636"/>
                  </a:cubicBezTo>
                  <a:cubicBezTo>
                    <a:pt x="874" y="504"/>
                    <a:pt x="1011" y="373"/>
                    <a:pt x="1147" y="242"/>
                  </a:cubicBezTo>
                  <a:cubicBezTo>
                    <a:pt x="1178" y="212"/>
                    <a:pt x="1209" y="182"/>
                    <a:pt x="1241" y="153"/>
                  </a:cubicBezTo>
                  <a:cubicBezTo>
                    <a:pt x="1251" y="143"/>
                    <a:pt x="1254" y="137"/>
                    <a:pt x="1242" y="127"/>
                  </a:cubicBezTo>
                  <a:cubicBezTo>
                    <a:pt x="1220" y="108"/>
                    <a:pt x="1199" y="87"/>
                    <a:pt x="1178" y="67"/>
                  </a:cubicBezTo>
                  <a:cubicBezTo>
                    <a:pt x="1179" y="65"/>
                    <a:pt x="1181" y="63"/>
                    <a:pt x="1182" y="61"/>
                  </a:cubicBez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38" name="Freeform 58"/>
            <p:cNvSpPr/>
            <p:nvPr/>
          </p:nvSpPr>
          <p:spPr bwMode="auto">
            <a:xfrm>
              <a:off x="-2024750" y="1775316"/>
              <a:ext cx="258730" cy="524694"/>
            </a:xfrm>
            <a:custGeom>
              <a:gdLst>
                <a:gd fmla="*/ 435 w 435" name="T0"/>
                <a:gd fmla="*/ 443 h 883" name="T1"/>
                <a:gd fmla="*/ 435 w 435" name="T2"/>
                <a:gd fmla="*/ 863 h 883" name="T3"/>
                <a:gd fmla="*/ 415 w 435" name="T4"/>
                <a:gd fmla="*/ 883 h 883" name="T5"/>
                <a:gd fmla="*/ 19 w 435" name="T6"/>
                <a:gd fmla="*/ 883 h 883" name="T7"/>
                <a:gd fmla="*/ 0 w 435" name="T8"/>
                <a:gd fmla="*/ 864 h 883" name="T9"/>
                <a:gd fmla="*/ 0 w 435" name="T10"/>
                <a:gd fmla="*/ 21 h 883" name="T11"/>
                <a:gd fmla="*/ 20 w 435" name="T12"/>
                <a:gd fmla="*/ 0 h 883" name="T13"/>
                <a:gd fmla="*/ 416 w 435" name="T14"/>
                <a:gd fmla="*/ 0 h 883" name="T15"/>
                <a:gd fmla="*/ 435 w 435" name="T16"/>
                <a:gd fmla="*/ 19 h 883" name="T17"/>
                <a:gd fmla="*/ 435 w 435" name="T18"/>
                <a:gd fmla="*/ 443 h 88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83" w="435">
                  <a:moveTo>
                    <a:pt x="435" y="443"/>
                  </a:moveTo>
                  <a:cubicBezTo>
                    <a:pt x="435" y="583"/>
                    <a:pt x="434" y="723"/>
                    <a:pt x="435" y="863"/>
                  </a:cubicBezTo>
                  <a:cubicBezTo>
                    <a:pt x="435" y="879"/>
                    <a:pt x="431" y="883"/>
                    <a:pt x="415" y="883"/>
                  </a:cubicBezTo>
                  <a:cubicBezTo>
                    <a:pt x="283" y="883"/>
                    <a:pt x="151" y="883"/>
                    <a:pt x="19" y="883"/>
                  </a:cubicBezTo>
                  <a:cubicBezTo>
                    <a:pt x="4" y="883"/>
                    <a:pt x="0" y="879"/>
                    <a:pt x="0" y="864"/>
                  </a:cubicBezTo>
                  <a:cubicBezTo>
                    <a:pt x="1" y="583"/>
                    <a:pt x="1" y="302"/>
                    <a:pt x="0" y="21"/>
                  </a:cubicBezTo>
                  <a:cubicBezTo>
                    <a:pt x="0" y="5"/>
                    <a:pt x="4" y="0"/>
                    <a:pt x="20" y="0"/>
                  </a:cubicBezTo>
                  <a:cubicBezTo>
                    <a:pt x="152" y="1"/>
                    <a:pt x="284" y="1"/>
                    <a:pt x="416" y="0"/>
                  </a:cubicBezTo>
                  <a:cubicBezTo>
                    <a:pt x="432" y="0"/>
                    <a:pt x="435" y="5"/>
                    <a:pt x="435" y="19"/>
                  </a:cubicBezTo>
                  <a:cubicBezTo>
                    <a:pt x="434" y="161"/>
                    <a:pt x="435" y="302"/>
                    <a:pt x="435" y="443"/>
                  </a:cubicBez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39" name="Freeform 59"/>
            <p:cNvSpPr/>
            <p:nvPr/>
          </p:nvSpPr>
          <p:spPr bwMode="auto">
            <a:xfrm>
              <a:off x="-2353588" y="1935562"/>
              <a:ext cx="257618" cy="364448"/>
            </a:xfrm>
            <a:custGeom>
              <a:gdLst>
                <a:gd fmla="*/ 0 w 433" name="T0"/>
                <a:gd fmla="*/ 307 h 613" name="T1"/>
                <a:gd fmla="*/ 0 w 433" name="T2"/>
                <a:gd fmla="*/ 21 h 613" name="T3"/>
                <a:gd fmla="*/ 20 w 433" name="T4"/>
                <a:gd fmla="*/ 0 h 613" name="T5"/>
                <a:gd fmla="*/ 414 w 433" name="T6"/>
                <a:gd fmla="*/ 0 h 613" name="T7"/>
                <a:gd fmla="*/ 433 w 433" name="T8"/>
                <a:gd fmla="*/ 19 h 613" name="T9"/>
                <a:gd fmla="*/ 432 w 433" name="T10"/>
                <a:gd fmla="*/ 594 h 613" name="T11"/>
                <a:gd fmla="*/ 414 w 433" name="T12"/>
                <a:gd fmla="*/ 613 h 613" name="T13"/>
                <a:gd fmla="*/ 19 w 433" name="T14"/>
                <a:gd fmla="*/ 613 h 613" name="T15"/>
                <a:gd fmla="*/ 0 w 433" name="T16"/>
                <a:gd fmla="*/ 595 h 613" name="T17"/>
                <a:gd fmla="*/ 0 w 433" name="T18"/>
                <a:gd fmla="*/ 307 h 61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13" w="432">
                  <a:moveTo>
                    <a:pt x="0" y="307"/>
                  </a:moveTo>
                  <a:cubicBezTo>
                    <a:pt x="0" y="212"/>
                    <a:pt x="0" y="116"/>
                    <a:pt x="0" y="21"/>
                  </a:cubicBezTo>
                  <a:cubicBezTo>
                    <a:pt x="0" y="5"/>
                    <a:pt x="2" y="0"/>
                    <a:pt x="20" y="0"/>
                  </a:cubicBezTo>
                  <a:cubicBezTo>
                    <a:pt x="151" y="1"/>
                    <a:pt x="282" y="1"/>
                    <a:pt x="414" y="0"/>
                  </a:cubicBezTo>
                  <a:cubicBezTo>
                    <a:pt x="428" y="0"/>
                    <a:pt x="433" y="3"/>
                    <a:pt x="433" y="19"/>
                  </a:cubicBezTo>
                  <a:cubicBezTo>
                    <a:pt x="432" y="210"/>
                    <a:pt x="432" y="402"/>
                    <a:pt x="432" y="594"/>
                  </a:cubicBezTo>
                  <a:cubicBezTo>
                    <a:pt x="432" y="608"/>
                    <a:pt x="430" y="613"/>
                    <a:pt x="414" y="613"/>
                  </a:cubicBezTo>
                  <a:cubicBezTo>
                    <a:pt x="282" y="613"/>
                    <a:pt x="151" y="613"/>
                    <a:pt x="19" y="613"/>
                  </a:cubicBezTo>
                  <a:cubicBezTo>
                    <a:pt x="4" y="613"/>
                    <a:pt x="0" y="610"/>
                    <a:pt x="0" y="595"/>
                  </a:cubicBezTo>
                  <a:cubicBezTo>
                    <a:pt x="1" y="499"/>
                    <a:pt x="0" y="403"/>
                    <a:pt x="0" y="307"/>
                  </a:cubicBez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40" name="Freeform 60"/>
            <p:cNvSpPr>
              <a:spLocks noEditPoints="1"/>
            </p:cNvSpPr>
            <p:nvPr/>
          </p:nvSpPr>
          <p:spPr bwMode="auto">
            <a:xfrm>
              <a:off x="-2353588" y="1299030"/>
              <a:ext cx="200307" cy="296010"/>
            </a:xfrm>
            <a:custGeom>
              <a:gdLst>
                <a:gd fmla="*/ 201 w 337" name="T0"/>
                <a:gd fmla="*/ 446 h 498" name="T1"/>
                <a:gd fmla="*/ 201 w 337" name="T2"/>
                <a:gd fmla="*/ 498 h 498" name="T3"/>
                <a:gd fmla="*/ 127 w 337" name="T4"/>
                <a:gd fmla="*/ 498 h 498" name="T5"/>
                <a:gd fmla="*/ 127 w 337" name="T6"/>
                <a:gd fmla="*/ 447 h 498" name="T7"/>
                <a:gd fmla="*/ 0 w 337" name="T8"/>
                <a:gd fmla="*/ 309 h 498" name="T9"/>
                <a:gd fmla="*/ 79 w 337" name="T10"/>
                <a:gd fmla="*/ 309 h 498" name="T11"/>
                <a:gd fmla="*/ 125 w 337" name="T12"/>
                <a:gd fmla="*/ 366 h 498" name="T13"/>
                <a:gd fmla="*/ 125 w 337" name="T14"/>
                <a:gd fmla="*/ 279 h 498" name="T15"/>
                <a:gd fmla="*/ 6 w 337" name="T16"/>
                <a:gd fmla="*/ 171 h 498" name="T17"/>
                <a:gd fmla="*/ 126 w 337" name="T18"/>
                <a:gd fmla="*/ 50 h 498" name="T19"/>
                <a:gd fmla="*/ 126 w 337" name="T20"/>
                <a:gd fmla="*/ 0 h 498" name="T21"/>
                <a:gd fmla="*/ 201 w 337" name="T22"/>
                <a:gd fmla="*/ 0 h 498" name="T23"/>
                <a:gd fmla="*/ 201 w 337" name="T24"/>
                <a:gd fmla="*/ 37 h 498" name="T25"/>
                <a:gd fmla="*/ 216 w 337" name="T26"/>
                <a:gd fmla="*/ 55 h 498" name="T27"/>
                <a:gd fmla="*/ 321 w 337" name="T28"/>
                <a:gd fmla="*/ 154 h 498" name="T29"/>
                <a:gd fmla="*/ 323 w 337" name="T30"/>
                <a:gd fmla="*/ 178 h 498" name="T31"/>
                <a:gd fmla="*/ 254 w 337" name="T32"/>
                <a:gd fmla="*/ 178 h 498" name="T33"/>
                <a:gd fmla="*/ 243 w 337" name="T34"/>
                <a:gd fmla="*/ 166 h 498" name="T35"/>
                <a:gd fmla="*/ 203 w 337" name="T36"/>
                <a:gd fmla="*/ 130 h 498" name="T37"/>
                <a:gd fmla="*/ 203 w 337" name="T38"/>
                <a:gd fmla="*/ 210 h 498" name="T39"/>
                <a:gd fmla="*/ 251 w 337" name="T40"/>
                <a:gd fmla="*/ 220 h 498" name="T41"/>
                <a:gd fmla="*/ 329 w 337" name="T42"/>
                <a:gd fmla="*/ 299 h 498" name="T43"/>
                <a:gd fmla="*/ 289 w 337" name="T44"/>
                <a:gd fmla="*/ 409 h 498" name="T45"/>
                <a:gd fmla="*/ 201 w 337" name="T46"/>
                <a:gd fmla="*/ 446 h 498" name="T47"/>
                <a:gd fmla="*/ 202 w 337" name="T48"/>
                <a:gd fmla="*/ 368 h 498" name="T49"/>
                <a:gd fmla="*/ 254 w 337" name="T50"/>
                <a:gd fmla="*/ 324 h 498" name="T51"/>
                <a:gd fmla="*/ 202 w 337" name="T52"/>
                <a:gd fmla="*/ 293 h 498" name="T53"/>
                <a:gd fmla="*/ 202 w 337" name="T54"/>
                <a:gd fmla="*/ 368 h 498" name="T55"/>
                <a:gd fmla="*/ 126 w 337" name="T56"/>
                <a:gd fmla="*/ 197 h 498" name="T57"/>
                <a:gd fmla="*/ 126 w 337" name="T58"/>
                <a:gd fmla="*/ 131 h 498" name="T59"/>
                <a:gd fmla="*/ 87 w 337" name="T60"/>
                <a:gd fmla="*/ 170 h 498" name="T61"/>
                <a:gd fmla="*/ 126 w 337" name="T62"/>
                <a:gd fmla="*/ 197 h 498"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498" w="337">
                  <a:moveTo>
                    <a:pt x="201" y="446"/>
                  </a:moveTo>
                  <a:cubicBezTo>
                    <a:pt x="201" y="465"/>
                    <a:pt x="201" y="481"/>
                    <a:pt x="201" y="498"/>
                  </a:cubicBezTo>
                  <a:cubicBezTo>
                    <a:pt x="176" y="498"/>
                    <a:pt x="153" y="498"/>
                    <a:pt x="127" y="498"/>
                  </a:cubicBezTo>
                  <a:cubicBezTo>
                    <a:pt x="127" y="481"/>
                    <a:pt x="127" y="464"/>
                    <a:pt x="127" y="447"/>
                  </a:cubicBezTo>
                  <a:cubicBezTo>
                    <a:pt x="56" y="426"/>
                    <a:pt x="8" y="386"/>
                    <a:pt x="0" y="309"/>
                  </a:cubicBezTo>
                  <a:cubicBezTo>
                    <a:pt x="27" y="309"/>
                    <a:pt x="53" y="309"/>
                    <a:pt x="79" y="309"/>
                  </a:cubicBezTo>
                  <a:cubicBezTo>
                    <a:pt x="86" y="334"/>
                    <a:pt x="95" y="357"/>
                    <a:pt x="125" y="366"/>
                  </a:cubicBezTo>
                  <a:cubicBezTo>
                    <a:pt x="125" y="336"/>
                    <a:pt x="125" y="308"/>
                    <a:pt x="125" y="279"/>
                  </a:cubicBezTo>
                  <a:cubicBezTo>
                    <a:pt x="63" y="267"/>
                    <a:pt x="8" y="247"/>
                    <a:pt x="6" y="171"/>
                  </a:cubicBezTo>
                  <a:cubicBezTo>
                    <a:pt x="4" y="113"/>
                    <a:pt x="39" y="79"/>
                    <a:pt x="126" y="50"/>
                  </a:cubicBezTo>
                  <a:cubicBezTo>
                    <a:pt x="126" y="35"/>
                    <a:pt x="126" y="18"/>
                    <a:pt x="126" y="0"/>
                  </a:cubicBezTo>
                  <a:cubicBezTo>
                    <a:pt x="150" y="0"/>
                    <a:pt x="174" y="0"/>
                    <a:pt x="201" y="0"/>
                  </a:cubicBezTo>
                  <a:cubicBezTo>
                    <a:pt x="201" y="12"/>
                    <a:pt x="202" y="24"/>
                    <a:pt x="201" y="37"/>
                  </a:cubicBezTo>
                  <a:cubicBezTo>
                    <a:pt x="200" y="48"/>
                    <a:pt x="204" y="53"/>
                    <a:pt x="216" y="55"/>
                  </a:cubicBezTo>
                  <a:cubicBezTo>
                    <a:pt x="270" y="67"/>
                    <a:pt x="308" y="98"/>
                    <a:pt x="321" y="154"/>
                  </a:cubicBezTo>
                  <a:cubicBezTo>
                    <a:pt x="323" y="161"/>
                    <a:pt x="323" y="169"/>
                    <a:pt x="323" y="178"/>
                  </a:cubicBezTo>
                  <a:cubicBezTo>
                    <a:pt x="299" y="178"/>
                    <a:pt x="277" y="179"/>
                    <a:pt x="254" y="178"/>
                  </a:cubicBezTo>
                  <a:cubicBezTo>
                    <a:pt x="250" y="178"/>
                    <a:pt x="244" y="171"/>
                    <a:pt x="243" y="166"/>
                  </a:cubicBezTo>
                  <a:cubicBezTo>
                    <a:pt x="235" y="148"/>
                    <a:pt x="225" y="135"/>
                    <a:pt x="203" y="130"/>
                  </a:cubicBezTo>
                  <a:cubicBezTo>
                    <a:pt x="203" y="157"/>
                    <a:pt x="203" y="183"/>
                    <a:pt x="203" y="210"/>
                  </a:cubicBezTo>
                  <a:cubicBezTo>
                    <a:pt x="219" y="213"/>
                    <a:pt x="235" y="216"/>
                    <a:pt x="251" y="220"/>
                  </a:cubicBezTo>
                  <a:cubicBezTo>
                    <a:pt x="291" y="232"/>
                    <a:pt x="322" y="255"/>
                    <a:pt x="329" y="299"/>
                  </a:cubicBezTo>
                  <a:cubicBezTo>
                    <a:pt x="337" y="343"/>
                    <a:pt x="322" y="379"/>
                    <a:pt x="289" y="409"/>
                  </a:cubicBezTo>
                  <a:cubicBezTo>
                    <a:pt x="264" y="430"/>
                    <a:pt x="235" y="442"/>
                    <a:pt x="201" y="446"/>
                  </a:cubicBezTo>
                  <a:close/>
                  <a:moveTo>
                    <a:pt x="202" y="368"/>
                  </a:moveTo>
                  <a:cubicBezTo>
                    <a:pt x="237" y="363"/>
                    <a:pt x="257" y="345"/>
                    <a:pt x="254" y="324"/>
                  </a:cubicBezTo>
                  <a:cubicBezTo>
                    <a:pt x="252" y="304"/>
                    <a:pt x="229" y="290"/>
                    <a:pt x="202" y="293"/>
                  </a:cubicBezTo>
                  <a:cubicBezTo>
                    <a:pt x="202" y="317"/>
                    <a:pt x="202" y="342"/>
                    <a:pt x="202" y="368"/>
                  </a:cubicBezTo>
                  <a:close/>
                  <a:moveTo>
                    <a:pt x="126" y="197"/>
                  </a:moveTo>
                  <a:cubicBezTo>
                    <a:pt x="126" y="175"/>
                    <a:pt x="126" y="153"/>
                    <a:pt x="126" y="131"/>
                  </a:cubicBezTo>
                  <a:cubicBezTo>
                    <a:pt x="99" y="136"/>
                    <a:pt x="85" y="150"/>
                    <a:pt x="87" y="170"/>
                  </a:cubicBezTo>
                  <a:cubicBezTo>
                    <a:pt x="89" y="187"/>
                    <a:pt x="102" y="197"/>
                    <a:pt x="126" y="197"/>
                  </a:cubicBez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41" name="Freeform 61"/>
            <p:cNvSpPr>
              <a:spLocks noEditPoints="1"/>
            </p:cNvSpPr>
            <p:nvPr/>
          </p:nvSpPr>
          <p:spPr bwMode="auto">
            <a:xfrm>
              <a:off x="-2792595" y="1961156"/>
              <a:ext cx="391156" cy="355546"/>
            </a:xfrm>
            <a:custGeom>
              <a:gdLst>
                <a:gd fmla="*/ 150 w 658" name="T0"/>
                <a:gd fmla="*/ 281 h 598" name="T1"/>
                <a:gd fmla="*/ 78 w 658" name="T2"/>
                <a:gd fmla="*/ 52 h 598" name="T3"/>
                <a:gd fmla="*/ 26 w 658" name="T4"/>
                <a:gd fmla="*/ 47 h 598" name="T5"/>
                <a:gd fmla="*/ 25 w 658" name="T6"/>
                <a:gd fmla="*/ 0 h 598" name="T7"/>
                <a:gd fmla="*/ 116 w 658" name="T8"/>
                <a:gd fmla="*/ 19 h 598" name="T9"/>
                <a:gd fmla="*/ 147 w 658" name="T10"/>
                <a:gd fmla="*/ 94 h 598" name="T11"/>
                <a:gd fmla="*/ 475 w 658" name="T12"/>
                <a:gd fmla="*/ 94 h 598" name="T13"/>
                <a:gd fmla="*/ 654 w 658" name="T14"/>
                <a:gd fmla="*/ 126 h 598" name="T15"/>
                <a:gd fmla="*/ 585 w 658" name="T16"/>
                <a:gd fmla="*/ 400 h 598" name="T17"/>
                <a:gd fmla="*/ 465 w 658" name="T18"/>
                <a:gd fmla="*/ 421 h 598" name="T19"/>
                <a:gd fmla="*/ 227 w 658" name="T20"/>
                <a:gd fmla="*/ 421 h 598" name="T21"/>
                <a:gd fmla="*/ 165 w 658" name="T22"/>
                <a:gd fmla="*/ 447 h 598" name="T23"/>
                <a:gd fmla="*/ 195 w 658" name="T24"/>
                <a:gd fmla="*/ 484 h 598" name="T25"/>
                <a:gd fmla="*/ 320 w 658" name="T26"/>
                <a:gd fmla="*/ 485 h 598" name="T27"/>
                <a:gd fmla="*/ 418 w 658" name="T28"/>
                <a:gd fmla="*/ 492 h 598" name="T29"/>
                <a:gd fmla="*/ 492 w 658" name="T30"/>
                <a:gd fmla="*/ 445 h 598" name="T31"/>
                <a:gd fmla="*/ 564 w 658" name="T32"/>
                <a:gd fmla="*/ 492 h 598" name="T33"/>
                <a:gd fmla="*/ 608 w 658" name="T34"/>
                <a:gd fmla="*/ 515 h 598" name="T35"/>
                <a:gd fmla="*/ 564 w 658" name="T36"/>
                <a:gd fmla="*/ 537 h 598" name="T37"/>
                <a:gd fmla="*/ 444 w 658" name="T38"/>
                <a:gd fmla="*/ 564 h 598" name="T39"/>
                <a:gd fmla="*/ 421 w 658" name="T40"/>
                <a:gd fmla="*/ 537 h 598" name="T41"/>
                <a:gd fmla="*/ 321 w 658" name="T42"/>
                <a:gd fmla="*/ 543 h 598" name="T43"/>
                <a:gd fmla="*/ 195 w 658" name="T44"/>
                <a:gd fmla="*/ 543 h 598" name="T45"/>
                <a:gd fmla="*/ 118 w 658" name="T46"/>
                <a:gd fmla="*/ 456 h 598" name="T47"/>
                <a:gd fmla="*/ 181 w 658" name="T48"/>
                <a:gd fmla="*/ 379 h 598" name="T49"/>
                <a:gd fmla="*/ 167 w 658" name="T50"/>
                <a:gd fmla="*/ 182 h 598" name="T51"/>
                <a:gd fmla="*/ 275 w 658" name="T52"/>
                <a:gd fmla="*/ 188 h 598" name="T53"/>
                <a:gd fmla="*/ 282 w 658" name="T54"/>
                <a:gd fmla="*/ 150 h 598" name="T55"/>
                <a:gd fmla="*/ 171 w 658" name="T56"/>
                <a:gd fmla="*/ 140 h 598" name="T57"/>
                <a:gd fmla="*/ 445 w 658" name="T58"/>
                <a:gd fmla="*/ 140 h 598" name="T59"/>
                <a:gd fmla="*/ 328 w 658" name="T60"/>
                <a:gd fmla="*/ 187 h 598" name="T61"/>
                <a:gd fmla="*/ 445 w 658" name="T62"/>
                <a:gd fmla="*/ 140 h 598" name="T63"/>
                <a:gd fmla="*/ 444 w 658" name="T64"/>
                <a:gd fmla="*/ 328 h 598" name="T65"/>
                <a:gd fmla="*/ 328 w 658" name="T66"/>
                <a:gd fmla="*/ 374 h 598" name="T67"/>
                <a:gd fmla="*/ 328 w 658" name="T68"/>
                <a:gd fmla="*/ 280 h 598" name="T69"/>
                <a:gd fmla="*/ 445 w 658" name="T70"/>
                <a:gd fmla="*/ 234 h 598" name="T71"/>
                <a:gd fmla="*/ 328 w 658" name="T72"/>
                <a:gd fmla="*/ 280 h 598" name="T73"/>
                <a:gd fmla="*/ 600 w 658" name="T74"/>
                <a:gd fmla="*/ 140 h 598" name="T75"/>
                <a:gd fmla="*/ 491 w 658" name="T76"/>
                <a:gd fmla="*/ 145 h 598" name="T77"/>
                <a:gd fmla="*/ 496 w 658" name="T78"/>
                <a:gd fmla="*/ 188 h 598" name="T79"/>
                <a:gd fmla="*/ 603 w 658" name="T80"/>
                <a:gd fmla="*/ 141 h 598" name="T81"/>
                <a:gd fmla="*/ 196 w 658" name="T82"/>
                <a:gd fmla="*/ 275 h 598" name="T83"/>
                <a:gd fmla="*/ 276 w 658" name="T84"/>
                <a:gd fmla="*/ 281 h 598" name="T85"/>
                <a:gd fmla="*/ 281 w 658" name="T86"/>
                <a:gd fmla="*/ 234 h 598" name="T87"/>
                <a:gd fmla="*/ 492 w 658" name="T88"/>
                <a:gd fmla="*/ 281 h 598" name="T89"/>
                <a:gd fmla="*/ 555 w 658" name="T90"/>
                <a:gd fmla="*/ 281 h 598" name="T91"/>
                <a:gd fmla="*/ 579 w 658" name="T92"/>
                <a:gd fmla="*/ 234 h 598" name="T93"/>
                <a:gd fmla="*/ 492 w 658" name="T94"/>
                <a:gd fmla="*/ 281 h 598" name="T95"/>
                <a:gd fmla="*/ 227 w 658" name="T96"/>
                <a:gd fmla="*/ 372 h 598" name="T97"/>
                <a:gd fmla="*/ 277 w 658" name="T98"/>
                <a:gd fmla="*/ 375 h 598" name="T99"/>
                <a:gd fmla="*/ 281 w 658" name="T100"/>
                <a:gd fmla="*/ 345 h 598" name="T101"/>
                <a:gd fmla="*/ 213 w 658" name="T102"/>
                <a:gd fmla="*/ 327 h 598" name="T103"/>
                <a:gd fmla="*/ 495 w 658" name="T104"/>
                <a:gd fmla="*/ 327 h 598" name="T105"/>
                <a:gd fmla="*/ 492 w 658" name="T106"/>
                <a:gd fmla="*/ 370 h 598" name="T107"/>
                <a:gd fmla="*/ 540 w 658" name="T108"/>
                <a:gd fmla="*/ 375 h 598" name="T109"/>
                <a:gd fmla="*/ 556 w 658" name="T110"/>
                <a:gd fmla="*/ 327 h 598" name="T111"/>
                <a:gd fmla="*/ 256 w 658" name="T112"/>
                <a:gd fmla="*/ 541 h 598" name="T113"/>
                <a:gd fmla="*/ 259 w 658" name="T114"/>
                <a:gd fmla="*/ 488 h 598" name="T115"/>
                <a:gd fmla="*/ 466 w 658" name="T116"/>
                <a:gd fmla="*/ 515 h 598" name="T117"/>
                <a:gd fmla="*/ 518 w 658" name="T118"/>
                <a:gd fmla="*/ 514 h 598" name="T119"/>
                <a:gd fmla="*/ 466 w 658" name="T120"/>
                <a:gd fmla="*/ 515 h 598"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598" w="658">
                  <a:moveTo>
                    <a:pt x="181" y="379"/>
                  </a:moveTo>
                  <a:cubicBezTo>
                    <a:pt x="170" y="346"/>
                    <a:pt x="160" y="313"/>
                    <a:pt x="150" y="281"/>
                  </a:cubicBezTo>
                  <a:cubicBezTo>
                    <a:pt x="134" y="230"/>
                    <a:pt x="118" y="179"/>
                    <a:pt x="102" y="128"/>
                  </a:cubicBezTo>
                  <a:cubicBezTo>
                    <a:pt x="94" y="103"/>
                    <a:pt x="86" y="77"/>
                    <a:pt x="78" y="52"/>
                  </a:cubicBezTo>
                  <a:cubicBezTo>
                    <a:pt x="77" y="48"/>
                    <a:pt x="75" y="46"/>
                    <a:pt x="71" y="46"/>
                  </a:cubicBezTo>
                  <a:cubicBezTo>
                    <a:pt x="56" y="47"/>
                    <a:pt x="41" y="47"/>
                    <a:pt x="26" y="47"/>
                  </a:cubicBezTo>
                  <a:cubicBezTo>
                    <a:pt x="11" y="47"/>
                    <a:pt x="0" y="37"/>
                    <a:pt x="0" y="23"/>
                  </a:cubicBezTo>
                  <a:cubicBezTo>
                    <a:pt x="0" y="10"/>
                    <a:pt x="11" y="1"/>
                    <a:pt x="25" y="0"/>
                  </a:cubicBezTo>
                  <a:cubicBezTo>
                    <a:pt x="47" y="0"/>
                    <a:pt x="69" y="0"/>
                    <a:pt x="91" y="0"/>
                  </a:cubicBezTo>
                  <a:cubicBezTo>
                    <a:pt x="105" y="1"/>
                    <a:pt x="112" y="6"/>
                    <a:pt x="116" y="19"/>
                  </a:cubicBezTo>
                  <a:cubicBezTo>
                    <a:pt x="124" y="42"/>
                    <a:pt x="131" y="65"/>
                    <a:pt x="138" y="88"/>
                  </a:cubicBezTo>
                  <a:cubicBezTo>
                    <a:pt x="139" y="93"/>
                    <a:pt x="142" y="94"/>
                    <a:pt x="147" y="94"/>
                  </a:cubicBezTo>
                  <a:cubicBezTo>
                    <a:pt x="201" y="94"/>
                    <a:pt x="255" y="94"/>
                    <a:pt x="309" y="94"/>
                  </a:cubicBezTo>
                  <a:cubicBezTo>
                    <a:pt x="364" y="94"/>
                    <a:pt x="419" y="94"/>
                    <a:pt x="475" y="94"/>
                  </a:cubicBezTo>
                  <a:cubicBezTo>
                    <a:pt x="526" y="94"/>
                    <a:pt x="578" y="94"/>
                    <a:pt x="629" y="94"/>
                  </a:cubicBezTo>
                  <a:cubicBezTo>
                    <a:pt x="649" y="94"/>
                    <a:pt x="658" y="110"/>
                    <a:pt x="654" y="126"/>
                  </a:cubicBezTo>
                  <a:cubicBezTo>
                    <a:pt x="632" y="210"/>
                    <a:pt x="611" y="295"/>
                    <a:pt x="590" y="380"/>
                  </a:cubicBezTo>
                  <a:cubicBezTo>
                    <a:pt x="589" y="387"/>
                    <a:pt x="587" y="393"/>
                    <a:pt x="585" y="400"/>
                  </a:cubicBezTo>
                  <a:cubicBezTo>
                    <a:pt x="582" y="414"/>
                    <a:pt x="574" y="420"/>
                    <a:pt x="560" y="420"/>
                  </a:cubicBezTo>
                  <a:cubicBezTo>
                    <a:pt x="528" y="421"/>
                    <a:pt x="497" y="421"/>
                    <a:pt x="465" y="421"/>
                  </a:cubicBezTo>
                  <a:cubicBezTo>
                    <a:pt x="418" y="421"/>
                    <a:pt x="371" y="421"/>
                    <a:pt x="324" y="421"/>
                  </a:cubicBezTo>
                  <a:cubicBezTo>
                    <a:pt x="292" y="421"/>
                    <a:pt x="259" y="420"/>
                    <a:pt x="227" y="421"/>
                  </a:cubicBezTo>
                  <a:cubicBezTo>
                    <a:pt x="216" y="421"/>
                    <a:pt x="205" y="421"/>
                    <a:pt x="194" y="423"/>
                  </a:cubicBezTo>
                  <a:cubicBezTo>
                    <a:pt x="180" y="425"/>
                    <a:pt x="170" y="433"/>
                    <a:pt x="165" y="447"/>
                  </a:cubicBezTo>
                  <a:cubicBezTo>
                    <a:pt x="159" y="464"/>
                    <a:pt x="171" y="485"/>
                    <a:pt x="189" y="488"/>
                  </a:cubicBezTo>
                  <a:cubicBezTo>
                    <a:pt x="191" y="488"/>
                    <a:pt x="194" y="486"/>
                    <a:pt x="195" y="484"/>
                  </a:cubicBezTo>
                  <a:cubicBezTo>
                    <a:pt x="207" y="462"/>
                    <a:pt x="224" y="449"/>
                    <a:pt x="249" y="446"/>
                  </a:cubicBezTo>
                  <a:cubicBezTo>
                    <a:pt x="279" y="442"/>
                    <a:pt x="307" y="457"/>
                    <a:pt x="320" y="485"/>
                  </a:cubicBezTo>
                  <a:cubicBezTo>
                    <a:pt x="323" y="490"/>
                    <a:pt x="326" y="492"/>
                    <a:pt x="331" y="492"/>
                  </a:cubicBezTo>
                  <a:cubicBezTo>
                    <a:pt x="360" y="492"/>
                    <a:pt x="389" y="492"/>
                    <a:pt x="418" y="492"/>
                  </a:cubicBezTo>
                  <a:cubicBezTo>
                    <a:pt x="424" y="492"/>
                    <a:pt x="426" y="490"/>
                    <a:pt x="429" y="485"/>
                  </a:cubicBezTo>
                  <a:cubicBezTo>
                    <a:pt x="442" y="459"/>
                    <a:pt x="463" y="445"/>
                    <a:pt x="492" y="445"/>
                  </a:cubicBezTo>
                  <a:cubicBezTo>
                    <a:pt x="521" y="445"/>
                    <a:pt x="543" y="460"/>
                    <a:pt x="555" y="486"/>
                  </a:cubicBezTo>
                  <a:cubicBezTo>
                    <a:pt x="557" y="490"/>
                    <a:pt x="559" y="492"/>
                    <a:pt x="564" y="492"/>
                  </a:cubicBezTo>
                  <a:cubicBezTo>
                    <a:pt x="571" y="491"/>
                    <a:pt x="578" y="492"/>
                    <a:pt x="585" y="492"/>
                  </a:cubicBezTo>
                  <a:cubicBezTo>
                    <a:pt x="599" y="492"/>
                    <a:pt x="608" y="502"/>
                    <a:pt x="608" y="515"/>
                  </a:cubicBezTo>
                  <a:cubicBezTo>
                    <a:pt x="608" y="527"/>
                    <a:pt x="598" y="537"/>
                    <a:pt x="585" y="538"/>
                  </a:cubicBezTo>
                  <a:cubicBezTo>
                    <a:pt x="578" y="538"/>
                    <a:pt x="571" y="538"/>
                    <a:pt x="564" y="537"/>
                  </a:cubicBezTo>
                  <a:cubicBezTo>
                    <a:pt x="559" y="537"/>
                    <a:pt x="557" y="539"/>
                    <a:pt x="555" y="544"/>
                  </a:cubicBezTo>
                  <a:cubicBezTo>
                    <a:pt x="533" y="588"/>
                    <a:pt x="478" y="598"/>
                    <a:pt x="444" y="564"/>
                  </a:cubicBezTo>
                  <a:cubicBezTo>
                    <a:pt x="437" y="558"/>
                    <a:pt x="433" y="550"/>
                    <a:pt x="428" y="542"/>
                  </a:cubicBezTo>
                  <a:cubicBezTo>
                    <a:pt x="426" y="539"/>
                    <a:pt x="425" y="537"/>
                    <a:pt x="421" y="537"/>
                  </a:cubicBezTo>
                  <a:cubicBezTo>
                    <a:pt x="390" y="537"/>
                    <a:pt x="360" y="537"/>
                    <a:pt x="329" y="537"/>
                  </a:cubicBezTo>
                  <a:cubicBezTo>
                    <a:pt x="325" y="537"/>
                    <a:pt x="323" y="539"/>
                    <a:pt x="321" y="543"/>
                  </a:cubicBezTo>
                  <a:cubicBezTo>
                    <a:pt x="310" y="566"/>
                    <a:pt x="292" y="580"/>
                    <a:pt x="266" y="584"/>
                  </a:cubicBezTo>
                  <a:cubicBezTo>
                    <a:pt x="237" y="588"/>
                    <a:pt x="207" y="571"/>
                    <a:pt x="195" y="543"/>
                  </a:cubicBezTo>
                  <a:cubicBezTo>
                    <a:pt x="192" y="538"/>
                    <a:pt x="189" y="535"/>
                    <a:pt x="183" y="534"/>
                  </a:cubicBezTo>
                  <a:cubicBezTo>
                    <a:pt x="145" y="526"/>
                    <a:pt x="118" y="495"/>
                    <a:pt x="118" y="456"/>
                  </a:cubicBezTo>
                  <a:cubicBezTo>
                    <a:pt x="117" y="424"/>
                    <a:pt x="139" y="394"/>
                    <a:pt x="172" y="382"/>
                  </a:cubicBezTo>
                  <a:cubicBezTo>
                    <a:pt x="174" y="381"/>
                    <a:pt x="177" y="380"/>
                    <a:pt x="181" y="379"/>
                  </a:cubicBezTo>
                  <a:close/>
                  <a:moveTo>
                    <a:pt x="154" y="140"/>
                  </a:moveTo>
                  <a:cubicBezTo>
                    <a:pt x="159" y="155"/>
                    <a:pt x="163" y="169"/>
                    <a:pt x="167" y="182"/>
                  </a:cubicBezTo>
                  <a:cubicBezTo>
                    <a:pt x="169" y="187"/>
                    <a:pt x="171" y="188"/>
                    <a:pt x="175" y="188"/>
                  </a:cubicBezTo>
                  <a:cubicBezTo>
                    <a:pt x="208" y="188"/>
                    <a:pt x="242" y="188"/>
                    <a:pt x="275" y="188"/>
                  </a:cubicBezTo>
                  <a:cubicBezTo>
                    <a:pt x="277" y="188"/>
                    <a:pt x="279" y="187"/>
                    <a:pt x="282" y="187"/>
                  </a:cubicBezTo>
                  <a:cubicBezTo>
                    <a:pt x="282" y="174"/>
                    <a:pt x="282" y="162"/>
                    <a:pt x="282" y="150"/>
                  </a:cubicBezTo>
                  <a:cubicBezTo>
                    <a:pt x="282" y="140"/>
                    <a:pt x="282" y="140"/>
                    <a:pt x="272" y="140"/>
                  </a:cubicBezTo>
                  <a:cubicBezTo>
                    <a:pt x="238" y="140"/>
                    <a:pt x="204" y="140"/>
                    <a:pt x="171" y="140"/>
                  </a:cubicBezTo>
                  <a:cubicBezTo>
                    <a:pt x="166" y="140"/>
                    <a:pt x="161" y="140"/>
                    <a:pt x="154" y="140"/>
                  </a:cubicBezTo>
                  <a:close/>
                  <a:moveTo>
                    <a:pt x="445" y="140"/>
                  </a:moveTo>
                  <a:cubicBezTo>
                    <a:pt x="405" y="140"/>
                    <a:pt x="367" y="140"/>
                    <a:pt x="328" y="140"/>
                  </a:cubicBezTo>
                  <a:cubicBezTo>
                    <a:pt x="328" y="156"/>
                    <a:pt x="328" y="172"/>
                    <a:pt x="328" y="187"/>
                  </a:cubicBezTo>
                  <a:cubicBezTo>
                    <a:pt x="367" y="187"/>
                    <a:pt x="406" y="187"/>
                    <a:pt x="445" y="187"/>
                  </a:cubicBezTo>
                  <a:cubicBezTo>
                    <a:pt x="445" y="171"/>
                    <a:pt x="445" y="156"/>
                    <a:pt x="445" y="140"/>
                  </a:cubicBezTo>
                  <a:close/>
                  <a:moveTo>
                    <a:pt x="444" y="374"/>
                  </a:moveTo>
                  <a:cubicBezTo>
                    <a:pt x="444" y="358"/>
                    <a:pt x="444" y="343"/>
                    <a:pt x="444" y="328"/>
                  </a:cubicBezTo>
                  <a:cubicBezTo>
                    <a:pt x="405" y="328"/>
                    <a:pt x="367" y="328"/>
                    <a:pt x="328" y="328"/>
                  </a:cubicBezTo>
                  <a:cubicBezTo>
                    <a:pt x="328" y="343"/>
                    <a:pt x="328" y="359"/>
                    <a:pt x="328" y="374"/>
                  </a:cubicBezTo>
                  <a:cubicBezTo>
                    <a:pt x="367" y="374"/>
                    <a:pt x="406" y="374"/>
                    <a:pt x="444" y="374"/>
                  </a:cubicBezTo>
                  <a:close/>
                  <a:moveTo>
                    <a:pt x="328" y="280"/>
                  </a:moveTo>
                  <a:cubicBezTo>
                    <a:pt x="367" y="280"/>
                    <a:pt x="406" y="280"/>
                    <a:pt x="445" y="280"/>
                  </a:cubicBezTo>
                  <a:cubicBezTo>
                    <a:pt x="445" y="265"/>
                    <a:pt x="445" y="250"/>
                    <a:pt x="445" y="234"/>
                  </a:cubicBezTo>
                  <a:cubicBezTo>
                    <a:pt x="406" y="234"/>
                    <a:pt x="367" y="234"/>
                    <a:pt x="328" y="234"/>
                  </a:cubicBezTo>
                  <a:cubicBezTo>
                    <a:pt x="328" y="250"/>
                    <a:pt x="328" y="265"/>
                    <a:pt x="328" y="280"/>
                  </a:cubicBezTo>
                  <a:close/>
                  <a:moveTo>
                    <a:pt x="603" y="141"/>
                  </a:moveTo>
                  <a:cubicBezTo>
                    <a:pt x="601" y="141"/>
                    <a:pt x="600" y="140"/>
                    <a:pt x="600" y="140"/>
                  </a:cubicBezTo>
                  <a:cubicBezTo>
                    <a:pt x="565" y="140"/>
                    <a:pt x="530" y="140"/>
                    <a:pt x="496" y="140"/>
                  </a:cubicBezTo>
                  <a:cubicBezTo>
                    <a:pt x="492" y="140"/>
                    <a:pt x="491" y="142"/>
                    <a:pt x="491" y="145"/>
                  </a:cubicBezTo>
                  <a:cubicBezTo>
                    <a:pt x="491" y="158"/>
                    <a:pt x="491" y="170"/>
                    <a:pt x="491" y="183"/>
                  </a:cubicBezTo>
                  <a:cubicBezTo>
                    <a:pt x="491" y="187"/>
                    <a:pt x="493" y="188"/>
                    <a:pt x="496" y="188"/>
                  </a:cubicBezTo>
                  <a:cubicBezTo>
                    <a:pt x="528" y="188"/>
                    <a:pt x="559" y="188"/>
                    <a:pt x="591" y="188"/>
                  </a:cubicBezTo>
                  <a:cubicBezTo>
                    <a:pt x="595" y="172"/>
                    <a:pt x="599" y="157"/>
                    <a:pt x="603" y="141"/>
                  </a:cubicBezTo>
                  <a:close/>
                  <a:moveTo>
                    <a:pt x="184" y="234"/>
                  </a:moveTo>
                  <a:cubicBezTo>
                    <a:pt x="188" y="248"/>
                    <a:pt x="192" y="262"/>
                    <a:pt x="196" y="275"/>
                  </a:cubicBezTo>
                  <a:cubicBezTo>
                    <a:pt x="198" y="280"/>
                    <a:pt x="200" y="281"/>
                    <a:pt x="205" y="281"/>
                  </a:cubicBezTo>
                  <a:cubicBezTo>
                    <a:pt x="229" y="281"/>
                    <a:pt x="252" y="281"/>
                    <a:pt x="276" y="281"/>
                  </a:cubicBezTo>
                  <a:cubicBezTo>
                    <a:pt x="278" y="281"/>
                    <a:pt x="279" y="281"/>
                    <a:pt x="281" y="280"/>
                  </a:cubicBezTo>
                  <a:cubicBezTo>
                    <a:pt x="281" y="265"/>
                    <a:pt x="281" y="250"/>
                    <a:pt x="281" y="234"/>
                  </a:cubicBezTo>
                  <a:cubicBezTo>
                    <a:pt x="249" y="234"/>
                    <a:pt x="217" y="234"/>
                    <a:pt x="184" y="234"/>
                  </a:cubicBezTo>
                  <a:close/>
                  <a:moveTo>
                    <a:pt x="492" y="281"/>
                  </a:moveTo>
                  <a:cubicBezTo>
                    <a:pt x="495" y="281"/>
                    <a:pt x="498" y="281"/>
                    <a:pt x="501" y="281"/>
                  </a:cubicBezTo>
                  <a:cubicBezTo>
                    <a:pt x="519" y="281"/>
                    <a:pt x="537" y="281"/>
                    <a:pt x="555" y="281"/>
                  </a:cubicBezTo>
                  <a:cubicBezTo>
                    <a:pt x="568" y="281"/>
                    <a:pt x="568" y="281"/>
                    <a:pt x="571" y="268"/>
                  </a:cubicBezTo>
                  <a:cubicBezTo>
                    <a:pt x="574" y="257"/>
                    <a:pt x="576" y="246"/>
                    <a:pt x="579" y="234"/>
                  </a:cubicBezTo>
                  <a:cubicBezTo>
                    <a:pt x="549" y="234"/>
                    <a:pt x="521" y="234"/>
                    <a:pt x="492" y="234"/>
                  </a:cubicBezTo>
                  <a:cubicBezTo>
                    <a:pt x="492" y="250"/>
                    <a:pt x="492" y="265"/>
                    <a:pt x="492" y="281"/>
                  </a:cubicBezTo>
                  <a:close/>
                  <a:moveTo>
                    <a:pt x="213" y="327"/>
                  </a:moveTo>
                  <a:cubicBezTo>
                    <a:pt x="218" y="343"/>
                    <a:pt x="222" y="357"/>
                    <a:pt x="227" y="372"/>
                  </a:cubicBezTo>
                  <a:cubicBezTo>
                    <a:pt x="228" y="373"/>
                    <a:pt x="230" y="375"/>
                    <a:pt x="232" y="375"/>
                  </a:cubicBezTo>
                  <a:cubicBezTo>
                    <a:pt x="247" y="375"/>
                    <a:pt x="262" y="375"/>
                    <a:pt x="277" y="375"/>
                  </a:cubicBezTo>
                  <a:cubicBezTo>
                    <a:pt x="280" y="375"/>
                    <a:pt x="282" y="373"/>
                    <a:pt x="282" y="370"/>
                  </a:cubicBezTo>
                  <a:cubicBezTo>
                    <a:pt x="281" y="361"/>
                    <a:pt x="281" y="353"/>
                    <a:pt x="281" y="345"/>
                  </a:cubicBezTo>
                  <a:cubicBezTo>
                    <a:pt x="281" y="339"/>
                    <a:pt x="281" y="333"/>
                    <a:pt x="281" y="327"/>
                  </a:cubicBezTo>
                  <a:cubicBezTo>
                    <a:pt x="258" y="327"/>
                    <a:pt x="236" y="327"/>
                    <a:pt x="213" y="327"/>
                  </a:cubicBezTo>
                  <a:close/>
                  <a:moveTo>
                    <a:pt x="556" y="327"/>
                  </a:moveTo>
                  <a:cubicBezTo>
                    <a:pt x="535" y="327"/>
                    <a:pt x="515" y="327"/>
                    <a:pt x="495" y="327"/>
                  </a:cubicBezTo>
                  <a:cubicBezTo>
                    <a:pt x="494" y="327"/>
                    <a:pt x="491" y="330"/>
                    <a:pt x="491" y="332"/>
                  </a:cubicBezTo>
                  <a:cubicBezTo>
                    <a:pt x="491" y="345"/>
                    <a:pt x="491" y="357"/>
                    <a:pt x="492" y="370"/>
                  </a:cubicBezTo>
                  <a:cubicBezTo>
                    <a:pt x="492" y="372"/>
                    <a:pt x="494" y="375"/>
                    <a:pt x="496" y="375"/>
                  </a:cubicBezTo>
                  <a:cubicBezTo>
                    <a:pt x="511" y="375"/>
                    <a:pt x="525" y="375"/>
                    <a:pt x="540" y="375"/>
                  </a:cubicBezTo>
                  <a:cubicBezTo>
                    <a:pt x="541" y="375"/>
                    <a:pt x="544" y="373"/>
                    <a:pt x="544" y="372"/>
                  </a:cubicBezTo>
                  <a:cubicBezTo>
                    <a:pt x="548" y="358"/>
                    <a:pt x="552" y="343"/>
                    <a:pt x="556" y="327"/>
                  </a:cubicBezTo>
                  <a:close/>
                  <a:moveTo>
                    <a:pt x="231" y="514"/>
                  </a:moveTo>
                  <a:cubicBezTo>
                    <a:pt x="231" y="528"/>
                    <a:pt x="243" y="540"/>
                    <a:pt x="256" y="541"/>
                  </a:cubicBezTo>
                  <a:cubicBezTo>
                    <a:pt x="271" y="541"/>
                    <a:pt x="283" y="530"/>
                    <a:pt x="284" y="515"/>
                  </a:cubicBezTo>
                  <a:cubicBezTo>
                    <a:pt x="284" y="502"/>
                    <a:pt x="273" y="489"/>
                    <a:pt x="259" y="488"/>
                  </a:cubicBezTo>
                  <a:cubicBezTo>
                    <a:pt x="244" y="488"/>
                    <a:pt x="232" y="499"/>
                    <a:pt x="231" y="514"/>
                  </a:cubicBezTo>
                  <a:close/>
                  <a:moveTo>
                    <a:pt x="466" y="515"/>
                  </a:moveTo>
                  <a:cubicBezTo>
                    <a:pt x="466" y="529"/>
                    <a:pt x="478" y="541"/>
                    <a:pt x="491" y="541"/>
                  </a:cubicBezTo>
                  <a:cubicBezTo>
                    <a:pt x="506" y="541"/>
                    <a:pt x="518" y="529"/>
                    <a:pt x="518" y="514"/>
                  </a:cubicBezTo>
                  <a:cubicBezTo>
                    <a:pt x="518" y="501"/>
                    <a:pt x="506" y="488"/>
                    <a:pt x="492" y="488"/>
                  </a:cubicBezTo>
                  <a:cubicBezTo>
                    <a:pt x="477" y="488"/>
                    <a:pt x="466" y="500"/>
                    <a:pt x="466" y="515"/>
                  </a:cubicBez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42" name="Group 41"/>
          <p:cNvGrpSpPr/>
          <p:nvPr/>
        </p:nvGrpSpPr>
        <p:grpSpPr>
          <a:xfrm>
            <a:off x="7046025" y="3871812"/>
            <a:ext cx="379546" cy="468572"/>
            <a:chOff x="-4268788" y="1825625"/>
            <a:chExt cx="3032125" cy="3743325"/>
          </a:xfrm>
          <a:solidFill>
            <a:schemeClr val="bg1"/>
          </a:solidFill>
        </p:grpSpPr>
        <p:sp>
          <p:nvSpPr>
            <p:cNvPr id="43" name="Freeform 65"/>
            <p:cNvSpPr>
              <a:spLocks noEditPoints="1"/>
            </p:cNvSpPr>
            <p:nvPr/>
          </p:nvSpPr>
          <p:spPr bwMode="auto">
            <a:xfrm>
              <a:off x="-3871913" y="2701925"/>
              <a:ext cx="2635250" cy="1855787"/>
            </a:xfrm>
            <a:custGeom>
              <a:gdLst>
                <a:gd fmla="*/ 692 w 1384" name="T0"/>
                <a:gd fmla="*/ 0 h 976" name="T1"/>
                <a:gd fmla="*/ 1236 w 1384" name="T2"/>
                <a:gd fmla="*/ 0 h 976" name="T3"/>
                <a:gd fmla="*/ 1384 w 1384" name="T4"/>
                <a:gd fmla="*/ 149 h 976" name="T5"/>
                <a:gd fmla="*/ 1384 w 1384" name="T6"/>
                <a:gd fmla="*/ 827 h 976" name="T7"/>
                <a:gd fmla="*/ 1235 w 1384" name="T8"/>
                <a:gd fmla="*/ 975 h 976" name="T9"/>
                <a:gd fmla="*/ 155 w 1384" name="T10"/>
                <a:gd fmla="*/ 976 h 976" name="T11"/>
                <a:gd fmla="*/ 15 w 1384" name="T12"/>
                <a:gd fmla="*/ 897 h 976" name="T13"/>
                <a:gd fmla="*/ 1 w 1384" name="T14"/>
                <a:gd fmla="*/ 835 h 976" name="T15"/>
                <a:gd fmla="*/ 1 w 1384" name="T16"/>
                <a:gd fmla="*/ 140 h 976" name="T17"/>
                <a:gd fmla="*/ 146 w 1384" name="T18"/>
                <a:gd fmla="*/ 0 h 976" name="T19"/>
                <a:gd fmla="*/ 692 w 1384" name="T20"/>
                <a:gd fmla="*/ 0 h 976" name="T21"/>
                <a:gd fmla="*/ 599 w 1384" name="T22"/>
                <a:gd fmla="*/ 498 h 976" name="T23"/>
                <a:gd fmla="*/ 625 w 1384" name="T24"/>
                <a:gd fmla="*/ 516 h 976" name="T25"/>
                <a:gd fmla="*/ 801 w 1384" name="T26"/>
                <a:gd fmla="*/ 638 h 976" name="T27"/>
                <a:gd fmla="*/ 815 w 1384" name="T28"/>
                <a:gd fmla="*/ 665 h 976" name="T29"/>
                <a:gd fmla="*/ 866 w 1384" name="T30"/>
                <a:gd fmla="*/ 742 h 976" name="T31"/>
                <a:gd fmla="*/ 958 w 1384" name="T32"/>
                <a:gd fmla="*/ 726 h 976" name="T33"/>
                <a:gd fmla="*/ 978 w 1384" name="T34"/>
                <a:gd fmla="*/ 634 h 976" name="T35"/>
                <a:gd fmla="*/ 983 w 1384" name="T36"/>
                <a:gd fmla="*/ 604 h 976" name="T37"/>
                <a:gd fmla="*/ 1157 w 1384" name="T38"/>
                <a:gd fmla="*/ 387 h 976" name="T39"/>
                <a:gd fmla="*/ 1167 w 1384" name="T40"/>
                <a:gd fmla="*/ 376 h 976" name="T41"/>
                <a:gd fmla="*/ 1237 w 1384" name="T42"/>
                <a:gd fmla="*/ 428 h 976" name="T43"/>
                <a:gd fmla="*/ 1310 w 1384" name="T44"/>
                <a:gd fmla="*/ 157 h 976" name="T45"/>
                <a:gd fmla="*/ 1306 w 1384" name="T46"/>
                <a:gd fmla="*/ 154 h 976" name="T47"/>
                <a:gd fmla="*/ 1063 w 1384" name="T48"/>
                <a:gd fmla="*/ 295 h 976" name="T49"/>
                <a:gd fmla="*/ 1124 w 1384" name="T50"/>
                <a:gd fmla="*/ 343 h 976" name="T51"/>
                <a:gd fmla="*/ 936 w 1384" name="T52"/>
                <a:gd fmla="*/ 577 h 976" name="T53"/>
                <a:gd fmla="*/ 919 w 1384" name="T54"/>
                <a:gd fmla="*/ 581 h 976" name="T55"/>
                <a:gd fmla="*/ 854 w 1384" name="T56"/>
                <a:gd fmla="*/ 593 h 976" name="T57"/>
                <a:gd fmla="*/ 828 w 1384" name="T58"/>
                <a:gd fmla="*/ 593 h 976" name="T59"/>
                <a:gd fmla="*/ 637 w 1384" name="T60"/>
                <a:gd fmla="*/ 459 h 976" name="T61"/>
                <a:gd fmla="*/ 626 w 1384" name="T62"/>
                <a:gd fmla="*/ 437 h 976" name="T63"/>
                <a:gd fmla="*/ 539 w 1384" name="T64"/>
                <a:gd fmla="*/ 349 h 976" name="T65"/>
                <a:gd fmla="*/ 456 w 1384" name="T66"/>
                <a:gd fmla="*/ 442 h 976" name="T67"/>
                <a:gd fmla="*/ 450 w 1384" name="T68"/>
                <a:gd fmla="*/ 461 h 976" name="T69"/>
                <a:gd fmla="*/ 254 w 1384" name="T70"/>
                <a:gd fmla="*/ 597 h 976" name="T71"/>
                <a:gd fmla="*/ 199 w 1384" name="T72"/>
                <a:gd fmla="*/ 580 h 976" name="T73"/>
                <a:gd fmla="*/ 108 w 1384" name="T74"/>
                <a:gd fmla="*/ 663 h 976" name="T75"/>
                <a:gd fmla="*/ 194 w 1384" name="T76"/>
                <a:gd fmla="*/ 749 h 976" name="T77"/>
                <a:gd fmla="*/ 278 w 1384" name="T78"/>
                <a:gd fmla="*/ 659 h 976" name="T79"/>
                <a:gd fmla="*/ 284 w 1384" name="T80"/>
                <a:gd fmla="*/ 641 h 976" name="T81"/>
                <a:gd fmla="*/ 486 w 1384" name="T82"/>
                <a:gd fmla="*/ 501 h 976" name="T83"/>
                <a:gd fmla="*/ 599 w 1384" name="T84"/>
                <a:gd fmla="*/ 498 h 97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976" w="1384">
                  <a:moveTo>
                    <a:pt x="692" y="0"/>
                  </a:moveTo>
                  <a:cubicBezTo>
                    <a:pt x="873" y="0"/>
                    <a:pt x="1055" y="0"/>
                    <a:pt x="1236" y="0"/>
                  </a:cubicBezTo>
                  <a:cubicBezTo>
                    <a:pt x="1328" y="1"/>
                    <a:pt x="1384" y="57"/>
                    <a:pt x="1384" y="149"/>
                  </a:cubicBezTo>
                  <a:cubicBezTo>
                    <a:pt x="1384" y="375"/>
                    <a:pt x="1384" y="601"/>
                    <a:pt x="1384" y="827"/>
                  </a:cubicBezTo>
                  <a:cubicBezTo>
                    <a:pt x="1384" y="919"/>
                    <a:pt x="1327" y="975"/>
                    <a:pt x="1235" y="975"/>
                  </a:cubicBezTo>
                  <a:cubicBezTo>
                    <a:pt x="875" y="975"/>
                    <a:pt x="515" y="975"/>
                    <a:pt x="155" y="976"/>
                  </a:cubicBezTo>
                  <a:cubicBezTo>
                    <a:pt x="93" y="976"/>
                    <a:pt x="42" y="956"/>
                    <a:pt x="15" y="897"/>
                  </a:cubicBezTo>
                  <a:cubicBezTo>
                    <a:pt x="6" y="878"/>
                    <a:pt x="1" y="856"/>
                    <a:pt x="1" y="835"/>
                  </a:cubicBezTo>
                  <a:cubicBezTo>
                    <a:pt x="0" y="603"/>
                    <a:pt x="0" y="371"/>
                    <a:pt x="1" y="140"/>
                  </a:cubicBezTo>
                  <a:cubicBezTo>
                    <a:pt x="1" y="56"/>
                    <a:pt x="61" y="0"/>
                    <a:pt x="146" y="0"/>
                  </a:cubicBezTo>
                  <a:cubicBezTo>
                    <a:pt x="328" y="0"/>
                    <a:pt x="510" y="0"/>
                    <a:pt x="692" y="0"/>
                  </a:cubicBezTo>
                  <a:close/>
                  <a:moveTo>
                    <a:pt x="599" y="498"/>
                  </a:moveTo>
                  <a:cubicBezTo>
                    <a:pt x="608" y="504"/>
                    <a:pt x="616" y="510"/>
                    <a:pt x="625" y="516"/>
                  </a:cubicBezTo>
                  <a:cubicBezTo>
                    <a:pt x="684" y="557"/>
                    <a:pt x="742" y="598"/>
                    <a:pt x="801" y="638"/>
                  </a:cubicBezTo>
                  <a:cubicBezTo>
                    <a:pt x="811" y="645"/>
                    <a:pt x="816" y="652"/>
                    <a:pt x="815" y="665"/>
                  </a:cubicBezTo>
                  <a:cubicBezTo>
                    <a:pt x="815" y="701"/>
                    <a:pt x="833" y="728"/>
                    <a:pt x="866" y="742"/>
                  </a:cubicBezTo>
                  <a:cubicBezTo>
                    <a:pt x="900" y="756"/>
                    <a:pt x="931" y="751"/>
                    <a:pt x="958" y="726"/>
                  </a:cubicBezTo>
                  <a:cubicBezTo>
                    <a:pt x="984" y="702"/>
                    <a:pt x="992" y="667"/>
                    <a:pt x="978" y="634"/>
                  </a:cubicBezTo>
                  <a:cubicBezTo>
                    <a:pt x="972" y="622"/>
                    <a:pt x="975" y="614"/>
                    <a:pt x="983" y="604"/>
                  </a:cubicBezTo>
                  <a:cubicBezTo>
                    <a:pt x="1041" y="532"/>
                    <a:pt x="1099" y="460"/>
                    <a:pt x="1157" y="387"/>
                  </a:cubicBezTo>
                  <a:cubicBezTo>
                    <a:pt x="1160" y="383"/>
                    <a:pt x="1163" y="380"/>
                    <a:pt x="1167" y="376"/>
                  </a:cubicBezTo>
                  <a:cubicBezTo>
                    <a:pt x="1190" y="393"/>
                    <a:pt x="1212" y="410"/>
                    <a:pt x="1237" y="428"/>
                  </a:cubicBezTo>
                  <a:cubicBezTo>
                    <a:pt x="1262" y="336"/>
                    <a:pt x="1286" y="247"/>
                    <a:pt x="1310" y="157"/>
                  </a:cubicBezTo>
                  <a:cubicBezTo>
                    <a:pt x="1309" y="156"/>
                    <a:pt x="1307" y="155"/>
                    <a:pt x="1306" y="154"/>
                  </a:cubicBezTo>
                  <a:cubicBezTo>
                    <a:pt x="1226" y="201"/>
                    <a:pt x="1145" y="247"/>
                    <a:pt x="1063" y="295"/>
                  </a:cubicBezTo>
                  <a:cubicBezTo>
                    <a:pt x="1085" y="312"/>
                    <a:pt x="1104" y="327"/>
                    <a:pt x="1124" y="343"/>
                  </a:cubicBezTo>
                  <a:cubicBezTo>
                    <a:pt x="1061" y="422"/>
                    <a:pt x="999" y="500"/>
                    <a:pt x="936" y="577"/>
                  </a:cubicBezTo>
                  <a:cubicBezTo>
                    <a:pt x="933" y="581"/>
                    <a:pt x="924" y="582"/>
                    <a:pt x="919" y="581"/>
                  </a:cubicBezTo>
                  <a:cubicBezTo>
                    <a:pt x="896" y="576"/>
                    <a:pt x="874" y="580"/>
                    <a:pt x="854" y="593"/>
                  </a:cubicBezTo>
                  <a:cubicBezTo>
                    <a:pt x="844" y="600"/>
                    <a:pt x="838" y="600"/>
                    <a:pt x="828" y="593"/>
                  </a:cubicBezTo>
                  <a:cubicBezTo>
                    <a:pt x="764" y="548"/>
                    <a:pt x="700" y="504"/>
                    <a:pt x="637" y="459"/>
                  </a:cubicBezTo>
                  <a:cubicBezTo>
                    <a:pt x="631" y="455"/>
                    <a:pt x="626" y="444"/>
                    <a:pt x="626" y="437"/>
                  </a:cubicBezTo>
                  <a:cubicBezTo>
                    <a:pt x="625" y="386"/>
                    <a:pt x="588" y="348"/>
                    <a:pt x="539" y="349"/>
                  </a:cubicBezTo>
                  <a:cubicBezTo>
                    <a:pt x="490" y="350"/>
                    <a:pt x="454" y="391"/>
                    <a:pt x="456" y="442"/>
                  </a:cubicBezTo>
                  <a:cubicBezTo>
                    <a:pt x="456" y="449"/>
                    <a:pt x="454" y="458"/>
                    <a:pt x="450" y="461"/>
                  </a:cubicBezTo>
                  <a:cubicBezTo>
                    <a:pt x="383" y="508"/>
                    <a:pt x="317" y="554"/>
                    <a:pt x="254" y="597"/>
                  </a:cubicBezTo>
                  <a:cubicBezTo>
                    <a:pt x="233" y="590"/>
                    <a:pt x="217" y="582"/>
                    <a:pt x="199" y="580"/>
                  </a:cubicBezTo>
                  <a:cubicBezTo>
                    <a:pt x="151" y="576"/>
                    <a:pt x="109" y="615"/>
                    <a:pt x="108" y="663"/>
                  </a:cubicBezTo>
                  <a:cubicBezTo>
                    <a:pt x="107" y="710"/>
                    <a:pt x="146" y="750"/>
                    <a:pt x="194" y="749"/>
                  </a:cubicBezTo>
                  <a:cubicBezTo>
                    <a:pt x="243" y="749"/>
                    <a:pt x="280" y="709"/>
                    <a:pt x="278" y="659"/>
                  </a:cubicBezTo>
                  <a:cubicBezTo>
                    <a:pt x="278" y="653"/>
                    <a:pt x="280" y="644"/>
                    <a:pt x="284" y="641"/>
                  </a:cubicBezTo>
                  <a:cubicBezTo>
                    <a:pt x="351" y="594"/>
                    <a:pt x="419" y="547"/>
                    <a:pt x="486" y="501"/>
                  </a:cubicBezTo>
                  <a:cubicBezTo>
                    <a:pt x="532" y="526"/>
                    <a:pt x="556" y="526"/>
                    <a:pt x="599" y="498"/>
                  </a:cubicBez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44" name="Freeform 66"/>
            <p:cNvSpPr>
              <a:spLocks noEditPoints="1"/>
            </p:cNvSpPr>
            <p:nvPr/>
          </p:nvSpPr>
          <p:spPr bwMode="auto">
            <a:xfrm>
              <a:off x="-4268788" y="1825625"/>
              <a:ext cx="2368550" cy="3743325"/>
            </a:xfrm>
            <a:custGeom>
              <a:gdLst>
                <a:gd fmla="*/ 1244 w 1244" name="T0"/>
                <a:gd fmla="*/ 419 h 1967" name="T1"/>
                <a:gd fmla="*/ 1220 w 1244" name="T2"/>
                <a:gd fmla="*/ 419 h 1967" name="T3"/>
                <a:gd fmla="*/ 1145 w 1244" name="T4"/>
                <a:gd fmla="*/ 419 h 1967" name="T5"/>
                <a:gd fmla="*/ 1145 w 1244" name="T6"/>
                <a:gd fmla="*/ 161 h 1967" name="T7"/>
                <a:gd fmla="*/ 101 w 1244" name="T8"/>
                <a:gd fmla="*/ 161 h 1967" name="T9"/>
                <a:gd fmla="*/ 101 w 1244" name="T10"/>
                <a:gd fmla="*/ 1703 h 1967" name="T11"/>
                <a:gd fmla="*/ 1144 w 1244" name="T12"/>
                <a:gd fmla="*/ 1703 h 1967" name="T13"/>
                <a:gd fmla="*/ 1144 w 1244" name="T14"/>
                <a:gd fmla="*/ 1477 h 1967" name="T15"/>
                <a:gd fmla="*/ 1243 w 1244" name="T16"/>
                <a:gd fmla="*/ 1477 h 1967" name="T17"/>
                <a:gd fmla="*/ 1244 w 1244" name="T18"/>
                <a:gd fmla="*/ 1495 h 1967" name="T19"/>
                <a:gd fmla="*/ 1244 w 1244" name="T20"/>
                <a:gd fmla="*/ 1879 h 1967" name="T21"/>
                <a:gd fmla="*/ 1155 w 1244" name="T22"/>
                <a:gd fmla="*/ 1967 h 1967" name="T23"/>
                <a:gd fmla="*/ 85 w 1244" name="T24"/>
                <a:gd fmla="*/ 1967 h 1967" name="T25"/>
                <a:gd fmla="*/ 0 w 1244" name="T26"/>
                <a:gd fmla="*/ 1880 h 1967" name="T27"/>
                <a:gd fmla="*/ 1 w 1244" name="T28"/>
                <a:gd fmla="*/ 1056 h 1967" name="T29"/>
                <a:gd fmla="*/ 1 w 1244" name="T30"/>
                <a:gd fmla="*/ 96 h 1967" name="T31"/>
                <a:gd fmla="*/ 95 w 1244" name="T32"/>
                <a:gd fmla="*/ 0 h 1967" name="T33"/>
                <a:gd fmla="*/ 1155 w 1244" name="T34"/>
                <a:gd fmla="*/ 0 h 1967" name="T35"/>
                <a:gd fmla="*/ 1244 w 1244" name="T36"/>
                <a:gd fmla="*/ 88 h 1967" name="T37"/>
                <a:gd fmla="*/ 1244 w 1244" name="T38"/>
                <a:gd fmla="*/ 394 h 1967" name="T39"/>
                <a:gd fmla="*/ 1244 w 1244" name="T40"/>
                <a:gd fmla="*/ 419 h 1967" name="T41"/>
                <a:gd fmla="*/ 625 w 1244" name="T42"/>
                <a:gd fmla="*/ 1767 h 1967" name="T43"/>
                <a:gd fmla="*/ 552 w 1244" name="T44"/>
                <a:gd fmla="*/ 1839 h 1967" name="T45"/>
                <a:gd fmla="*/ 625 w 1244" name="T46"/>
                <a:gd fmla="*/ 1912 h 1967" name="T47"/>
                <a:gd fmla="*/ 696 w 1244" name="T48"/>
                <a:gd fmla="*/ 1840 h 1967" name="T49"/>
                <a:gd fmla="*/ 625 w 1244" name="T50"/>
                <a:gd fmla="*/ 1767 h 1967" name="T51"/>
                <a:gd fmla="*/ 505 w 1244" name="T52"/>
                <a:gd fmla="*/ 52 h 1967" name="T53"/>
                <a:gd fmla="*/ 505 w 1244" name="T54"/>
                <a:gd fmla="*/ 107 h 1967" name="T55"/>
                <a:gd fmla="*/ 743 w 1244" name="T56"/>
                <a:gd fmla="*/ 107 h 1967" name="T57"/>
                <a:gd fmla="*/ 743 w 1244" name="T58"/>
                <a:gd fmla="*/ 52 h 1967" name="T59"/>
                <a:gd fmla="*/ 505 w 1244" name="T60"/>
                <a:gd fmla="*/ 52 h 196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1967" w="1244">
                  <a:moveTo>
                    <a:pt x="1244" y="419"/>
                  </a:moveTo>
                  <a:cubicBezTo>
                    <a:pt x="1234" y="419"/>
                    <a:pt x="1227" y="419"/>
                    <a:pt x="1220" y="419"/>
                  </a:cubicBezTo>
                  <a:cubicBezTo>
                    <a:pt x="1195" y="419"/>
                    <a:pt x="1171" y="419"/>
                    <a:pt x="1145" y="419"/>
                  </a:cubicBezTo>
                  <a:cubicBezTo>
                    <a:pt x="1145" y="332"/>
                    <a:pt x="1145" y="247"/>
                    <a:pt x="1145" y="161"/>
                  </a:cubicBezTo>
                  <a:cubicBezTo>
                    <a:pt x="796" y="161"/>
                    <a:pt x="450" y="161"/>
                    <a:pt x="101" y="161"/>
                  </a:cubicBezTo>
                  <a:cubicBezTo>
                    <a:pt x="101" y="674"/>
                    <a:pt x="101" y="1187"/>
                    <a:pt x="101" y="1703"/>
                  </a:cubicBezTo>
                  <a:cubicBezTo>
                    <a:pt x="448" y="1703"/>
                    <a:pt x="795" y="1703"/>
                    <a:pt x="1144" y="1703"/>
                  </a:cubicBezTo>
                  <a:cubicBezTo>
                    <a:pt x="1144" y="1628"/>
                    <a:pt x="1144" y="1553"/>
                    <a:pt x="1144" y="1477"/>
                  </a:cubicBezTo>
                  <a:cubicBezTo>
                    <a:pt x="1178" y="1477"/>
                    <a:pt x="1210" y="1477"/>
                    <a:pt x="1243" y="1477"/>
                  </a:cubicBezTo>
                  <a:cubicBezTo>
                    <a:pt x="1243" y="1484"/>
                    <a:pt x="1244" y="1490"/>
                    <a:pt x="1244" y="1495"/>
                  </a:cubicBezTo>
                  <a:cubicBezTo>
                    <a:pt x="1244" y="1623"/>
                    <a:pt x="1244" y="1751"/>
                    <a:pt x="1244" y="1879"/>
                  </a:cubicBezTo>
                  <a:cubicBezTo>
                    <a:pt x="1243" y="1936"/>
                    <a:pt x="1212" y="1967"/>
                    <a:pt x="1155" y="1967"/>
                  </a:cubicBezTo>
                  <a:cubicBezTo>
                    <a:pt x="799" y="1967"/>
                    <a:pt x="442" y="1967"/>
                    <a:pt x="85" y="1967"/>
                  </a:cubicBezTo>
                  <a:cubicBezTo>
                    <a:pt x="33" y="1967"/>
                    <a:pt x="0" y="1933"/>
                    <a:pt x="0" y="1880"/>
                  </a:cubicBezTo>
                  <a:cubicBezTo>
                    <a:pt x="1" y="1605"/>
                    <a:pt x="1" y="1330"/>
                    <a:pt x="1" y="1056"/>
                  </a:cubicBezTo>
                  <a:cubicBezTo>
                    <a:pt x="1" y="736"/>
                    <a:pt x="1" y="416"/>
                    <a:pt x="1" y="96"/>
                  </a:cubicBezTo>
                  <a:cubicBezTo>
                    <a:pt x="1" y="30"/>
                    <a:pt x="30" y="0"/>
                    <a:pt x="95" y="0"/>
                  </a:cubicBezTo>
                  <a:cubicBezTo>
                    <a:pt x="448" y="0"/>
                    <a:pt x="802" y="0"/>
                    <a:pt x="1155" y="0"/>
                  </a:cubicBezTo>
                  <a:cubicBezTo>
                    <a:pt x="1211" y="0"/>
                    <a:pt x="1244" y="33"/>
                    <a:pt x="1244" y="88"/>
                  </a:cubicBezTo>
                  <a:cubicBezTo>
                    <a:pt x="1244" y="190"/>
                    <a:pt x="1244" y="292"/>
                    <a:pt x="1244" y="394"/>
                  </a:cubicBezTo>
                  <a:cubicBezTo>
                    <a:pt x="1244" y="401"/>
                    <a:pt x="1244" y="409"/>
                    <a:pt x="1244" y="419"/>
                  </a:cubicBezTo>
                  <a:close/>
                  <a:moveTo>
                    <a:pt x="625" y="1767"/>
                  </a:moveTo>
                  <a:cubicBezTo>
                    <a:pt x="585" y="1767"/>
                    <a:pt x="552" y="1799"/>
                    <a:pt x="552" y="1839"/>
                  </a:cubicBezTo>
                  <a:cubicBezTo>
                    <a:pt x="551" y="1879"/>
                    <a:pt x="584" y="1912"/>
                    <a:pt x="625" y="1912"/>
                  </a:cubicBezTo>
                  <a:cubicBezTo>
                    <a:pt x="664" y="1912"/>
                    <a:pt x="696" y="1879"/>
                    <a:pt x="696" y="1840"/>
                  </a:cubicBezTo>
                  <a:cubicBezTo>
                    <a:pt x="696" y="1800"/>
                    <a:pt x="665" y="1768"/>
                    <a:pt x="625" y="1767"/>
                  </a:cubicBezTo>
                  <a:close/>
                  <a:moveTo>
                    <a:pt x="505" y="52"/>
                  </a:moveTo>
                  <a:cubicBezTo>
                    <a:pt x="505" y="72"/>
                    <a:pt x="505" y="89"/>
                    <a:pt x="505" y="107"/>
                  </a:cubicBezTo>
                  <a:cubicBezTo>
                    <a:pt x="585" y="107"/>
                    <a:pt x="664" y="107"/>
                    <a:pt x="743" y="107"/>
                  </a:cubicBezTo>
                  <a:cubicBezTo>
                    <a:pt x="743" y="88"/>
                    <a:pt x="743" y="70"/>
                    <a:pt x="743" y="52"/>
                  </a:cubicBezTo>
                  <a:cubicBezTo>
                    <a:pt x="663" y="52"/>
                    <a:pt x="585" y="52"/>
                    <a:pt x="505" y="52"/>
                  </a:cubicBez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45" name="Freeform 67"/>
            <p:cNvSpPr/>
            <p:nvPr/>
          </p:nvSpPr>
          <p:spPr bwMode="auto">
            <a:xfrm>
              <a:off x="-3590925" y="3879850"/>
              <a:ext cx="176213" cy="174625"/>
            </a:xfrm>
            <a:custGeom>
              <a:gdLst>
                <a:gd fmla="*/ 46 w 92" name="T0"/>
                <a:gd fmla="*/ 0 h 92" name="T1"/>
                <a:gd fmla="*/ 91 w 92" name="T2"/>
                <a:gd fmla="*/ 44 h 92" name="T3"/>
                <a:gd fmla="*/ 44 w 92" name="T4"/>
                <a:gd fmla="*/ 91 h 92" name="T5"/>
                <a:gd fmla="*/ 0 w 92" name="T6"/>
                <a:gd fmla="*/ 46 h 92" name="T7"/>
                <a:gd fmla="*/ 46 w 92" name="T8"/>
                <a:gd fmla="*/ 0 h 92" name="T9"/>
              </a:gdLst>
              <a:cxnLst>
                <a:cxn ang="0">
                  <a:pos x="T0" y="T1"/>
                </a:cxn>
                <a:cxn ang="0">
                  <a:pos x="T2" y="T3"/>
                </a:cxn>
                <a:cxn ang="0">
                  <a:pos x="T4" y="T5"/>
                </a:cxn>
                <a:cxn ang="0">
                  <a:pos x="T6" y="T7"/>
                </a:cxn>
                <a:cxn ang="0">
                  <a:pos x="T8" y="T9"/>
                </a:cxn>
              </a:cxnLst>
              <a:rect b="b" l="0" r="r" t="0"/>
              <a:pathLst>
                <a:path h="92" w="92">
                  <a:moveTo>
                    <a:pt x="46" y="0"/>
                  </a:moveTo>
                  <a:cubicBezTo>
                    <a:pt x="69" y="0"/>
                    <a:pt x="91" y="21"/>
                    <a:pt x="91" y="44"/>
                  </a:cubicBezTo>
                  <a:cubicBezTo>
                    <a:pt x="92" y="69"/>
                    <a:pt x="69" y="92"/>
                    <a:pt x="44" y="91"/>
                  </a:cubicBezTo>
                  <a:cubicBezTo>
                    <a:pt x="20" y="90"/>
                    <a:pt x="0" y="70"/>
                    <a:pt x="0" y="46"/>
                  </a:cubicBezTo>
                  <a:cubicBezTo>
                    <a:pt x="0" y="21"/>
                    <a:pt x="20" y="0"/>
                    <a:pt x="46"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46" name="Freeform 68"/>
            <p:cNvSpPr/>
            <p:nvPr/>
          </p:nvSpPr>
          <p:spPr bwMode="auto">
            <a:xfrm>
              <a:off x="-2927350" y="3440113"/>
              <a:ext cx="173038" cy="174625"/>
            </a:xfrm>
            <a:custGeom>
              <a:gdLst>
                <a:gd fmla="*/ 0 w 91" name="T0"/>
                <a:gd fmla="*/ 45 h 92" name="T1"/>
                <a:gd fmla="*/ 46 w 91" name="T2"/>
                <a:gd fmla="*/ 1 h 92" name="T3"/>
                <a:gd fmla="*/ 91 w 91" name="T4"/>
                <a:gd fmla="*/ 46 h 92" name="T5"/>
                <a:gd fmla="*/ 45 w 91" name="T6"/>
                <a:gd fmla="*/ 91 h 92" name="T7"/>
                <a:gd fmla="*/ 0 w 91" name="T8"/>
                <a:gd fmla="*/ 45 h 92" name="T9"/>
              </a:gdLst>
              <a:cxnLst>
                <a:cxn ang="0">
                  <a:pos x="T0" y="T1"/>
                </a:cxn>
                <a:cxn ang="0">
                  <a:pos x="T2" y="T3"/>
                </a:cxn>
                <a:cxn ang="0">
                  <a:pos x="T4" y="T5"/>
                </a:cxn>
                <a:cxn ang="0">
                  <a:pos x="T6" y="T7"/>
                </a:cxn>
                <a:cxn ang="0">
                  <a:pos x="T8" y="T9"/>
                </a:cxn>
              </a:cxnLst>
              <a:rect b="b" l="0" r="r" t="0"/>
              <a:pathLst>
                <a:path h="92" w="91">
                  <a:moveTo>
                    <a:pt x="0" y="45"/>
                  </a:moveTo>
                  <a:cubicBezTo>
                    <a:pt x="0" y="21"/>
                    <a:pt x="22" y="0"/>
                    <a:pt x="46" y="1"/>
                  </a:cubicBezTo>
                  <a:cubicBezTo>
                    <a:pt x="70" y="2"/>
                    <a:pt x="90" y="22"/>
                    <a:pt x="91" y="46"/>
                  </a:cubicBezTo>
                  <a:cubicBezTo>
                    <a:pt x="91" y="70"/>
                    <a:pt x="69" y="92"/>
                    <a:pt x="45" y="91"/>
                  </a:cubicBezTo>
                  <a:cubicBezTo>
                    <a:pt x="20" y="91"/>
                    <a:pt x="0" y="71"/>
                    <a:pt x="0" y="45"/>
                  </a:cubicBez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47" name="Freeform 69"/>
            <p:cNvSpPr/>
            <p:nvPr/>
          </p:nvSpPr>
          <p:spPr bwMode="auto">
            <a:xfrm>
              <a:off x="-2246313" y="3879850"/>
              <a:ext cx="173038" cy="174625"/>
            </a:xfrm>
            <a:custGeom>
              <a:gdLst>
                <a:gd fmla="*/ 45 w 91" name="T0"/>
                <a:gd fmla="*/ 1 h 92" name="T1"/>
                <a:gd fmla="*/ 91 w 91" name="T2"/>
                <a:gd fmla="*/ 45 h 92" name="T3"/>
                <a:gd fmla="*/ 47 w 91" name="T4"/>
                <a:gd fmla="*/ 91 h 92" name="T5"/>
                <a:gd fmla="*/ 0 w 91" name="T6"/>
                <a:gd fmla="*/ 47 h 92" name="T7"/>
                <a:gd fmla="*/ 45 w 91" name="T8"/>
                <a:gd fmla="*/ 1 h 92" name="T9"/>
              </a:gdLst>
              <a:cxnLst>
                <a:cxn ang="0">
                  <a:pos x="T0" y="T1"/>
                </a:cxn>
                <a:cxn ang="0">
                  <a:pos x="T2" y="T3"/>
                </a:cxn>
                <a:cxn ang="0">
                  <a:pos x="T4" y="T5"/>
                </a:cxn>
                <a:cxn ang="0">
                  <a:pos x="T6" y="T7"/>
                </a:cxn>
                <a:cxn ang="0">
                  <a:pos x="T8" y="T9"/>
                </a:cxn>
              </a:cxnLst>
              <a:rect b="b" l="0" r="r" t="0"/>
              <a:pathLst>
                <a:path h="92" w="91">
                  <a:moveTo>
                    <a:pt x="45" y="1"/>
                  </a:moveTo>
                  <a:cubicBezTo>
                    <a:pt x="71" y="0"/>
                    <a:pt x="90" y="20"/>
                    <a:pt x="91" y="45"/>
                  </a:cubicBezTo>
                  <a:cubicBezTo>
                    <a:pt x="91" y="69"/>
                    <a:pt x="71" y="90"/>
                    <a:pt x="47" y="91"/>
                  </a:cubicBezTo>
                  <a:cubicBezTo>
                    <a:pt x="23" y="92"/>
                    <a:pt x="1" y="71"/>
                    <a:pt x="0" y="47"/>
                  </a:cubicBezTo>
                  <a:cubicBezTo>
                    <a:pt x="0" y="22"/>
                    <a:pt x="20" y="1"/>
                    <a:pt x="4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48" name="Group 47"/>
          <p:cNvGrpSpPr/>
          <p:nvPr/>
        </p:nvGrpSpPr>
        <p:grpSpPr>
          <a:xfrm>
            <a:off x="6629474" y="5135668"/>
            <a:ext cx="366412" cy="404420"/>
            <a:chOff x="588963" y="8343900"/>
            <a:chExt cx="1147763" cy="1266825"/>
          </a:xfrm>
        </p:grpSpPr>
        <p:sp>
          <p:nvSpPr>
            <p:cNvPr id="49" name="Freeform 12"/>
            <p:cNvSpPr>
              <a:spLocks noEditPoints="1"/>
            </p:cNvSpPr>
            <p:nvPr/>
          </p:nvSpPr>
          <p:spPr bwMode="auto">
            <a:xfrm>
              <a:off x="760413" y="8343900"/>
              <a:ext cx="809625" cy="836612"/>
            </a:xfrm>
            <a:custGeom>
              <a:gdLst>
                <a:gd fmla="*/ 131 w 237" name="T0"/>
                <a:gd fmla="*/ 0 h 245" name="T1"/>
                <a:gd fmla="*/ 174 w 237" name="T2"/>
                <a:gd fmla="*/ 16 h 245" name="T3"/>
                <a:gd fmla="*/ 228 w 237" name="T4"/>
                <a:gd fmla="*/ 94 h 245" name="T5"/>
                <a:gd fmla="*/ 230 w 237" name="T6"/>
                <a:gd fmla="*/ 99 h 245" name="T7"/>
                <a:gd fmla="*/ 236 w 237" name="T8"/>
                <a:gd fmla="*/ 120 h 245" name="T9"/>
                <a:gd fmla="*/ 236 w 237" name="T10"/>
                <a:gd fmla="*/ 145 h 245" name="T11"/>
                <a:gd fmla="*/ 221 w 237" name="T12"/>
                <a:gd fmla="*/ 165 h 245" name="T13"/>
                <a:gd fmla="*/ 202 w 237" name="T14"/>
                <a:gd fmla="*/ 149 h 245" name="T15"/>
                <a:gd fmla="*/ 202 w 237" name="T16"/>
                <a:gd fmla="*/ 149 h 245" name="T17"/>
                <a:gd fmla="*/ 184 w 237" name="T18"/>
                <a:gd fmla="*/ 187 h 245" name="T19"/>
                <a:gd fmla="*/ 151 w 237" name="T20"/>
                <a:gd fmla="*/ 222 h 245" name="T21"/>
                <a:gd fmla="*/ 74 w 237" name="T22"/>
                <a:gd fmla="*/ 213 h 245" name="T23"/>
                <a:gd fmla="*/ 36 w 237" name="T24"/>
                <a:gd fmla="*/ 148 h 245" name="T25"/>
                <a:gd fmla="*/ 24 w 237" name="T26"/>
                <a:gd fmla="*/ 168 h 245" name="T27"/>
                <a:gd fmla="*/ 63 w 237" name="T28"/>
                <a:gd fmla="*/ 220 h 245" name="T29"/>
                <a:gd fmla="*/ 70 w 237" name="T30"/>
                <a:gd fmla="*/ 221 h 245" name="T31"/>
                <a:gd fmla="*/ 86 w 237" name="T32"/>
                <a:gd fmla="*/ 230 h 245" name="T33"/>
                <a:gd fmla="*/ 79 w 237" name="T34"/>
                <a:gd fmla="*/ 245 h 245" name="T35"/>
                <a:gd fmla="*/ 60 w 237" name="T36"/>
                <a:gd fmla="*/ 235 h 245" name="T37"/>
                <a:gd fmla="*/ 53 w 237" name="T38"/>
                <a:gd fmla="*/ 227 h 245" name="T39"/>
                <a:gd fmla="*/ 13 w 237" name="T40"/>
                <a:gd fmla="*/ 170 h 245" name="T41"/>
                <a:gd fmla="*/ 7 w 237" name="T42"/>
                <a:gd fmla="*/ 162 h 245" name="T43"/>
                <a:gd fmla="*/ 1 w 237" name="T44"/>
                <a:gd fmla="*/ 148 h 245" name="T45"/>
                <a:gd fmla="*/ 0 w 237" name="T46"/>
                <a:gd fmla="*/ 114 h 245" name="T47"/>
                <a:gd fmla="*/ 3 w 237" name="T48"/>
                <a:gd fmla="*/ 105 h 245" name="T49"/>
                <a:gd fmla="*/ 11 w 237" name="T50"/>
                <a:gd fmla="*/ 84 h 245" name="T51"/>
                <a:gd fmla="*/ 102 w 237" name="T52"/>
                <a:gd fmla="*/ 1 h 245" name="T53"/>
                <a:gd fmla="*/ 105 w 237" name="T54"/>
                <a:gd fmla="*/ 0 h 245" name="T55"/>
                <a:gd fmla="*/ 131 w 237" name="T56"/>
                <a:gd fmla="*/ 0 h 245" name="T57"/>
                <a:gd fmla="*/ 32 w 237" name="T58"/>
                <a:gd fmla="*/ 103 h 245" name="T59"/>
                <a:gd fmla="*/ 33 w 237" name="T60"/>
                <a:gd fmla="*/ 102 h 245" name="T61"/>
                <a:gd fmla="*/ 33 w 237" name="T62"/>
                <a:gd fmla="*/ 100 h 245" name="T63"/>
                <a:gd fmla="*/ 66 w 237" name="T64"/>
                <a:gd fmla="*/ 48 h 245" name="T65"/>
                <a:gd fmla="*/ 131 w 237" name="T66"/>
                <a:gd fmla="*/ 34 h 245" name="T67"/>
                <a:gd fmla="*/ 198 w 237" name="T68"/>
                <a:gd fmla="*/ 81 h 245" name="T69"/>
                <a:gd fmla="*/ 205 w 237" name="T70"/>
                <a:gd fmla="*/ 103 h 245" name="T71"/>
                <a:gd fmla="*/ 216 w 237" name="T72"/>
                <a:gd fmla="*/ 95 h 245" name="T73"/>
                <a:gd fmla="*/ 216 w 237" name="T74"/>
                <a:gd fmla="*/ 91 h 245" name="T75"/>
                <a:gd fmla="*/ 128 w 237" name="T76"/>
                <a:gd fmla="*/ 12 h 245" name="T77"/>
                <a:gd fmla="*/ 24 w 237" name="T78"/>
                <a:gd fmla="*/ 79 h 245" name="T79"/>
                <a:gd fmla="*/ 30 w 237" name="T80"/>
                <a:gd fmla="*/ 102 h 245" name="T81"/>
                <a:gd fmla="*/ 32 w 237" name="T82"/>
                <a:gd fmla="*/ 103 h 245"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245" w="236">
                  <a:moveTo>
                    <a:pt x="131" y="0"/>
                  </a:moveTo>
                  <a:cubicBezTo>
                    <a:pt x="146" y="5"/>
                    <a:pt x="161" y="8"/>
                    <a:pt x="174" y="16"/>
                  </a:cubicBezTo>
                  <a:cubicBezTo>
                    <a:pt x="204" y="33"/>
                    <a:pt x="222" y="60"/>
                    <a:pt x="228" y="94"/>
                  </a:cubicBezTo>
                  <a:cubicBezTo>
                    <a:pt x="228" y="96"/>
                    <a:pt x="228" y="98"/>
                    <a:pt x="230" y="99"/>
                  </a:cubicBezTo>
                  <a:cubicBezTo>
                    <a:pt x="236" y="105"/>
                    <a:pt x="237" y="112"/>
                    <a:pt x="236" y="120"/>
                  </a:cubicBezTo>
                  <a:cubicBezTo>
                    <a:pt x="236" y="128"/>
                    <a:pt x="236" y="137"/>
                    <a:pt x="236" y="145"/>
                  </a:cubicBezTo>
                  <a:cubicBezTo>
                    <a:pt x="236" y="157"/>
                    <a:pt x="231" y="164"/>
                    <a:pt x="221" y="165"/>
                  </a:cubicBezTo>
                  <a:cubicBezTo>
                    <a:pt x="214" y="167"/>
                    <a:pt x="204" y="162"/>
                    <a:pt x="202" y="149"/>
                  </a:cubicBezTo>
                  <a:cubicBezTo>
                    <a:pt x="202" y="148"/>
                    <a:pt x="202" y="148"/>
                    <a:pt x="202" y="149"/>
                  </a:cubicBezTo>
                  <a:cubicBezTo>
                    <a:pt x="196" y="161"/>
                    <a:pt x="191" y="174"/>
                    <a:pt x="184" y="187"/>
                  </a:cubicBezTo>
                  <a:cubicBezTo>
                    <a:pt x="176" y="201"/>
                    <a:pt x="165" y="213"/>
                    <a:pt x="151" y="222"/>
                  </a:cubicBezTo>
                  <a:cubicBezTo>
                    <a:pt x="125" y="237"/>
                    <a:pt x="96" y="233"/>
                    <a:pt x="74" y="213"/>
                  </a:cubicBezTo>
                  <a:cubicBezTo>
                    <a:pt x="55" y="195"/>
                    <a:pt x="43" y="173"/>
                    <a:pt x="36" y="148"/>
                  </a:cubicBezTo>
                  <a:cubicBezTo>
                    <a:pt x="33" y="154"/>
                    <a:pt x="29" y="160"/>
                    <a:pt x="24" y="168"/>
                  </a:cubicBezTo>
                  <a:cubicBezTo>
                    <a:pt x="30" y="188"/>
                    <a:pt x="43" y="206"/>
                    <a:pt x="63" y="220"/>
                  </a:cubicBezTo>
                  <a:cubicBezTo>
                    <a:pt x="65" y="221"/>
                    <a:pt x="67" y="220"/>
                    <a:pt x="70" y="221"/>
                  </a:cubicBezTo>
                  <a:cubicBezTo>
                    <a:pt x="77" y="221"/>
                    <a:pt x="83" y="224"/>
                    <a:pt x="86" y="230"/>
                  </a:cubicBezTo>
                  <a:cubicBezTo>
                    <a:pt x="90" y="237"/>
                    <a:pt x="87" y="244"/>
                    <a:pt x="79" y="245"/>
                  </a:cubicBezTo>
                  <a:cubicBezTo>
                    <a:pt x="71" y="245"/>
                    <a:pt x="64" y="241"/>
                    <a:pt x="60" y="235"/>
                  </a:cubicBezTo>
                  <a:cubicBezTo>
                    <a:pt x="58" y="232"/>
                    <a:pt x="56" y="229"/>
                    <a:pt x="53" y="227"/>
                  </a:cubicBezTo>
                  <a:cubicBezTo>
                    <a:pt x="34" y="212"/>
                    <a:pt x="20" y="193"/>
                    <a:pt x="13" y="170"/>
                  </a:cubicBezTo>
                  <a:cubicBezTo>
                    <a:pt x="12" y="167"/>
                    <a:pt x="9" y="165"/>
                    <a:pt x="7" y="162"/>
                  </a:cubicBezTo>
                  <a:cubicBezTo>
                    <a:pt x="5" y="158"/>
                    <a:pt x="1" y="153"/>
                    <a:pt x="1" y="148"/>
                  </a:cubicBezTo>
                  <a:cubicBezTo>
                    <a:pt x="0" y="137"/>
                    <a:pt x="0" y="125"/>
                    <a:pt x="0" y="114"/>
                  </a:cubicBezTo>
                  <a:cubicBezTo>
                    <a:pt x="1" y="111"/>
                    <a:pt x="1" y="107"/>
                    <a:pt x="3" y="105"/>
                  </a:cubicBezTo>
                  <a:cubicBezTo>
                    <a:pt x="9" y="99"/>
                    <a:pt x="9" y="91"/>
                    <a:pt x="11" y="84"/>
                  </a:cubicBezTo>
                  <a:cubicBezTo>
                    <a:pt x="25" y="38"/>
                    <a:pt x="55" y="10"/>
                    <a:pt x="102" y="1"/>
                  </a:cubicBezTo>
                  <a:cubicBezTo>
                    <a:pt x="103" y="1"/>
                    <a:pt x="104" y="0"/>
                    <a:pt x="105" y="0"/>
                  </a:cubicBezTo>
                  <a:cubicBezTo>
                    <a:pt x="114" y="0"/>
                    <a:pt x="123" y="0"/>
                    <a:pt x="131" y="0"/>
                  </a:cubicBezTo>
                  <a:close/>
                  <a:moveTo>
                    <a:pt x="32" y="103"/>
                  </a:moveTo>
                  <a:cubicBezTo>
                    <a:pt x="33" y="103"/>
                    <a:pt x="33" y="103"/>
                    <a:pt x="33" y="102"/>
                  </a:cubicBezTo>
                  <a:cubicBezTo>
                    <a:pt x="33" y="101"/>
                    <a:pt x="33" y="101"/>
                    <a:pt x="33" y="100"/>
                  </a:cubicBezTo>
                  <a:cubicBezTo>
                    <a:pt x="37" y="78"/>
                    <a:pt x="47" y="60"/>
                    <a:pt x="66" y="48"/>
                  </a:cubicBezTo>
                  <a:cubicBezTo>
                    <a:pt x="86" y="34"/>
                    <a:pt x="108" y="31"/>
                    <a:pt x="131" y="34"/>
                  </a:cubicBezTo>
                  <a:cubicBezTo>
                    <a:pt x="161" y="37"/>
                    <a:pt x="185" y="51"/>
                    <a:pt x="198" y="81"/>
                  </a:cubicBezTo>
                  <a:cubicBezTo>
                    <a:pt x="201" y="88"/>
                    <a:pt x="202" y="95"/>
                    <a:pt x="205" y="103"/>
                  </a:cubicBezTo>
                  <a:cubicBezTo>
                    <a:pt x="208" y="100"/>
                    <a:pt x="212" y="98"/>
                    <a:pt x="216" y="95"/>
                  </a:cubicBezTo>
                  <a:cubicBezTo>
                    <a:pt x="216" y="94"/>
                    <a:pt x="216" y="93"/>
                    <a:pt x="216" y="91"/>
                  </a:cubicBezTo>
                  <a:cubicBezTo>
                    <a:pt x="207" y="48"/>
                    <a:pt x="169" y="14"/>
                    <a:pt x="128" y="12"/>
                  </a:cubicBezTo>
                  <a:cubicBezTo>
                    <a:pt x="80" y="9"/>
                    <a:pt x="39" y="35"/>
                    <a:pt x="24" y="79"/>
                  </a:cubicBezTo>
                  <a:cubicBezTo>
                    <a:pt x="20" y="92"/>
                    <a:pt x="20" y="92"/>
                    <a:pt x="30" y="102"/>
                  </a:cubicBezTo>
                  <a:cubicBezTo>
                    <a:pt x="31" y="102"/>
                    <a:pt x="31" y="103"/>
                    <a:pt x="32" y="10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sp>
          <p:nvSpPr>
            <p:cNvPr id="50" name="Freeform 13"/>
            <p:cNvSpPr/>
            <p:nvPr/>
          </p:nvSpPr>
          <p:spPr bwMode="auto">
            <a:xfrm>
              <a:off x="588963" y="9136063"/>
              <a:ext cx="1147763" cy="474662"/>
            </a:xfrm>
            <a:custGeom>
              <a:gdLst>
                <a:gd fmla="*/ 1 w 336" name="T0"/>
                <a:gd fmla="*/ 139 h 139" name="T1"/>
                <a:gd fmla="*/ 1 w 336" name="T2"/>
                <a:gd fmla="*/ 97 h 139" name="T3"/>
                <a:gd fmla="*/ 37 w 336" name="T4"/>
                <a:gd fmla="*/ 31 h 139" name="T5"/>
                <a:gd fmla="*/ 100 w 336" name="T6"/>
                <a:gd fmla="*/ 0 h 139" name="T7"/>
                <a:gd fmla="*/ 119 w 336" name="T8"/>
                <a:gd fmla="*/ 39 h 139" name="T9"/>
                <a:gd fmla="*/ 137 w 336" name="T10"/>
                <a:gd fmla="*/ 78 h 139" name="T11"/>
                <a:gd fmla="*/ 156 w 336" name="T12"/>
                <a:gd fmla="*/ 27 h 139" name="T13"/>
                <a:gd fmla="*/ 180 w 336" name="T14"/>
                <a:gd fmla="*/ 27 h 139" name="T15"/>
                <a:gd fmla="*/ 198 w 336" name="T16"/>
                <a:gd fmla="*/ 76 h 139" name="T17"/>
                <a:gd fmla="*/ 235 w 336" name="T18"/>
                <a:gd fmla="*/ 0 h 139" name="T19"/>
                <a:gd fmla="*/ 240 w 336" name="T20"/>
                <a:gd fmla="*/ 1 h 139" name="T21"/>
                <a:gd fmla="*/ 296 w 336" name="T22"/>
                <a:gd fmla="*/ 29 h 139" name="T23"/>
                <a:gd fmla="*/ 335 w 336" name="T24"/>
                <a:gd fmla="*/ 97 h 139" name="T25"/>
                <a:gd fmla="*/ 335 w 336" name="T26"/>
                <a:gd fmla="*/ 139 h 139" name="T27"/>
                <a:gd fmla="*/ 1 w 336" name="T28"/>
                <a:gd fmla="*/ 139 h 139"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39" w="336">
                  <a:moveTo>
                    <a:pt x="1" y="139"/>
                  </a:moveTo>
                  <a:cubicBezTo>
                    <a:pt x="1" y="125"/>
                    <a:pt x="2" y="111"/>
                    <a:pt x="1" y="97"/>
                  </a:cubicBezTo>
                  <a:cubicBezTo>
                    <a:pt x="0" y="68"/>
                    <a:pt x="14" y="46"/>
                    <a:pt x="37" y="31"/>
                  </a:cubicBezTo>
                  <a:cubicBezTo>
                    <a:pt x="57" y="19"/>
                    <a:pt x="78" y="10"/>
                    <a:pt x="100" y="0"/>
                  </a:cubicBezTo>
                  <a:cubicBezTo>
                    <a:pt x="106" y="13"/>
                    <a:pt x="113" y="26"/>
                    <a:pt x="119" y="39"/>
                  </a:cubicBezTo>
                  <a:cubicBezTo>
                    <a:pt x="125" y="52"/>
                    <a:pt x="131" y="65"/>
                    <a:pt x="137" y="78"/>
                  </a:cubicBezTo>
                  <a:cubicBezTo>
                    <a:pt x="144" y="61"/>
                    <a:pt x="150" y="44"/>
                    <a:pt x="156" y="27"/>
                  </a:cubicBezTo>
                  <a:cubicBezTo>
                    <a:pt x="164" y="27"/>
                    <a:pt x="172" y="27"/>
                    <a:pt x="180" y="27"/>
                  </a:cubicBezTo>
                  <a:cubicBezTo>
                    <a:pt x="186" y="42"/>
                    <a:pt x="192" y="58"/>
                    <a:pt x="198" y="76"/>
                  </a:cubicBezTo>
                  <a:cubicBezTo>
                    <a:pt x="211" y="50"/>
                    <a:pt x="223" y="25"/>
                    <a:pt x="235" y="0"/>
                  </a:cubicBezTo>
                  <a:cubicBezTo>
                    <a:pt x="237" y="0"/>
                    <a:pt x="238" y="1"/>
                    <a:pt x="240" y="1"/>
                  </a:cubicBezTo>
                  <a:cubicBezTo>
                    <a:pt x="259" y="10"/>
                    <a:pt x="278" y="18"/>
                    <a:pt x="296" y="29"/>
                  </a:cubicBezTo>
                  <a:cubicBezTo>
                    <a:pt x="321" y="44"/>
                    <a:pt x="336" y="66"/>
                    <a:pt x="335" y="97"/>
                  </a:cubicBezTo>
                  <a:cubicBezTo>
                    <a:pt x="335" y="111"/>
                    <a:pt x="335" y="125"/>
                    <a:pt x="335" y="139"/>
                  </a:cubicBezTo>
                  <a:cubicBezTo>
                    <a:pt x="224" y="139"/>
                    <a:pt x="113" y="139"/>
                    <a:pt x="1" y="13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nSpc>
                  <a:spcPct val="120000"/>
                </a:lnSpc>
              </a:pPr>
              <a:endParaRPr lang="en-IN">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endParaRPr>
            </a:p>
          </p:txBody>
        </p:sp>
      </p:grpSp>
      <p:sp>
        <p:nvSpPr>
          <p:cNvPr id="51" name="Rectangle 50"/>
          <p:cNvSpPr/>
          <p:nvPr/>
        </p:nvSpPr>
        <p:spPr>
          <a:xfrm>
            <a:off x="8371945" y="3459185"/>
            <a:ext cx="2089878" cy="438912"/>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52" name="TextBox 51"/>
          <p:cNvSpPr txBox="1"/>
          <p:nvPr/>
        </p:nvSpPr>
        <p:spPr>
          <a:xfrm>
            <a:off x="8366991" y="3159781"/>
            <a:ext cx="1244600" cy="213360"/>
          </a:xfrm>
          <a:prstGeom prst="rect">
            <a:avLst/>
          </a:prstGeom>
          <a:noFill/>
        </p:spPr>
        <p:txBody>
          <a:bodyPr bIns="0" lIns="0" rIns="0" rtlCol="0" tIns="0" wrap="none">
            <a:spAutoFit/>
          </a:bodyPr>
          <a:lstStyle/>
          <a:p>
            <a:r>
              <a:rPr altLang="en-US" lang="zh-CN" smtClean="0"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53" name="Rectangle 52"/>
          <p:cNvSpPr/>
          <p:nvPr/>
        </p:nvSpPr>
        <p:spPr>
          <a:xfrm>
            <a:off x="8095978" y="5456190"/>
            <a:ext cx="2039599" cy="438912"/>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54" name="TextBox 53"/>
          <p:cNvSpPr txBox="1"/>
          <p:nvPr/>
        </p:nvSpPr>
        <p:spPr>
          <a:xfrm>
            <a:off x="8091024" y="5156785"/>
            <a:ext cx="1244600" cy="213360"/>
          </a:xfrm>
          <a:prstGeom prst="rect">
            <a:avLst/>
          </a:prstGeom>
          <a:noFill/>
        </p:spPr>
        <p:txBody>
          <a:bodyPr bIns="0" lIns="0" rIns="0" rtlCol="0" tIns="0" wrap="none">
            <a:spAutoFit/>
          </a:bodyPr>
          <a:lstStyle/>
          <a:p>
            <a:r>
              <a:rPr altLang="en-US" lang="zh-CN" smtClean="0"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55" name="Rectangle 54"/>
          <p:cNvSpPr/>
          <p:nvPr/>
        </p:nvSpPr>
        <p:spPr>
          <a:xfrm>
            <a:off x="2396927" y="5267582"/>
            <a:ext cx="2208365" cy="438912"/>
          </a:xfrm>
          <a:prstGeom prst="rect">
            <a:avLst/>
          </a:prstGeom>
        </p:spPr>
        <p:txBody>
          <a:bodyPr bIns="0" lIns="0" rIns="0" tIns="0" wrap="square">
            <a:spAutoFit/>
          </a:bodyPr>
          <a:lstStyle/>
          <a:p>
            <a:pPr algn="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a:t>
            </a:r>
          </a:p>
        </p:txBody>
      </p:sp>
      <p:sp>
        <p:nvSpPr>
          <p:cNvPr id="56" name="TextBox 55"/>
          <p:cNvSpPr txBox="1"/>
          <p:nvPr/>
        </p:nvSpPr>
        <p:spPr>
          <a:xfrm>
            <a:off x="3360691" y="4968177"/>
            <a:ext cx="1244600" cy="213360"/>
          </a:xfrm>
          <a:prstGeom prst="rect">
            <a:avLst/>
          </a:prstGeom>
          <a:noFill/>
        </p:spPr>
        <p:txBody>
          <a:bodyPr bIns="0" lIns="0" rIns="0" rtlCol="0" tIns="0" wrap="none">
            <a:spAutoFit/>
          </a:bodyPr>
          <a:lstStyle/>
          <a:p>
            <a:pPr algn="r"/>
            <a:r>
              <a:rPr altLang="en-US" lang="zh-CN" smtClean="0"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57" name="Rectangle 50"/>
          <p:cNvSpPr/>
          <p:nvPr/>
        </p:nvSpPr>
        <p:spPr>
          <a:xfrm>
            <a:off x="1008391" y="2050542"/>
            <a:ext cx="4370291" cy="731520"/>
          </a:xfrm>
          <a:prstGeom prst="rect">
            <a:avLst/>
          </a:prstGeom>
        </p:spPr>
        <p:txBody>
          <a:bodyPr bIns="0" lIns="0" rIns="0" tIns="0" wrap="square">
            <a:spAutoFit/>
          </a:bodyPr>
          <a:lstStyle/>
          <a:p>
            <a:pPr>
              <a:lnSpc>
                <a:spcPct val="120000"/>
              </a:lnSpc>
            </a:pPr>
            <a:r>
              <a:rPr altLang="zh-CN" lang="en-US" smtClean="0" sz="8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a:t>
            </a:r>
          </a:p>
        </p:txBody>
      </p:sp>
      <p:sp>
        <p:nvSpPr>
          <p:cNvPr id="58" name="TextBox 51"/>
          <p:cNvSpPr txBox="1"/>
          <p:nvPr/>
        </p:nvSpPr>
        <p:spPr>
          <a:xfrm>
            <a:off x="1003439" y="1751137"/>
            <a:ext cx="1307468" cy="213360"/>
          </a:xfrm>
          <a:prstGeom prst="rect">
            <a:avLst/>
          </a:prstGeom>
          <a:noFill/>
        </p:spPr>
        <p:txBody>
          <a:bodyPr bIns="0" lIns="0" rIns="0" rtlCol="0" tIns="0" wrap="square">
            <a:spAutoFit/>
          </a:bodyPr>
          <a:lstStyle/>
          <a:p>
            <a:r>
              <a:rPr altLang="en-US" lang="zh-CN" smtClean="0" sz="1400">
                <a:solidFill>
                  <a:schemeClr val="bg1">
                    <a:lumMod val="65000"/>
                  </a:schemeClr>
                </a:solidFill>
                <a:latin charset="0" panose="020b0604020202020204" pitchFamily="34" typeface="Arial"/>
                <a:ea charset="-122" panose="020b0503020204020204" pitchFamily="34" typeface="微软雅黑"/>
                <a:sym charset="0" panose="020b0604020202020204" pitchFamily="34" typeface="Arial"/>
              </a:rPr>
              <a:t>请替换文字内容</a:t>
            </a:r>
          </a:p>
        </p:txBody>
      </p:sp>
      <p:sp>
        <p:nvSpPr>
          <p:cNvPr id="59" name="TextBox 8"/>
          <p:cNvSpPr txBox="1"/>
          <p:nvPr/>
        </p:nvSpPr>
        <p:spPr>
          <a:xfrm>
            <a:off x="812800" y="215314"/>
            <a:ext cx="2311176" cy="426720"/>
          </a:xfrm>
          <a:prstGeom prst="rect">
            <a:avLst/>
          </a:prstGeom>
          <a:noFill/>
        </p:spPr>
        <p:txBody>
          <a:bodyPr anchor="ctr" bIns="0" lIns="0" rIns="0" rtlCol="0" tIns="0" wrap="square">
            <a:spAutoFit/>
          </a:bodyPr>
          <a:lstStyle/>
          <a:p>
            <a:r>
              <a:rPr altLang="en-US" b="1" lang="zh-CN" smtClean="0" sz="28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年度工作概述</a:t>
            </a:r>
          </a:p>
        </p:txBody>
      </p:sp>
      <p:sp>
        <p:nvSpPr>
          <p:cNvPr id="60" name="TextBox 8"/>
          <p:cNvSpPr txBox="1"/>
          <p:nvPr/>
        </p:nvSpPr>
        <p:spPr>
          <a:xfrm>
            <a:off x="812800" y="672770"/>
            <a:ext cx="2311176" cy="167640"/>
          </a:xfrm>
          <a:prstGeom prst="rect">
            <a:avLst/>
          </a:prstGeom>
          <a:noFill/>
        </p:spPr>
        <p:txBody>
          <a:bodyPr anchor="ctr" bIns="0" lIns="0" rIns="0" rtlCol="0" tIns="0" wrap="square">
            <a:spAutoFit/>
          </a:bodyPr>
          <a:lstStyle/>
          <a:p>
            <a:r>
              <a:rPr altLang="zh-CN" lang="en-US" smtClean="0" sz="1100">
                <a:solidFill>
                  <a:schemeClr val="bg1">
                    <a:lumMod val="50000"/>
                  </a:schemeClr>
                </a:solidFill>
                <a:latin charset="0" panose="020b0604020202020204" pitchFamily="34" typeface="Arial"/>
                <a:ea charset="-122" panose="020b0503020204020204" pitchFamily="34" typeface="微软雅黑"/>
                <a:sym charset="0" panose="020b0604020202020204" pitchFamily="34" typeface="Arial"/>
              </a:rPr>
              <a:t>CLICK TO ADD CAPTION TEXT</a:t>
            </a:r>
          </a:p>
        </p:txBody>
      </p:sp>
    </p:spTree>
    <p:extLst>
      <p:ext uri="{BB962C8B-B14F-4D97-AF65-F5344CB8AC3E}">
        <p14:creationId val="1565804706"/>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fade" transition="in">
                                      <p:cBhvr>
                                        <p:cTn dur="500" id="7"/>
                                        <p:tgtEl>
                                          <p:spTgt spid="7"/>
                                        </p:tgtEl>
                                      </p:cBhvr>
                                    </p:animEffect>
                                  </p:childTnLst>
                                </p:cTn>
                              </p:par>
                            </p:childTnLst>
                          </p:cTn>
                        </p:par>
                        <p:par>
                          <p:cTn fill="hold" id="8" nodeType="afterGroup">
                            <p:stCondLst>
                              <p:cond delay="500"/>
                            </p:stCondLst>
                            <p:childTnLst>
                              <p:par>
                                <p:cTn fill="hold" id="9" nodeType="afterEffect" presetClass="entr" presetID="10" presetSubtype="0">
                                  <p:stCondLst>
                                    <p:cond delay="0"/>
                                  </p:stCondLst>
                                  <p:childTnLst>
                                    <p:set>
                                      <p:cBhvr>
                                        <p:cTn dur="1" fill="hold" id="10">
                                          <p:stCondLst>
                                            <p:cond delay="0"/>
                                          </p:stCondLst>
                                        </p:cTn>
                                        <p:tgtEl>
                                          <p:spTgt spid="42"/>
                                        </p:tgtEl>
                                        <p:attrNameLst>
                                          <p:attrName>style.visibility</p:attrName>
                                        </p:attrNameLst>
                                      </p:cBhvr>
                                      <p:to>
                                        <p:strVal val="visible"/>
                                      </p:to>
                                    </p:set>
                                    <p:animEffect filter="fade" transition="in">
                                      <p:cBhvr>
                                        <p:cTn dur="500" id="11"/>
                                        <p:tgtEl>
                                          <p:spTgt spid="42"/>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8"/>
                                        </p:tgtEl>
                                        <p:attrNameLst>
                                          <p:attrName>style.visibility</p:attrName>
                                        </p:attrNameLst>
                                      </p:cBhvr>
                                      <p:to>
                                        <p:strVal val="visible"/>
                                      </p:to>
                                    </p:set>
                                    <p:animEffect filter="fade" transition="in">
                                      <p:cBhvr>
                                        <p:cTn dur="500" id="15"/>
                                        <p:tgtEl>
                                          <p:spTgt spid="8"/>
                                        </p:tgtEl>
                                      </p:cBhvr>
                                    </p:animEffect>
                                  </p:childTnLst>
                                </p:cTn>
                              </p:par>
                            </p:childTnLst>
                          </p:cTn>
                        </p:par>
                        <p:par>
                          <p:cTn fill="hold" id="16" nodeType="afterGroup">
                            <p:stCondLst>
                              <p:cond delay="1500"/>
                            </p:stCondLst>
                            <p:childTnLst>
                              <p:par>
                                <p:cTn fill="hold" id="17" nodeType="afterEffect" presetClass="entr" presetID="10" presetSubtype="0">
                                  <p:stCondLst>
                                    <p:cond delay="0"/>
                                  </p:stCondLst>
                                  <p:childTnLst>
                                    <p:set>
                                      <p:cBhvr>
                                        <p:cTn dur="1" fill="hold" id="18">
                                          <p:stCondLst>
                                            <p:cond delay="0"/>
                                          </p:stCondLst>
                                        </p:cTn>
                                        <p:tgtEl>
                                          <p:spTgt spid="48"/>
                                        </p:tgtEl>
                                        <p:attrNameLst>
                                          <p:attrName>style.visibility</p:attrName>
                                        </p:attrNameLst>
                                      </p:cBhvr>
                                      <p:to>
                                        <p:strVal val="visible"/>
                                      </p:to>
                                    </p:set>
                                    <p:animEffect filter="fade" transition="in">
                                      <p:cBhvr>
                                        <p:cTn dur="500" id="19"/>
                                        <p:tgtEl>
                                          <p:spTgt spid="48"/>
                                        </p:tgtEl>
                                      </p:cBhvr>
                                    </p:animEffect>
                                  </p:childTnLst>
                                </p:cTn>
                              </p:par>
                            </p:childTnLst>
                          </p:cTn>
                        </p:par>
                        <p:par>
                          <p:cTn fill="hold" id="20" nodeType="afterGroup">
                            <p:stCondLst>
                              <p:cond delay="2000"/>
                            </p:stCondLst>
                            <p:childTnLst>
                              <p:par>
                                <p:cTn fill="hold" grpId="0" id="21" nodeType="afterEffect" presetClass="entr" presetID="10" presetSubtype="0">
                                  <p:stCondLst>
                                    <p:cond delay="0"/>
                                  </p:stCondLst>
                                  <p:childTnLst>
                                    <p:set>
                                      <p:cBhvr>
                                        <p:cTn dur="1" fill="hold" id="22">
                                          <p:stCondLst>
                                            <p:cond delay="0"/>
                                          </p:stCondLst>
                                        </p:cTn>
                                        <p:tgtEl>
                                          <p:spTgt spid="6"/>
                                        </p:tgtEl>
                                        <p:attrNameLst>
                                          <p:attrName>style.visibility</p:attrName>
                                        </p:attrNameLst>
                                      </p:cBhvr>
                                      <p:to>
                                        <p:strVal val="visible"/>
                                      </p:to>
                                    </p:set>
                                    <p:animEffect filter="fade" transition="in">
                                      <p:cBhvr>
                                        <p:cTn dur="500" id="23"/>
                                        <p:tgtEl>
                                          <p:spTgt spid="6"/>
                                        </p:tgtEl>
                                      </p:cBhvr>
                                    </p:animEffect>
                                  </p:childTnLst>
                                </p:cTn>
                              </p:par>
                            </p:childTnLst>
                          </p:cTn>
                        </p:par>
                        <p:par>
                          <p:cTn fill="hold" id="24" nodeType="afterGroup">
                            <p:stCondLst>
                              <p:cond delay="2500"/>
                            </p:stCondLst>
                            <p:childTnLst>
                              <p:par>
                                <p:cTn fill="hold" id="25" nodeType="afterEffect" presetClass="entr" presetID="10" presetSubtype="0">
                                  <p:stCondLst>
                                    <p:cond delay="0"/>
                                  </p:stCondLst>
                                  <p:childTnLst>
                                    <p:set>
                                      <p:cBhvr>
                                        <p:cTn dur="1" fill="hold" id="26">
                                          <p:stCondLst>
                                            <p:cond delay="0"/>
                                          </p:stCondLst>
                                        </p:cTn>
                                        <p:tgtEl>
                                          <p:spTgt spid="36"/>
                                        </p:tgtEl>
                                        <p:attrNameLst>
                                          <p:attrName>style.visibility</p:attrName>
                                        </p:attrNameLst>
                                      </p:cBhvr>
                                      <p:to>
                                        <p:strVal val="visible"/>
                                      </p:to>
                                    </p:set>
                                    <p:animEffect filter="fade" transition="in">
                                      <p:cBhvr>
                                        <p:cTn dur="500" id="27"/>
                                        <p:tgtEl>
                                          <p:spTgt spid="36"/>
                                        </p:tgtEl>
                                      </p:cBhvr>
                                    </p:animEffect>
                                  </p:childTnLst>
                                </p:cTn>
                              </p:par>
                            </p:childTnLst>
                          </p:cTn>
                        </p:par>
                        <p:par>
                          <p:cTn fill="hold" id="28" nodeType="afterGroup">
                            <p:stCondLst>
                              <p:cond delay="3000"/>
                            </p:stCondLst>
                            <p:childTnLst>
                              <p:par>
                                <p:cTn fill="hold" grpId="0" id="29" nodeType="afterEffect" presetClass="entr" presetID="10" presetSubtype="0">
                                  <p:stCondLst>
                                    <p:cond delay="0"/>
                                  </p:stCondLst>
                                  <p:childTnLst>
                                    <p:set>
                                      <p:cBhvr>
                                        <p:cTn dur="1" fill="hold" id="30">
                                          <p:stCondLst>
                                            <p:cond delay="0"/>
                                          </p:stCondLst>
                                        </p:cTn>
                                        <p:tgtEl>
                                          <p:spTgt spid="9"/>
                                        </p:tgtEl>
                                        <p:attrNameLst>
                                          <p:attrName>style.visibility</p:attrName>
                                        </p:attrNameLst>
                                      </p:cBhvr>
                                      <p:to>
                                        <p:strVal val="visible"/>
                                      </p:to>
                                    </p:set>
                                    <p:animEffect filter="fade" transition="in">
                                      <p:cBhvr>
                                        <p:cTn dur="500" id="31"/>
                                        <p:tgtEl>
                                          <p:spTgt spid="9"/>
                                        </p:tgtEl>
                                      </p:cBhvr>
                                    </p:animEffect>
                                  </p:childTnLst>
                                </p:cTn>
                              </p:par>
                            </p:childTnLst>
                          </p:cTn>
                        </p:par>
                        <p:par>
                          <p:cTn fill="hold" id="32" nodeType="afterGroup">
                            <p:stCondLst>
                              <p:cond delay="3500"/>
                            </p:stCondLst>
                            <p:childTnLst>
                              <p:par>
                                <p:cTn fill="hold" id="33" nodeType="afterEffect" presetClass="entr" presetID="10" presetSubtype="0">
                                  <p:stCondLst>
                                    <p:cond delay="0"/>
                                  </p:stCondLst>
                                  <p:childTnLst>
                                    <p:set>
                                      <p:cBhvr>
                                        <p:cTn dur="1" fill="hold" id="34">
                                          <p:stCondLst>
                                            <p:cond delay="0"/>
                                          </p:stCondLst>
                                        </p:cTn>
                                        <p:tgtEl>
                                          <p:spTgt spid="10"/>
                                        </p:tgtEl>
                                        <p:attrNameLst>
                                          <p:attrName>style.visibility</p:attrName>
                                        </p:attrNameLst>
                                      </p:cBhvr>
                                      <p:to>
                                        <p:strVal val="visible"/>
                                      </p:to>
                                    </p:set>
                                    <p:animEffect filter="fade" transition="in">
                                      <p:cBhvr>
                                        <p:cTn dur="500" id="35"/>
                                        <p:tgtEl>
                                          <p:spTgt spid="10"/>
                                        </p:tgtEl>
                                      </p:cBhvr>
                                    </p:animEffect>
                                  </p:childTnLst>
                                </p:cTn>
                              </p:par>
                            </p:childTnLst>
                          </p:cTn>
                        </p:par>
                        <p:par>
                          <p:cTn fill="hold" id="36" nodeType="afterGroup">
                            <p:stCondLst>
                              <p:cond delay="4000"/>
                            </p:stCondLst>
                            <p:childTnLst>
                              <p:par>
                                <p:cTn fill="hold" grpId="0" id="37" nodeType="afterEffect" presetClass="entr" presetID="10" presetSubtype="0">
                                  <p:stCondLst>
                                    <p:cond delay="0"/>
                                  </p:stCondLst>
                                  <p:childTnLst>
                                    <p:set>
                                      <p:cBhvr>
                                        <p:cTn dur="1" fill="hold" id="38">
                                          <p:stCondLst>
                                            <p:cond delay="0"/>
                                          </p:stCondLst>
                                        </p:cTn>
                                        <p:tgtEl>
                                          <p:spTgt spid="52"/>
                                        </p:tgtEl>
                                        <p:attrNameLst>
                                          <p:attrName>style.visibility</p:attrName>
                                        </p:attrNameLst>
                                      </p:cBhvr>
                                      <p:to>
                                        <p:strVal val="visible"/>
                                      </p:to>
                                    </p:set>
                                    <p:animEffect filter="fade" transition="in">
                                      <p:cBhvr>
                                        <p:cTn dur="500" id="39"/>
                                        <p:tgtEl>
                                          <p:spTgt spid="52"/>
                                        </p:tgtEl>
                                      </p:cBhvr>
                                    </p:animEffect>
                                  </p:childTnLst>
                                </p:cTn>
                              </p:par>
                            </p:childTnLst>
                          </p:cTn>
                        </p:par>
                        <p:par>
                          <p:cTn fill="hold" id="40" nodeType="afterGroup">
                            <p:stCondLst>
                              <p:cond delay="4500"/>
                            </p:stCondLst>
                            <p:childTnLst>
                              <p:par>
                                <p:cTn fill="hold" grpId="0" id="41" nodeType="afterEffect" presetClass="entr" presetID="10" presetSubtype="0">
                                  <p:stCondLst>
                                    <p:cond delay="0"/>
                                  </p:stCondLst>
                                  <p:childTnLst>
                                    <p:set>
                                      <p:cBhvr>
                                        <p:cTn dur="1" fill="hold" id="42">
                                          <p:stCondLst>
                                            <p:cond delay="0"/>
                                          </p:stCondLst>
                                        </p:cTn>
                                        <p:tgtEl>
                                          <p:spTgt spid="51"/>
                                        </p:tgtEl>
                                        <p:attrNameLst>
                                          <p:attrName>style.visibility</p:attrName>
                                        </p:attrNameLst>
                                      </p:cBhvr>
                                      <p:to>
                                        <p:strVal val="visible"/>
                                      </p:to>
                                    </p:set>
                                    <p:animEffect filter="fade" transition="in">
                                      <p:cBhvr>
                                        <p:cTn dur="500" id="43"/>
                                        <p:tgtEl>
                                          <p:spTgt spid="51"/>
                                        </p:tgtEl>
                                      </p:cBhvr>
                                    </p:animEffect>
                                  </p:childTnLst>
                                </p:cTn>
                              </p:par>
                            </p:childTnLst>
                          </p:cTn>
                        </p:par>
                        <p:par>
                          <p:cTn fill="hold" id="44" nodeType="afterGroup">
                            <p:stCondLst>
                              <p:cond delay="5000"/>
                            </p:stCondLst>
                            <p:childTnLst>
                              <p:par>
                                <p:cTn fill="hold" id="45" nodeType="afterEffect" presetClass="entr" presetID="10" presetSubtype="0">
                                  <p:stCondLst>
                                    <p:cond delay="0"/>
                                  </p:stCondLst>
                                  <p:childTnLst>
                                    <p:set>
                                      <p:cBhvr>
                                        <p:cTn dur="1" fill="hold" id="46">
                                          <p:stCondLst>
                                            <p:cond delay="0"/>
                                          </p:stCondLst>
                                        </p:cTn>
                                        <p:tgtEl>
                                          <p:spTgt spid="19"/>
                                        </p:tgtEl>
                                        <p:attrNameLst>
                                          <p:attrName>style.visibility</p:attrName>
                                        </p:attrNameLst>
                                      </p:cBhvr>
                                      <p:to>
                                        <p:strVal val="visible"/>
                                      </p:to>
                                    </p:set>
                                    <p:animEffect filter="fade" transition="in">
                                      <p:cBhvr>
                                        <p:cTn dur="500" id="47"/>
                                        <p:tgtEl>
                                          <p:spTgt spid="19"/>
                                        </p:tgtEl>
                                      </p:cBhvr>
                                    </p:animEffect>
                                  </p:childTnLst>
                                </p:cTn>
                              </p:par>
                            </p:childTnLst>
                          </p:cTn>
                        </p:par>
                        <p:par>
                          <p:cTn fill="hold" id="48" nodeType="afterGroup">
                            <p:stCondLst>
                              <p:cond delay="5500"/>
                            </p:stCondLst>
                            <p:childTnLst>
                              <p:par>
                                <p:cTn fill="hold" grpId="0" id="49" nodeType="afterEffect" presetClass="entr" presetID="10" presetSubtype="0">
                                  <p:stCondLst>
                                    <p:cond delay="0"/>
                                  </p:stCondLst>
                                  <p:childTnLst>
                                    <p:set>
                                      <p:cBhvr>
                                        <p:cTn dur="1" fill="hold" id="50">
                                          <p:stCondLst>
                                            <p:cond delay="0"/>
                                          </p:stCondLst>
                                        </p:cTn>
                                        <p:tgtEl>
                                          <p:spTgt spid="54"/>
                                        </p:tgtEl>
                                        <p:attrNameLst>
                                          <p:attrName>style.visibility</p:attrName>
                                        </p:attrNameLst>
                                      </p:cBhvr>
                                      <p:to>
                                        <p:strVal val="visible"/>
                                      </p:to>
                                    </p:set>
                                    <p:animEffect filter="fade" transition="in">
                                      <p:cBhvr>
                                        <p:cTn dur="500" id="51"/>
                                        <p:tgtEl>
                                          <p:spTgt spid="54"/>
                                        </p:tgtEl>
                                      </p:cBhvr>
                                    </p:animEffect>
                                  </p:childTnLst>
                                </p:cTn>
                              </p:par>
                            </p:childTnLst>
                          </p:cTn>
                        </p:par>
                        <p:par>
                          <p:cTn fill="hold" id="52" nodeType="afterGroup">
                            <p:stCondLst>
                              <p:cond delay="6000"/>
                            </p:stCondLst>
                            <p:childTnLst>
                              <p:par>
                                <p:cTn fill="hold" grpId="0" id="53" nodeType="afterEffect" presetClass="entr" presetID="10" presetSubtype="0">
                                  <p:stCondLst>
                                    <p:cond delay="0"/>
                                  </p:stCondLst>
                                  <p:childTnLst>
                                    <p:set>
                                      <p:cBhvr>
                                        <p:cTn dur="1" fill="hold" id="54">
                                          <p:stCondLst>
                                            <p:cond delay="0"/>
                                          </p:stCondLst>
                                        </p:cTn>
                                        <p:tgtEl>
                                          <p:spTgt spid="53"/>
                                        </p:tgtEl>
                                        <p:attrNameLst>
                                          <p:attrName>style.visibility</p:attrName>
                                        </p:attrNameLst>
                                      </p:cBhvr>
                                      <p:to>
                                        <p:strVal val="visible"/>
                                      </p:to>
                                    </p:set>
                                    <p:animEffect filter="fade" transition="in">
                                      <p:cBhvr>
                                        <p:cTn dur="500" id="55"/>
                                        <p:tgtEl>
                                          <p:spTgt spid="53"/>
                                        </p:tgtEl>
                                      </p:cBhvr>
                                    </p:animEffect>
                                  </p:childTnLst>
                                </p:cTn>
                              </p:par>
                            </p:childTnLst>
                          </p:cTn>
                        </p:par>
                        <p:par>
                          <p:cTn fill="hold" id="56" nodeType="afterGroup">
                            <p:stCondLst>
                              <p:cond delay="6500"/>
                            </p:stCondLst>
                            <p:childTnLst>
                              <p:par>
                                <p:cTn fill="hold" id="57" nodeType="afterEffect" presetClass="entr" presetID="10" presetSubtype="0">
                                  <p:stCondLst>
                                    <p:cond delay="0"/>
                                  </p:stCondLst>
                                  <p:childTnLst>
                                    <p:set>
                                      <p:cBhvr>
                                        <p:cTn dur="1" fill="hold" id="58">
                                          <p:stCondLst>
                                            <p:cond delay="0"/>
                                          </p:stCondLst>
                                        </p:cTn>
                                        <p:tgtEl>
                                          <p:spTgt spid="28"/>
                                        </p:tgtEl>
                                        <p:attrNameLst>
                                          <p:attrName>style.visibility</p:attrName>
                                        </p:attrNameLst>
                                      </p:cBhvr>
                                      <p:to>
                                        <p:strVal val="visible"/>
                                      </p:to>
                                    </p:set>
                                    <p:animEffect filter="fade" transition="in">
                                      <p:cBhvr>
                                        <p:cTn dur="500" id="59"/>
                                        <p:tgtEl>
                                          <p:spTgt spid="28"/>
                                        </p:tgtEl>
                                      </p:cBhvr>
                                    </p:animEffect>
                                  </p:childTnLst>
                                </p:cTn>
                              </p:par>
                            </p:childTnLst>
                          </p:cTn>
                        </p:par>
                        <p:par>
                          <p:cTn fill="hold" id="60" nodeType="afterGroup">
                            <p:stCondLst>
                              <p:cond delay="7000"/>
                            </p:stCondLst>
                            <p:childTnLst>
                              <p:par>
                                <p:cTn fill="hold" id="61" nodeType="afterEffect" presetClass="entr" presetID="10" presetSubtype="0">
                                  <p:stCondLst>
                                    <p:cond delay="0"/>
                                  </p:stCondLst>
                                  <p:childTnLst>
                                    <p:set>
                                      <p:cBhvr>
                                        <p:cTn dur="1" fill="hold" id="62">
                                          <p:stCondLst>
                                            <p:cond delay="0"/>
                                          </p:stCondLst>
                                        </p:cTn>
                                        <p:tgtEl>
                                          <p:spTgt spid="30"/>
                                        </p:tgtEl>
                                        <p:attrNameLst>
                                          <p:attrName>style.visibility</p:attrName>
                                        </p:attrNameLst>
                                      </p:cBhvr>
                                      <p:to>
                                        <p:strVal val="visible"/>
                                      </p:to>
                                    </p:set>
                                    <p:animEffect filter="fade" transition="in">
                                      <p:cBhvr>
                                        <p:cTn dur="500" id="63"/>
                                        <p:tgtEl>
                                          <p:spTgt spid="30"/>
                                        </p:tgtEl>
                                      </p:cBhvr>
                                    </p:animEffect>
                                  </p:childTnLst>
                                </p:cTn>
                              </p:par>
                            </p:childTnLst>
                          </p:cTn>
                        </p:par>
                        <p:par>
                          <p:cTn fill="hold" id="64" nodeType="afterGroup">
                            <p:stCondLst>
                              <p:cond delay="7500"/>
                            </p:stCondLst>
                            <p:childTnLst>
                              <p:par>
                                <p:cTn fill="hold" id="65" nodeType="afterEffect" presetClass="entr" presetID="10" presetSubtype="0">
                                  <p:stCondLst>
                                    <p:cond delay="0"/>
                                  </p:stCondLst>
                                  <p:childTnLst>
                                    <p:set>
                                      <p:cBhvr>
                                        <p:cTn dur="1" fill="hold" id="66">
                                          <p:stCondLst>
                                            <p:cond delay="0"/>
                                          </p:stCondLst>
                                        </p:cTn>
                                        <p:tgtEl>
                                          <p:spTgt spid="29"/>
                                        </p:tgtEl>
                                        <p:attrNameLst>
                                          <p:attrName>style.visibility</p:attrName>
                                        </p:attrNameLst>
                                      </p:cBhvr>
                                      <p:to>
                                        <p:strVal val="visible"/>
                                      </p:to>
                                    </p:set>
                                    <p:animEffect filter="fade" transition="in">
                                      <p:cBhvr>
                                        <p:cTn dur="500" id="67"/>
                                        <p:tgtEl>
                                          <p:spTgt spid="29"/>
                                        </p:tgtEl>
                                      </p:cBhvr>
                                    </p:animEffect>
                                  </p:childTnLst>
                                </p:cTn>
                              </p:par>
                            </p:childTnLst>
                          </p:cTn>
                        </p:par>
                        <p:par>
                          <p:cTn fill="hold" id="68" nodeType="afterGroup">
                            <p:stCondLst>
                              <p:cond delay="8000"/>
                            </p:stCondLst>
                            <p:childTnLst>
                              <p:par>
                                <p:cTn fill="hold" id="69" nodeType="afterEffect" presetClass="entr" presetID="10" presetSubtype="0">
                                  <p:stCondLst>
                                    <p:cond delay="0"/>
                                  </p:stCondLst>
                                  <p:childTnLst>
                                    <p:set>
                                      <p:cBhvr>
                                        <p:cTn dur="1" fill="hold" id="70">
                                          <p:stCondLst>
                                            <p:cond delay="0"/>
                                          </p:stCondLst>
                                        </p:cTn>
                                        <p:tgtEl>
                                          <p:spTgt spid="33"/>
                                        </p:tgtEl>
                                        <p:attrNameLst>
                                          <p:attrName>style.visibility</p:attrName>
                                        </p:attrNameLst>
                                      </p:cBhvr>
                                      <p:to>
                                        <p:strVal val="visible"/>
                                      </p:to>
                                    </p:set>
                                    <p:animEffect filter="fade" transition="in">
                                      <p:cBhvr>
                                        <p:cTn dur="500" id="71"/>
                                        <p:tgtEl>
                                          <p:spTgt spid="33"/>
                                        </p:tgtEl>
                                      </p:cBhvr>
                                    </p:animEffect>
                                  </p:childTnLst>
                                </p:cTn>
                              </p:par>
                            </p:childTnLst>
                          </p:cTn>
                        </p:par>
                        <p:par>
                          <p:cTn fill="hold" id="72" nodeType="afterGroup">
                            <p:stCondLst>
                              <p:cond delay="8500"/>
                            </p:stCondLst>
                            <p:childTnLst>
                              <p:par>
                                <p:cTn fill="hold" grpId="0" id="73" nodeType="afterEffect" presetClass="entr" presetID="10" presetSubtype="0">
                                  <p:stCondLst>
                                    <p:cond delay="0"/>
                                  </p:stCondLst>
                                  <p:childTnLst>
                                    <p:set>
                                      <p:cBhvr>
                                        <p:cTn dur="1" fill="hold" id="74">
                                          <p:stCondLst>
                                            <p:cond delay="0"/>
                                          </p:stCondLst>
                                        </p:cTn>
                                        <p:tgtEl>
                                          <p:spTgt spid="56"/>
                                        </p:tgtEl>
                                        <p:attrNameLst>
                                          <p:attrName>style.visibility</p:attrName>
                                        </p:attrNameLst>
                                      </p:cBhvr>
                                      <p:to>
                                        <p:strVal val="visible"/>
                                      </p:to>
                                    </p:set>
                                    <p:animEffect filter="fade" transition="in">
                                      <p:cBhvr>
                                        <p:cTn dur="500" id="75"/>
                                        <p:tgtEl>
                                          <p:spTgt spid="56"/>
                                        </p:tgtEl>
                                      </p:cBhvr>
                                    </p:animEffect>
                                  </p:childTnLst>
                                </p:cTn>
                              </p:par>
                            </p:childTnLst>
                          </p:cTn>
                        </p:par>
                        <p:par>
                          <p:cTn fill="hold" id="76" nodeType="afterGroup">
                            <p:stCondLst>
                              <p:cond delay="9000"/>
                            </p:stCondLst>
                            <p:childTnLst>
                              <p:par>
                                <p:cTn fill="hold" grpId="0" id="77" nodeType="afterEffect" presetClass="entr" presetID="10" presetSubtype="0">
                                  <p:stCondLst>
                                    <p:cond delay="0"/>
                                  </p:stCondLst>
                                  <p:childTnLst>
                                    <p:set>
                                      <p:cBhvr>
                                        <p:cTn dur="1" fill="hold" id="78">
                                          <p:stCondLst>
                                            <p:cond delay="0"/>
                                          </p:stCondLst>
                                        </p:cTn>
                                        <p:tgtEl>
                                          <p:spTgt spid="55"/>
                                        </p:tgtEl>
                                        <p:attrNameLst>
                                          <p:attrName>style.visibility</p:attrName>
                                        </p:attrNameLst>
                                      </p:cBhvr>
                                      <p:to>
                                        <p:strVal val="visible"/>
                                      </p:to>
                                    </p:set>
                                    <p:animEffect filter="fade" transition="in">
                                      <p:cBhvr>
                                        <p:cTn dur="500" id="79"/>
                                        <p:tgtEl>
                                          <p:spTgt spid="55"/>
                                        </p:tgtEl>
                                      </p:cBhvr>
                                    </p:animEffect>
                                  </p:childTnLst>
                                </p:cTn>
                              </p:par>
                            </p:childTnLst>
                          </p:cTn>
                        </p:par>
                        <p:par>
                          <p:cTn fill="hold" id="80" nodeType="afterGroup">
                            <p:stCondLst>
                              <p:cond delay="9500"/>
                            </p:stCondLst>
                            <p:childTnLst>
                              <p:par>
                                <p:cTn fill="hold" grpId="0" id="81" nodeType="afterEffect" presetClass="entr" presetID="10" presetSubtype="0">
                                  <p:stCondLst>
                                    <p:cond delay="0"/>
                                  </p:stCondLst>
                                  <p:childTnLst>
                                    <p:set>
                                      <p:cBhvr>
                                        <p:cTn dur="1" fill="hold" id="82">
                                          <p:stCondLst>
                                            <p:cond delay="0"/>
                                          </p:stCondLst>
                                        </p:cTn>
                                        <p:tgtEl>
                                          <p:spTgt spid="58"/>
                                        </p:tgtEl>
                                        <p:attrNameLst>
                                          <p:attrName>style.visibility</p:attrName>
                                        </p:attrNameLst>
                                      </p:cBhvr>
                                      <p:to>
                                        <p:strVal val="visible"/>
                                      </p:to>
                                    </p:set>
                                    <p:animEffect filter="fade" transition="in">
                                      <p:cBhvr>
                                        <p:cTn dur="500" id="83"/>
                                        <p:tgtEl>
                                          <p:spTgt spid="58"/>
                                        </p:tgtEl>
                                      </p:cBhvr>
                                    </p:animEffect>
                                  </p:childTnLst>
                                </p:cTn>
                              </p:par>
                            </p:childTnLst>
                          </p:cTn>
                        </p:par>
                        <p:par>
                          <p:cTn fill="hold" id="84" nodeType="afterGroup">
                            <p:stCondLst>
                              <p:cond delay="10000"/>
                            </p:stCondLst>
                            <p:childTnLst>
                              <p:par>
                                <p:cTn fill="hold" grpId="0" id="85" nodeType="afterEffect" presetClass="entr" presetID="10" presetSubtype="0">
                                  <p:stCondLst>
                                    <p:cond delay="0"/>
                                  </p:stCondLst>
                                  <p:childTnLst>
                                    <p:set>
                                      <p:cBhvr>
                                        <p:cTn dur="1" fill="hold" id="86">
                                          <p:stCondLst>
                                            <p:cond delay="0"/>
                                          </p:stCondLst>
                                        </p:cTn>
                                        <p:tgtEl>
                                          <p:spTgt spid="57"/>
                                        </p:tgtEl>
                                        <p:attrNameLst>
                                          <p:attrName>style.visibility</p:attrName>
                                        </p:attrNameLst>
                                      </p:cBhvr>
                                      <p:to>
                                        <p:strVal val="visible"/>
                                      </p:to>
                                    </p:set>
                                    <p:animEffect filter="fade" transition="in">
                                      <p:cBhvr>
                                        <p:cTn dur="500" id="87"/>
                                        <p:tgtEl>
                                          <p:spTgt spid="5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51"/>
      <p:bldP grpId="0" spid="52"/>
      <p:bldP grpId="0" spid="53"/>
      <p:bldP grpId="0" spid="54"/>
      <p:bldP grpId="0" spid="55"/>
      <p:bldP grpId="0" spid="56"/>
      <p:bldP grpId="0" spid="57"/>
      <p:bldP grpId="0" spid="58"/>
    </p:bldLst>
  </p:timing>
</p:sld>
</file>

<file path=ppt/tags/tag1.xml><?xml version="1.0" encoding="utf-8"?>
<p:tagLst xmlns:p="http://schemas.openxmlformats.org/presentationml/2006/main">
  <p:tag name="MH" val="20161022203059"/>
  <p:tag name="MH_LIBRARY" val="GRAPHIC"/>
  <p:tag name="MH_ORDER" val="1"/>
  <p:tag name="MH_TYPE" val="Other"/>
</p:tagLst>
</file>

<file path=ppt/tags/tag10.xml><?xml version="1.0" encoding="utf-8"?>
<p:tagLst xmlns:p="http://schemas.openxmlformats.org/presentationml/2006/main">
  <p:tag name="MH" val="20161022203059"/>
  <p:tag name="MH_LIBRARY" val="GRAPHIC"/>
  <p:tag name="MH_ORDER" val="10"/>
  <p:tag name="MH_TYPE" val="Other"/>
</p:tagLst>
</file>

<file path=ppt/tags/tag11.xml><?xml version="1.0" encoding="utf-8"?>
<p:tagLst xmlns:p="http://schemas.openxmlformats.org/presentationml/2006/main">
  <p:tag name="MH" val="20161022203059"/>
  <p:tag name="MH_LIBRARY" val="GRAPHIC"/>
  <p:tag name="MH_ORDER" val="11"/>
  <p:tag name="MH_TYPE" val="Other"/>
</p:tagLst>
</file>

<file path=ppt/tags/tag12.xml><?xml version="1.0" encoding="utf-8"?>
<p:tagLst xmlns:p="http://schemas.openxmlformats.org/presentationml/2006/main">
  <p:tag name="MH" val="20161022203059"/>
  <p:tag name="MH_LIBRARY" val="GRAPHIC"/>
  <p:tag name="MH_ORDER" val="12"/>
  <p:tag name="MH_TYPE" val="Other"/>
</p:tagLst>
</file>

<file path=ppt/tags/tag13.xml><?xml version="1.0" encoding="utf-8"?>
<p:tagLst xmlns:p="http://schemas.openxmlformats.org/presentationml/2006/main">
  <p:tag name="MH" val="20161022203059"/>
  <p:tag name="MH_LIBRARY" val="GRAPHIC"/>
  <p:tag name="MH_ORDER" val="1"/>
  <p:tag name="MH_TYPE" val="SubTitle"/>
</p:tagLst>
</file>

<file path=ppt/tags/tag14.xml><?xml version="1.0" encoding="utf-8"?>
<p:tagLst xmlns:p="http://schemas.openxmlformats.org/presentationml/2006/main">
  <p:tag name="MH" val="20161022203059"/>
  <p:tag name="MH_LIBRARY" val="GRAPHIC"/>
  <p:tag name="MH_ORDER" val="2"/>
  <p:tag name="MH_TYPE" val="SubTitle"/>
</p:tagLst>
</file>

<file path=ppt/tags/tag15.xml><?xml version="1.0" encoding="utf-8"?>
<p:tagLst xmlns:p="http://schemas.openxmlformats.org/presentationml/2006/main">
  <p:tag name="MH" val="20161022203059"/>
  <p:tag name="MH_LIBRARY" val="GRAPHIC"/>
  <p:tag name="MH_ORDER" val="3"/>
  <p:tag name="MH_TYPE" val="SubTitle"/>
</p:tagLst>
</file>

<file path=ppt/tags/tag16.xml><?xml version="1.0" encoding="utf-8"?>
<p:tagLst xmlns:p="http://schemas.openxmlformats.org/presentationml/2006/main">
  <p:tag name="MH" val="20161022203059"/>
  <p:tag name="MH_LIBRARY" val="GRAPHIC"/>
  <p:tag name="MH_ORDER" val="4"/>
  <p:tag name="MH_TYPE" val="SubTitle"/>
</p:tagLst>
</file>

<file path=ppt/tags/tag17.xml><?xml version="1.0" encoding="utf-8"?>
<p:tagLst xmlns:p="http://schemas.openxmlformats.org/presentationml/2006/main">
  <p:tag name="ID" val="553512"/>
  <p:tag name="MH" val="20160830110146"/>
  <p:tag name="MH_LIBRARY" val="CONTENTS"/>
  <p:tag name="MH_ORDER" val="1"/>
  <p:tag name="MH_TYPE" val="ENTRY"/>
</p:tagLst>
</file>

<file path=ppt/tags/tag18.xml><?xml version="1.0" encoding="utf-8"?>
<p:tagLst xmlns:p="http://schemas.openxmlformats.org/presentationml/2006/main">
  <p:tag name="ID" val="553512"/>
  <p:tag name="MH" val="20160830110146"/>
  <p:tag name="MH_LIBRARY" val="CONTENTS"/>
  <p:tag name="MH_ORDER" val="2"/>
  <p:tag name="MH_TYPE" val="ENTRY"/>
</p:tagLst>
</file>

<file path=ppt/tags/tag19.xml><?xml version="1.0" encoding="utf-8"?>
<p:tagLst xmlns:p="http://schemas.openxmlformats.org/presentationml/2006/main">
  <p:tag name="ID" val="553512"/>
  <p:tag name="MH" val="20160830110146"/>
  <p:tag name="MH_LIBRARY" val="CONTENTS"/>
  <p:tag name="MH_ORDER" val="3"/>
  <p:tag name="MH_TYPE" val="ENTRY"/>
</p:tagLst>
</file>

<file path=ppt/tags/tag2.xml><?xml version="1.0" encoding="utf-8"?>
<p:tagLst xmlns:p="http://schemas.openxmlformats.org/presentationml/2006/main">
  <p:tag name="MH" val="20161022203059"/>
  <p:tag name="MH_LIBRARY" val="GRAPHIC"/>
  <p:tag name="MH_ORDER" val="2"/>
  <p:tag name="MH_TYPE" val="Other"/>
</p:tagLst>
</file>

<file path=ppt/tags/tag20.xml><?xml version="1.0" encoding="utf-8"?>
<p:tagLst xmlns:p="http://schemas.openxmlformats.org/presentationml/2006/main">
  <p:tag name="ID" val="553512"/>
  <p:tag name="MH" val="20160830110146"/>
  <p:tag name="MH_LIBRARY" val="CONTENTS"/>
  <p:tag name="MH_ORDER" val="4"/>
  <p:tag name="MH_TYPE" val="ENTRY"/>
</p:tagLst>
</file>

<file path=ppt/tags/tag21.xml><?xml version="1.0" encoding="utf-8"?>
<p:tagLst xmlns:p="http://schemas.openxmlformats.org/presentationml/2006/main">
  <p:tag name="ID" val="553512"/>
  <p:tag name="MH" val="20160830110146"/>
  <p:tag name="MH_LIBRARY" val="CONTENTS"/>
  <p:tag name="MH_TYPE" val="OTHERS"/>
</p:tagLst>
</file>

<file path=ppt/tags/tag22.xml><?xml version="1.0" encoding="utf-8"?>
<p:tagLst xmlns:p="http://schemas.openxmlformats.org/presentationml/2006/main">
  <p:tag name="ID" val="553512"/>
  <p:tag name="MH" val="20160830110146"/>
  <p:tag name="MH_LIBRARY" val="CONTENTS"/>
  <p:tag name="MH_TYPE" val="OTHERS"/>
</p:tagLst>
</file>

<file path=ppt/tags/tag23.xml><?xml version="1.0" encoding="utf-8"?>
<p:tagLst xmlns:p="http://schemas.openxmlformats.org/presentationml/2006/main">
  <p:tag name="MH" val="20161022203059"/>
  <p:tag name="MH_CATEGORY" val="#BingLLB#"/>
  <p:tag name="MH_LAYOUT" val="SubTitleText"/>
  <p:tag name="MH_LIBRARY" val="GRAPHIC"/>
  <p:tag name="MH_NUMBER" val="4"/>
  <p:tag name="MH_TYPE" val="#NeiR#"/>
</p:tagLst>
</file>

<file path=ppt/tags/tag24.xml><?xml version="1.0" encoding="utf-8"?>
<p:tagLst xmlns:p="http://schemas.openxmlformats.org/presentationml/2006/main">
  <p:tag name="MH" val="20161022203059"/>
  <p:tag name="MH_LIBRARY" val="GRAPHIC"/>
  <p:tag name="MH_ORDER" val="1"/>
  <p:tag name="MH_TYPE" val="Other"/>
</p:tagLst>
</file>

<file path=ppt/tags/tag25.xml><?xml version="1.0" encoding="utf-8"?>
<p:tagLst xmlns:p="http://schemas.openxmlformats.org/presentationml/2006/main">
  <p:tag name="MH" val="20161022203059"/>
  <p:tag name="MH_LIBRARY" val="GRAPHIC"/>
  <p:tag name="MH_ORDER" val="2"/>
  <p:tag name="MH_TYPE" val="Other"/>
</p:tagLst>
</file>

<file path=ppt/tags/tag26.xml><?xml version="1.0" encoding="utf-8"?>
<p:tagLst xmlns:p="http://schemas.openxmlformats.org/presentationml/2006/main">
  <p:tag name="MH" val="20161022203059"/>
  <p:tag name="MH_LIBRARY" val="GRAPHIC"/>
  <p:tag name="MH_ORDER" val="9"/>
  <p:tag name="MH_TYPE" val="Other"/>
</p:tagLst>
</file>

<file path=ppt/tags/tag27.xml><?xml version="1.0" encoding="utf-8"?>
<p:tagLst xmlns:p="http://schemas.openxmlformats.org/presentationml/2006/main">
  <p:tag name="MH" val="20161022203059"/>
  <p:tag name="MH_LIBRARY" val="GRAPHIC"/>
  <p:tag name="MH_ORDER" val="1"/>
  <p:tag name="MH_TYPE" val="SubTitle"/>
</p:tagLst>
</file>

<file path=ppt/tags/tag28.xml><?xml version="1.0" encoding="utf-8"?>
<p:tagLst xmlns:p="http://schemas.openxmlformats.org/presentationml/2006/main">
  <p:tag name="MH" val="20161022204303"/>
  <p:tag name="MH_LIBRARY" val="GRAPHIC"/>
  <p:tag name="MH_ORDER" val="TextBox 11"/>
</p:tagLst>
</file>

<file path=ppt/tags/tag29.xml><?xml version="1.0" encoding="utf-8"?>
<p:tagLst xmlns:p="http://schemas.openxmlformats.org/presentationml/2006/main">
  <p:tag name="MH" val="20161022204303"/>
  <p:tag name="MH_LIBRARY" val="GRAPHIC"/>
  <p:tag name="MH_ORDER" val="文本框 13"/>
</p:tagLst>
</file>

<file path=ppt/tags/tag3.xml><?xml version="1.0" encoding="utf-8"?>
<p:tagLst xmlns:p="http://schemas.openxmlformats.org/presentationml/2006/main">
  <p:tag name="MH" val="20161022203059"/>
  <p:tag name="MH_LIBRARY" val="GRAPHIC"/>
  <p:tag name="MH_ORDER" val="3"/>
  <p:tag name="MH_TYPE" val="Other"/>
</p:tagLst>
</file>

<file path=ppt/tags/tag30.xml><?xml version="1.0" encoding="utf-8"?>
<p:tagLst xmlns:p="http://schemas.openxmlformats.org/presentationml/2006/main">
  <p:tag name="MH" val="20161022204303"/>
  <p:tag name="MH_LIBRARY" val="GRAPHIC"/>
  <p:tag name="MH_ORDER" val="文本框 14"/>
</p:tagLst>
</file>

<file path=ppt/tags/tag31.xml><?xml version="1.0" encoding="utf-8"?>
<p:tagLst xmlns:p="http://schemas.openxmlformats.org/presentationml/2006/main">
  <p:tag name="MH" val="20161022204343"/>
  <p:tag name="MH_LIBRARY" val="GRAPHIC"/>
  <p:tag name="MH_ORDER" val="标题 5"/>
</p:tagLst>
</file>

<file path=ppt/tags/tag32.xml><?xml version="1.0" encoding="utf-8"?>
<p:tagLst xmlns:p="http://schemas.openxmlformats.org/presentationml/2006/main">
  <p:tag name="MH" val="20161022204343"/>
  <p:tag name="MH_LIBRARY" val="GRAPHIC"/>
  <p:tag name="MH_ORDER" val="文本占位符 6"/>
</p:tagLst>
</file>

<file path=ppt/tags/tag33.xml><?xml version="1.0" encoding="utf-8"?>
<p:tagLst xmlns:p="http://schemas.openxmlformats.org/presentationml/2006/main">
  <p:tag name="MH" val="20161022204303"/>
  <p:tag name="MH_LIBRARY" val="GRAPHIC"/>
</p:tagLst>
</file>

<file path=ppt/tags/tag34.xml><?xml version="1.0" encoding="utf-8"?>
<p:tagLst xmlns:p="http://schemas.openxmlformats.org/presentationml/2006/main">
  <p:tag name="MH" val="20161022203059"/>
  <p:tag name="MH_LIBRARY" val="GRAPHIC"/>
  <p:tag name="MH_ORDER" val="1"/>
  <p:tag name="MH_TYPE" val="Other"/>
</p:tagLst>
</file>

<file path=ppt/tags/tag35.xml><?xml version="1.0" encoding="utf-8"?>
<p:tagLst xmlns:p="http://schemas.openxmlformats.org/presentationml/2006/main">
  <p:tag name="MH" val="20161022203059"/>
  <p:tag name="MH_LIBRARY" val="GRAPHIC"/>
  <p:tag name="MH_ORDER" val="2"/>
  <p:tag name="MH_TYPE" val="Other"/>
</p:tagLst>
</file>

<file path=ppt/tags/tag36.xml><?xml version="1.0" encoding="utf-8"?>
<p:tagLst xmlns:p="http://schemas.openxmlformats.org/presentationml/2006/main">
  <p:tag name="MH" val="20161022203059"/>
  <p:tag name="MH_LIBRARY" val="GRAPHIC"/>
  <p:tag name="MH_ORDER" val="9"/>
  <p:tag name="MH_TYPE" val="Other"/>
</p:tagLst>
</file>

<file path=ppt/tags/tag37.xml><?xml version="1.0" encoding="utf-8"?>
<p:tagLst xmlns:p="http://schemas.openxmlformats.org/presentationml/2006/main">
  <p:tag name="MH" val="20161022203059"/>
  <p:tag name="MH_LIBRARY" val="GRAPHIC"/>
  <p:tag name="MH_ORDER" val="1"/>
  <p:tag name="MH_TYPE" val="SubTitle"/>
</p:tagLst>
</file>

<file path=ppt/tags/tag38.xml><?xml version="1.0" encoding="utf-8"?>
<p:tagLst xmlns:p="http://schemas.openxmlformats.org/presentationml/2006/main">
  <p:tag name="MH" val="20161022204303"/>
  <p:tag name="MH_LIBRARY" val="GRAPHIC"/>
  <p:tag name="MH_ORDER" val="TextBox 11"/>
</p:tagLst>
</file>

<file path=ppt/tags/tag39.xml><?xml version="1.0" encoding="utf-8"?>
<p:tagLst xmlns:p="http://schemas.openxmlformats.org/presentationml/2006/main">
  <p:tag name="MH" val="20161022204303"/>
  <p:tag name="MH_LIBRARY" val="GRAPHIC"/>
  <p:tag name="MH_ORDER" val="文本框 13"/>
</p:tagLst>
</file>

<file path=ppt/tags/tag4.xml><?xml version="1.0" encoding="utf-8"?>
<p:tagLst xmlns:p="http://schemas.openxmlformats.org/presentationml/2006/main">
  <p:tag name="MH" val="20161022203059"/>
  <p:tag name="MH_LIBRARY" val="GRAPHIC"/>
  <p:tag name="MH_ORDER" val="4"/>
  <p:tag name="MH_TYPE" val="Other"/>
</p:tagLst>
</file>

<file path=ppt/tags/tag40.xml><?xml version="1.0" encoding="utf-8"?>
<p:tagLst xmlns:p="http://schemas.openxmlformats.org/presentationml/2006/main">
  <p:tag name="MH" val="20161022204303"/>
  <p:tag name="MH_LIBRARY" val="GRAPHIC"/>
  <p:tag name="MH_ORDER" val="文本框 14"/>
</p:tagLst>
</file>

<file path=ppt/tags/tag41.xml><?xml version="1.0" encoding="utf-8"?>
<p:tagLst xmlns:p="http://schemas.openxmlformats.org/presentationml/2006/main">
  <p:tag name="MH" val="20161022204343"/>
  <p:tag name="MH_LIBRARY" val="GRAPHIC"/>
  <p:tag name="MH_ORDER" val="标题 5"/>
</p:tagLst>
</file>

<file path=ppt/tags/tag42.xml><?xml version="1.0" encoding="utf-8"?>
<p:tagLst xmlns:p="http://schemas.openxmlformats.org/presentationml/2006/main">
  <p:tag name="MH" val="20161022204343"/>
  <p:tag name="MH_LIBRARY" val="GRAPHIC"/>
  <p:tag name="MH_ORDER" val="文本占位符 6"/>
</p:tagLst>
</file>

<file path=ppt/tags/tag43.xml><?xml version="1.0" encoding="utf-8"?>
<p:tagLst xmlns:p="http://schemas.openxmlformats.org/presentationml/2006/main">
  <p:tag name="MH" val="20161022204303"/>
  <p:tag name="MH_LIBRARY" val="GRAPHIC"/>
</p:tagLst>
</file>

<file path=ppt/tags/tag44.xml><?xml version="1.0" encoding="utf-8"?>
<p:tagLst xmlns:p="http://schemas.openxmlformats.org/presentationml/2006/main">
  <p:tag name="MH" val="20161022203059"/>
  <p:tag name="MH_LIBRARY" val="GRAPHIC"/>
  <p:tag name="MH_ORDER" val="1"/>
  <p:tag name="MH_TYPE" val="Other"/>
</p:tagLst>
</file>

<file path=ppt/tags/tag45.xml><?xml version="1.0" encoding="utf-8"?>
<p:tagLst xmlns:p="http://schemas.openxmlformats.org/presentationml/2006/main">
  <p:tag name="MH" val="20161022203059"/>
  <p:tag name="MH_LIBRARY" val="GRAPHIC"/>
  <p:tag name="MH_ORDER" val="2"/>
  <p:tag name="MH_TYPE" val="Other"/>
</p:tagLst>
</file>

<file path=ppt/tags/tag46.xml><?xml version="1.0" encoding="utf-8"?>
<p:tagLst xmlns:p="http://schemas.openxmlformats.org/presentationml/2006/main">
  <p:tag name="MH" val="20161022203059"/>
  <p:tag name="MH_LIBRARY" val="GRAPHIC"/>
  <p:tag name="MH_ORDER" val="9"/>
  <p:tag name="MH_TYPE" val="Other"/>
</p:tagLst>
</file>

<file path=ppt/tags/tag47.xml><?xml version="1.0" encoding="utf-8"?>
<p:tagLst xmlns:p="http://schemas.openxmlformats.org/presentationml/2006/main">
  <p:tag name="MH" val="20161022203059"/>
  <p:tag name="MH_LIBRARY" val="GRAPHIC"/>
  <p:tag name="MH_ORDER" val="1"/>
  <p:tag name="MH_TYPE" val="SubTitle"/>
</p:tagLst>
</file>

<file path=ppt/tags/tag48.xml><?xml version="1.0" encoding="utf-8"?>
<p:tagLst xmlns:p="http://schemas.openxmlformats.org/presentationml/2006/main">
  <p:tag name="MH" val="20161022204303"/>
  <p:tag name="MH_LIBRARY" val="GRAPHIC"/>
  <p:tag name="MH_ORDER" val="TextBox 11"/>
</p:tagLst>
</file>

<file path=ppt/tags/tag49.xml><?xml version="1.0" encoding="utf-8"?>
<p:tagLst xmlns:p="http://schemas.openxmlformats.org/presentationml/2006/main">
  <p:tag name="MH" val="20161022204303"/>
  <p:tag name="MH_LIBRARY" val="GRAPHIC"/>
  <p:tag name="MH_ORDER" val="文本框 13"/>
</p:tagLst>
</file>

<file path=ppt/tags/tag5.xml><?xml version="1.0" encoding="utf-8"?>
<p:tagLst xmlns:p="http://schemas.openxmlformats.org/presentationml/2006/main">
  <p:tag name="MH" val="20161022203059"/>
  <p:tag name="MH_LIBRARY" val="GRAPHIC"/>
  <p:tag name="MH_ORDER" val="5"/>
  <p:tag name="MH_TYPE" val="Other"/>
</p:tagLst>
</file>

<file path=ppt/tags/tag50.xml><?xml version="1.0" encoding="utf-8"?>
<p:tagLst xmlns:p="http://schemas.openxmlformats.org/presentationml/2006/main">
  <p:tag name="MH" val="20161022204303"/>
  <p:tag name="MH_LIBRARY" val="GRAPHIC"/>
  <p:tag name="MH_ORDER" val="文本框 14"/>
</p:tagLst>
</file>

<file path=ppt/tags/tag51.xml><?xml version="1.0" encoding="utf-8"?>
<p:tagLst xmlns:p="http://schemas.openxmlformats.org/presentationml/2006/main">
  <p:tag name="MH" val="20161022204343"/>
  <p:tag name="MH_LIBRARY" val="GRAPHIC"/>
  <p:tag name="MH_ORDER" val="标题 5"/>
</p:tagLst>
</file>

<file path=ppt/tags/tag52.xml><?xml version="1.0" encoding="utf-8"?>
<p:tagLst xmlns:p="http://schemas.openxmlformats.org/presentationml/2006/main">
  <p:tag name="MH" val="20161022204343"/>
  <p:tag name="MH_LIBRARY" val="GRAPHIC"/>
  <p:tag name="MH_ORDER" val="文本占位符 6"/>
</p:tagLst>
</file>

<file path=ppt/tags/tag53.xml><?xml version="1.0" encoding="utf-8"?>
<p:tagLst xmlns:p="http://schemas.openxmlformats.org/presentationml/2006/main">
  <p:tag name="MH" val="20161022204303"/>
  <p:tag name="MH_LIBRARY" val="GRAPHIC"/>
</p:tagLst>
</file>

<file path=ppt/tags/tag54.xml><?xml version="1.0" encoding="utf-8"?>
<p:tagLst xmlns:p="http://schemas.openxmlformats.org/presentationml/2006/main">
  <p:tag name="MH" val="20161022203059"/>
  <p:tag name="MH_LIBRARY" val="GRAPHIC"/>
  <p:tag name="MH_ORDER" val="1"/>
  <p:tag name="MH_TYPE" val="Other"/>
</p:tagLst>
</file>

<file path=ppt/tags/tag55.xml><?xml version="1.0" encoding="utf-8"?>
<p:tagLst xmlns:p="http://schemas.openxmlformats.org/presentationml/2006/main">
  <p:tag name="MH" val="20161022203059"/>
  <p:tag name="MH_LIBRARY" val="GRAPHIC"/>
  <p:tag name="MH_ORDER" val="2"/>
  <p:tag name="MH_TYPE" val="Other"/>
</p:tagLst>
</file>

<file path=ppt/tags/tag56.xml><?xml version="1.0" encoding="utf-8"?>
<p:tagLst xmlns:p="http://schemas.openxmlformats.org/presentationml/2006/main">
  <p:tag name="MH" val="20161022203059"/>
  <p:tag name="MH_LIBRARY" val="GRAPHIC"/>
  <p:tag name="MH_ORDER" val="9"/>
  <p:tag name="MH_TYPE" val="Other"/>
</p:tagLst>
</file>

<file path=ppt/tags/tag57.xml><?xml version="1.0" encoding="utf-8"?>
<p:tagLst xmlns:p="http://schemas.openxmlformats.org/presentationml/2006/main">
  <p:tag name="MH" val="20161022203059"/>
  <p:tag name="MH_LIBRARY" val="GRAPHIC"/>
  <p:tag name="MH_ORDER" val="1"/>
  <p:tag name="MH_TYPE" val="SubTitle"/>
</p:tagLst>
</file>

<file path=ppt/tags/tag58.xml><?xml version="1.0" encoding="utf-8"?>
<p:tagLst xmlns:p="http://schemas.openxmlformats.org/presentationml/2006/main">
  <p:tag name="MH" val="20161022204303"/>
  <p:tag name="MH_LIBRARY" val="GRAPHIC"/>
  <p:tag name="MH_ORDER" val="TextBox 11"/>
</p:tagLst>
</file>

<file path=ppt/tags/tag59.xml><?xml version="1.0" encoding="utf-8"?>
<p:tagLst xmlns:p="http://schemas.openxmlformats.org/presentationml/2006/main">
  <p:tag name="MH" val="20161022204303"/>
  <p:tag name="MH_LIBRARY" val="GRAPHIC"/>
  <p:tag name="MH_ORDER" val="文本框 13"/>
</p:tagLst>
</file>

<file path=ppt/tags/tag6.xml><?xml version="1.0" encoding="utf-8"?>
<p:tagLst xmlns:p="http://schemas.openxmlformats.org/presentationml/2006/main">
  <p:tag name="MH" val="20161022203059"/>
  <p:tag name="MH_LIBRARY" val="GRAPHIC"/>
  <p:tag name="MH_ORDER" val="6"/>
  <p:tag name="MH_TYPE" val="Other"/>
</p:tagLst>
</file>

<file path=ppt/tags/tag60.xml><?xml version="1.0" encoding="utf-8"?>
<p:tagLst xmlns:p="http://schemas.openxmlformats.org/presentationml/2006/main">
  <p:tag name="MH" val="20161022204303"/>
  <p:tag name="MH_LIBRARY" val="GRAPHIC"/>
  <p:tag name="MH_ORDER" val="文本框 14"/>
</p:tagLst>
</file>

<file path=ppt/tags/tag61.xml><?xml version="1.0" encoding="utf-8"?>
<p:tagLst xmlns:p="http://schemas.openxmlformats.org/presentationml/2006/main">
  <p:tag name="MH" val="20161022204343"/>
  <p:tag name="MH_LIBRARY" val="GRAPHIC"/>
  <p:tag name="MH_ORDER" val="标题 5"/>
</p:tagLst>
</file>

<file path=ppt/tags/tag62.xml><?xml version="1.0" encoding="utf-8"?>
<p:tagLst xmlns:p="http://schemas.openxmlformats.org/presentationml/2006/main">
  <p:tag name="MH" val="20161022204343"/>
  <p:tag name="MH_LIBRARY" val="GRAPHIC"/>
  <p:tag name="MH_ORDER" val="文本占位符 6"/>
</p:tagLst>
</file>

<file path=ppt/tags/tag63.xml><?xml version="1.0" encoding="utf-8"?>
<p:tagLst xmlns:p="http://schemas.openxmlformats.org/presentationml/2006/main">
  <p:tag name="MH" val="20161022204303"/>
  <p:tag name="MH_LIBRARY" val="GRAPHIC"/>
</p:tagLst>
</file>

<file path=ppt/tags/tag64.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OUTPUT_FOLDER" val="C:\Users\Administrator\Desktop"/>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PRESENTATION_TITLE" val="bt043"/>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9E7965BD-BA7C-4284-B303-3DF26FF20985"/>
  <p:tag name="ISPRINGCLOUDFOLDERID" val="0"/>
  <p:tag name="ISPRINGCLOUDFOLDERPATH" val="Repository"/>
  <p:tag name="ISPRINGONLINEFOLDERID" val="0"/>
  <p:tag name="ISPRINGONLINEFOLDERPATH" val="Content List"/>
</p:tagLst>
</file>

<file path=ppt/tags/tag7.xml><?xml version="1.0" encoding="utf-8"?>
<p:tagLst xmlns:p="http://schemas.openxmlformats.org/presentationml/2006/main">
  <p:tag name="MH" val="20161022203059"/>
  <p:tag name="MH_LIBRARY" val="GRAPHIC"/>
  <p:tag name="MH_ORDER" val="7"/>
  <p:tag name="MH_TYPE" val="Other"/>
</p:tagLst>
</file>

<file path=ppt/tags/tag8.xml><?xml version="1.0" encoding="utf-8"?>
<p:tagLst xmlns:p="http://schemas.openxmlformats.org/presentationml/2006/main">
  <p:tag name="MH" val="20161022203059"/>
  <p:tag name="MH_LIBRARY" val="GRAPHIC"/>
  <p:tag name="MH_ORDER" val="8"/>
  <p:tag name="MH_TYPE" val="Other"/>
</p:tagLst>
</file>

<file path=ppt/tags/tag9.xml><?xml version="1.0" encoding="utf-8"?>
<p:tagLst xmlns:p="http://schemas.openxmlformats.org/presentationml/2006/main">
  <p:tag name="MH" val="20161022203059"/>
  <p:tag name="MH_LIBRARY" val="GRAPHIC"/>
  <p:tag name="MH_ORDER" val="9"/>
  <p:tag name="MH_TYPE" val="Other"/>
</p:tagLst>
</file>

<file path=ppt/theme/theme1.xml><?xml version="1.0" encoding="utf-8"?>
<a:theme xmlns:r="http://schemas.openxmlformats.org/officeDocument/2006/relationships" xmlns:a="http://schemas.openxmlformats.org/drawingml/2006/main" name="">
  <a:themeElements>
    <a:clrScheme name="自定义 212">
      <a:dk1>
        <a:sysClr val="windowText" lastClr="000000"/>
      </a:dk1>
      <a:lt1>
        <a:sysClr val="window" lastClr="FFFFFF"/>
      </a:lt1>
      <a:dk2>
        <a:srgbClr val="44546A"/>
      </a:dk2>
      <a:lt2>
        <a:srgbClr val="E7E6E6"/>
      </a:lt2>
      <a:accent1>
        <a:srgbClr val="1F4C6B"/>
      </a:accent1>
      <a:accent2>
        <a:srgbClr val="D14E5B"/>
      </a:accent2>
      <a:accent3>
        <a:srgbClr val="1F4C6B"/>
      </a:accent3>
      <a:accent4>
        <a:srgbClr val="D14E5B"/>
      </a:accent4>
      <a:accent5>
        <a:srgbClr val="1F4C6B"/>
      </a:accent5>
      <a:accent6>
        <a:srgbClr val="D14E5B"/>
      </a:accent6>
      <a:hlink>
        <a:srgbClr val="1F4C6B"/>
      </a:hlink>
      <a:folHlink>
        <a:srgbClr val="D14E5B"/>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自定义</PresentationFormat>
  <Paragraphs>252</Paragraphs>
  <Slides>22</Slides>
  <Notes>11</Notes>
  <TotalTime>0</TotalTime>
  <HiddenSlides>0</HiddenSlides>
  <MMClips>0</MMClips>
  <ScaleCrop>0</ScaleCrop>
  <HeadingPairs>
    <vt:vector baseType="variant" size="6">
      <vt:variant>
        <vt:lpstr>Fonts used</vt:lpstr>
      </vt:variant>
      <vt:variant>
        <vt:i4>17</vt:i4>
      </vt:variant>
      <vt:variant>
        <vt:lpstr>Theme</vt:lpstr>
      </vt:variant>
      <vt:variant>
        <vt:i4>1</vt:i4>
      </vt:variant>
      <vt:variant>
        <vt:lpstr>Slide Titles</vt:lpstr>
      </vt:variant>
      <vt:variant>
        <vt:i4>22</vt:i4>
      </vt:variant>
    </vt:vector>
  </HeadingPairs>
  <TitlesOfParts>
    <vt:vector baseType="lpstr" size="40">
      <vt:lpstr>Arial</vt:lpstr>
      <vt:lpstr>Calibri Light</vt:lpstr>
      <vt:lpstr>Calibri</vt:lpstr>
      <vt:lpstr>微软雅黑</vt:lpstr>
      <vt:lpstr>Impact</vt:lpstr>
      <vt:lpstr>宋体</vt:lpstr>
      <vt:lpstr>Lato</vt:lpstr>
      <vt:lpstr>MS PGothic</vt:lpstr>
      <vt:lpstr>Gill Sans</vt:lpstr>
      <vt:lpstr>Neris Thin</vt:lpstr>
      <vt:lpstr>Helvetica</vt:lpstr>
      <vt:lpstr>FontAwesome</vt:lpstr>
      <vt:lpstr>STIXGeneral-Bold</vt:lpstr>
      <vt:lpstr>Roboto Light</vt:lpstr>
      <vt:lpstr>Helvetica Light</vt:lpstr>
      <vt:lpstr>Sosa</vt:lpstr>
      <vt:lpstr>STIXGeneral-Regular</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2016-10-31T14:24:29Z</dcterms:created>
  <dcterms:modified xsi:type="dcterms:W3CDTF">2021-08-20T11:24:00Z</dcterms:modified>
  <cp:revision>1</cp:revision>
  <dc:subject>https://www.ypppt.com/</dc:subject>
  <dc:title>https://www.ypppt.com/</dc:title>
</cp:coreProperties>
</file>