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4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E68B-3CEF-417E-A4FB-861F3D8C2C48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1B0B-2790-4350-AB78-7015CFBF8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3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084209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057120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41213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82366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91321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243512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74975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39999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46379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92922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16613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589655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46800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362386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46677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6779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50231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8494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92467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82778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04073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170963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708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750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.xml" Type="http://schemas.openxmlformats.org/officeDocument/2006/relationships/tags"/><Relationship Id="rId11" Target="../tags/tag10.xml" Type="http://schemas.openxmlformats.org/officeDocument/2006/relationships/tags"/><Relationship Id="rId12" Target="../tags/tag11.xml" Type="http://schemas.openxmlformats.org/officeDocument/2006/relationships/tags"/><Relationship Id="rId13" Target="../tags/tag12.xml" Type="http://schemas.openxmlformats.org/officeDocument/2006/relationships/tags"/><Relationship Id="rId14" Target="../media/image8.jpeg" Type="http://schemas.openxmlformats.org/officeDocument/2006/relationships/image"/><Relationship Id="rId15" Target="../media/image9.jpeg" Type="http://schemas.openxmlformats.org/officeDocument/2006/relationships/image"/><Relationship Id="rId16" Target="../media/image10.jpeg" Type="http://schemas.openxmlformats.org/officeDocument/2006/relationships/image"/><Relationship Id="rId17" Target="../media/image11.jpeg" Type="http://schemas.openxmlformats.org/officeDocument/2006/relationships/image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0.xml" Type="http://schemas.openxmlformats.org/officeDocument/2006/relationships/tags"/><Relationship Id="rId2" Target="../media/image12.jpeg" Type="http://schemas.openxmlformats.org/officeDocument/2006/relationships/image"/><Relationship Id="rId3" Target="../tags/tag13.xml" Type="http://schemas.openxmlformats.org/officeDocument/2006/relationships/tags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tags/tag16.xml" Type="http://schemas.openxmlformats.org/officeDocument/2006/relationships/tags"/><Relationship Id="rId7" Target="../tags/tag17.xml" Type="http://schemas.openxmlformats.org/officeDocument/2006/relationships/tags"/><Relationship Id="rId8" Target="../tags/tag18.xml" Type="http://schemas.openxmlformats.org/officeDocument/2006/relationships/tags"/><Relationship Id="rId9" Target="../tags/tag1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9.xml" Type="http://schemas.openxmlformats.org/officeDocument/2006/relationships/tags"/><Relationship Id="rId11" Target="../tags/tag30.xml" Type="http://schemas.openxmlformats.org/officeDocument/2006/relationships/tags"/><Relationship Id="rId12" Target="../tags/tag31.xml" Type="http://schemas.openxmlformats.org/officeDocument/2006/relationships/tags"/><Relationship Id="rId13" Target="../tags/tag32.xml" Type="http://schemas.openxmlformats.org/officeDocument/2006/relationships/tags"/><Relationship Id="rId14" Target="../tags/tag33.xml" Type="http://schemas.openxmlformats.org/officeDocument/2006/relationships/tags"/><Relationship Id="rId15" Target="../tags/tag34.xml" Type="http://schemas.openxmlformats.org/officeDocument/2006/relationships/tags"/><Relationship Id="rId16" Target="../tags/tag35.xml" Type="http://schemas.openxmlformats.org/officeDocument/2006/relationships/tags"/><Relationship Id="rId17" Target="../tags/tag36.xml" Type="http://schemas.openxmlformats.org/officeDocument/2006/relationships/tags"/><Relationship Id="rId18" Target="../tags/tag37.xml" Type="http://schemas.openxmlformats.org/officeDocument/2006/relationships/tags"/><Relationship Id="rId19" Target="../tags/tag38.xml" Type="http://schemas.openxmlformats.org/officeDocument/2006/relationships/tags"/><Relationship Id="rId2" Target="../tags/tag21.xml" Type="http://schemas.openxmlformats.org/officeDocument/2006/relationships/tags"/><Relationship Id="rId20" Target="../tags/tag39.xml" Type="http://schemas.openxmlformats.org/officeDocument/2006/relationships/tags"/><Relationship Id="rId21" Target="../tags/tag40.xml" Type="http://schemas.openxmlformats.org/officeDocument/2006/relationships/tags"/><Relationship Id="rId3" Target="../tags/tag22.xml" Type="http://schemas.openxmlformats.org/officeDocument/2006/relationships/tags"/><Relationship Id="rId4" Target="../tags/tag23.xml" Type="http://schemas.openxmlformats.org/officeDocument/2006/relationships/tags"/><Relationship Id="rId5" Target="../tags/tag24.xml" Type="http://schemas.openxmlformats.org/officeDocument/2006/relationships/tags"/><Relationship Id="rId6" Target="../tags/tag25.xml" Type="http://schemas.openxmlformats.org/officeDocument/2006/relationships/tags"/><Relationship Id="rId7" Target="../tags/tag26.xml" Type="http://schemas.openxmlformats.org/officeDocument/2006/relationships/tags"/><Relationship Id="rId8" Target="../tags/tag27.xml" Type="http://schemas.openxmlformats.org/officeDocument/2006/relationships/tags"/><Relationship Id="rId9" Target="../tags/tag28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6" name="组合 1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157" name="椭圆 1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</p:grpSp>
      <p:sp>
        <p:nvSpPr>
          <p:cNvPr id="160" name="圆角矩形 159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fmla="val 50000" name="adj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1" name="椭圆 160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5698975" y="2329716"/>
            <a:ext cx="446963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感谢您翻开我的简历</a:t>
            </a:r>
          </a:p>
        </p:txBody>
      </p:sp>
      <p:cxnSp>
        <p:nvCxnSpPr>
          <p:cNvPr id="169" name="直接连接符 168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/>
          <p:cNvSpPr/>
          <p:nvPr/>
        </p:nvSpPr>
        <p:spPr>
          <a:xfrm>
            <a:off x="4081364" y="2924944"/>
            <a:ext cx="77048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5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个人简历</a:t>
            </a:r>
          </a:p>
        </p:txBody>
      </p:sp>
      <p:cxnSp>
        <p:nvCxnSpPr>
          <p:cNvPr id="172" name="直接连接符 171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组合 173"/>
          <p:cNvGrpSpPr/>
          <p:nvPr/>
        </p:nvGrpSpPr>
        <p:grpSpPr>
          <a:xfrm>
            <a:off x="4848084" y="4045827"/>
            <a:ext cx="6171415" cy="335280"/>
            <a:chOff x="2992618" y="3469364"/>
            <a:chExt cx="6358413" cy="335280"/>
          </a:xfrm>
        </p:grpSpPr>
        <p:sp>
          <p:nvSpPr>
            <p:cNvPr id="175" name="矩形 174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dist"/>
              <a:endParaRPr altLang="en-US" lang="zh-CN" sz="1600">
                <a:solidFill>
                  <a:srgbClr val="00B050"/>
                </a:solidFill>
                <a:latin charset="0" pitchFamily="34" typeface="Impact MT Std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77" name="直接连接符 176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78" name="矩形 177"/>
          <p:cNvSpPr/>
          <p:nvPr/>
        </p:nvSpPr>
        <p:spPr>
          <a:xfrm>
            <a:off x="6996288" y="3934834"/>
            <a:ext cx="197487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solidFill>
                  <a:srgbClr val="EA6103"/>
                </a:solidFill>
                <a:latin charset="0" pitchFamily="50" typeface="DIN Mittelschrift Std"/>
              </a:rPr>
              <a:t>MY RESUME</a:t>
            </a:r>
          </a:p>
        </p:txBody>
      </p:sp>
      <p:grpSp>
        <p:nvGrpSpPr>
          <p:cNvPr id="179" name="组合 178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180" name="圆角矩形 17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00A2B3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2" name="文本框 26"/>
          <p:cNvSpPr txBox="1"/>
          <p:nvPr/>
        </p:nvSpPr>
        <p:spPr>
          <a:xfrm>
            <a:off x="7250274" y="4730136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</a:t>
            </a:r>
          </a:p>
        </p:txBody>
      </p:sp>
    </p:spTree>
    <p:extLst>
      <p:ext uri="{BB962C8B-B14F-4D97-AF65-F5344CB8AC3E}">
        <p14:creationId val="331473141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0"/>
      <p:bldP grpId="0" spid="161"/>
      <p:bldP grpId="0" spid="162"/>
      <p:bldP grpId="0" spid="163"/>
      <p:bldP grpId="0" spid="164"/>
      <p:bldP grpId="0" spid="165"/>
      <p:bldP grpId="0" spid="166"/>
      <p:bldP grpId="0" spid="167"/>
      <p:bldP grpId="0" spid="168"/>
      <p:bldP grpId="0" spid="171"/>
      <p:bldP grpId="0" spid="178"/>
      <p:bldP grpId="0" spid="18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977777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兴趣爱好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>
            <a:off x="1137036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64" lIns="101932" rIns="101932" tIns="50964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05054" y="4086604"/>
            <a:ext cx="1635406" cy="504818"/>
            <a:chOff x="755736" y="3075806"/>
            <a:chExt cx="1440000" cy="400050"/>
          </a:xfrm>
        </p:grpSpPr>
        <p:sp>
          <p:nvSpPr>
            <p:cNvPr id="9" name="圆角矩形 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fmla="val 50000" name="adj"/>
              </a:avLst>
            </a:prstGeom>
            <a:solidFill>
              <a:srgbClr val="EA6103"/>
            </a:solidFill>
            <a:ln>
              <a:noFill/>
            </a:ln>
            <a:effectLst>
              <a:outerShdw algn="tr" blurRad="190500" dir="8100000" dist="190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爱好一</a:t>
              </a:r>
            </a:p>
          </p:txBody>
        </p:sp>
      </p:grpSp>
      <p:sp>
        <p:nvSpPr>
          <p:cNvPr id="11" name="MH_Other_2"/>
          <p:cNvSpPr/>
          <p:nvPr>
            <p:custDataLst>
              <p:tags r:id="rId4"/>
            </p:custDataLst>
          </p:nvPr>
        </p:nvSpPr>
        <p:spPr>
          <a:xfrm>
            <a:off x="3754514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64" lIns="101932" rIns="101932" tIns="50964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>
          <a:xfrm>
            <a:off x="6393665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64" lIns="101932" rIns="101932" tIns="50964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>
          <a:xfrm>
            <a:off x="8930743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64" lIns="101932" rIns="101932" tIns="50964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1890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29885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67979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05596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925877" y="4066579"/>
            <a:ext cx="1635406" cy="504818"/>
            <a:chOff x="755736" y="3075806"/>
            <a:chExt cx="1440000" cy="400050"/>
          </a:xfrm>
        </p:grpSpPr>
        <p:sp>
          <p:nvSpPr>
            <p:cNvPr id="19" name="圆角矩形 1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fmla="val 50000" name="adj"/>
              </a:avLst>
            </a:prstGeom>
            <a:solidFill>
              <a:srgbClr val="FDA93E"/>
            </a:solidFill>
            <a:ln>
              <a:noFill/>
            </a:ln>
            <a:effectLst>
              <a:outerShdw algn="tr" blurRad="190500" dir="8100000" dist="190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11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爱好二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6796" y="4066579"/>
            <a:ext cx="1635406" cy="504818"/>
            <a:chOff x="755736" y="3075806"/>
            <a:chExt cx="1440000" cy="400050"/>
          </a:xfrm>
        </p:grpSpPr>
        <p:sp>
          <p:nvSpPr>
            <p:cNvPr id="22" name="圆角矩形 2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fmla="val 50000" name="adj"/>
              </a:avLst>
            </a:prstGeom>
            <a:solidFill>
              <a:srgbClr val="00A2B3"/>
            </a:solidFill>
            <a:ln>
              <a:noFill/>
            </a:ln>
            <a:effectLst>
              <a:outerShdw algn="tr" blurRad="190500" dir="8100000" dist="190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爱好三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07239" y="4060202"/>
            <a:ext cx="1635406" cy="504818"/>
            <a:chOff x="755736" y="3075806"/>
            <a:chExt cx="1440000" cy="400050"/>
          </a:xfrm>
        </p:grpSpPr>
        <p:sp>
          <p:nvSpPr>
            <p:cNvPr id="25" name="圆角矩形 24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fmla="val 50000" name="adj"/>
              </a:avLst>
            </a:prstGeom>
            <a:solidFill>
              <a:srgbClr val="F7636B"/>
            </a:solidFill>
            <a:ln>
              <a:noFill/>
            </a:ln>
            <a:effectLst>
              <a:outerShdw algn="tr" blurRad="190500" dir="8100000" dist="190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爱好四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1302" y="2114069"/>
            <a:ext cx="1816944" cy="14135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25909" y="2146486"/>
            <a:ext cx="1804037" cy="13607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4302" r="11177"/>
          <a:stretch>
            <a:fillRect/>
          </a:stretch>
        </p:blipFill>
        <p:spPr>
          <a:xfrm>
            <a:off x="6556038" y="2135559"/>
            <a:ext cx="1850316" cy="1360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r="16862"/>
          <a:stretch>
            <a:fillRect/>
          </a:stretch>
        </p:blipFill>
        <p:spPr>
          <a:xfrm>
            <a:off x="9089693" y="2096615"/>
            <a:ext cx="1806060" cy="1402763"/>
          </a:xfrm>
          <a:prstGeom prst="rect">
            <a:avLst/>
          </a:prstGeom>
        </p:spPr>
      </p:pic>
    </p:spTree>
    <p:extLst>
      <p:ext uri="{BB962C8B-B14F-4D97-AF65-F5344CB8AC3E}">
        <p14:creationId val="247182406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1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79400" dir="2700000" dist="1270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innerShdw blurRad="546100" dir="27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DA93E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397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</a:rPr>
              <a:t>02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DA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92" lvl="0">
              <a:defRPr/>
            </a:pPr>
            <a:r>
              <a:rPr altLang="en-US" b="1" kern="0" lang="zh-CN" smtClean="0" sz="4400">
                <a:solidFill>
                  <a:srgbClr val="FDA9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岗位认识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222834" y="1779776"/>
            <a:ext cx="922891" cy="724033"/>
            <a:chOff x="8501874" y="2952631"/>
            <a:chExt cx="573441" cy="449880"/>
          </a:xfrm>
          <a:solidFill>
            <a:srgbClr val="FDA93E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8686656" y="3055974"/>
              <a:ext cx="388659" cy="300482"/>
            </a:xfrm>
            <a:custGeom>
              <a:gdLst>
                <a:gd fmla="*/ 272 w 293" name="T0"/>
                <a:gd fmla="*/ 48 h 226" name="T1"/>
                <a:gd fmla="*/ 255 w 293" name="T2"/>
                <a:gd fmla="*/ 46 h 226" name="T3"/>
                <a:gd fmla="*/ 96 w 293" name="T4"/>
                <a:gd fmla="*/ 46 h 226" name="T5"/>
                <a:gd fmla="*/ 96 w 293" name="T6"/>
                <a:gd fmla="*/ 0 h 226" name="T7"/>
                <a:gd fmla="*/ 89 w 293" name="T8"/>
                <a:gd fmla="*/ 0 h 226" name="T9"/>
                <a:gd fmla="*/ 73 w 293" name="T10"/>
                <a:gd fmla="*/ 0 h 226" name="T11"/>
                <a:gd fmla="*/ 23 w 293" name="T12"/>
                <a:gd fmla="*/ 0 h 226" name="T13"/>
                <a:gd fmla="*/ 2 w 293" name="T14"/>
                <a:gd fmla="*/ 25 h 226" name="T15"/>
                <a:gd fmla="*/ 2 w 293" name="T16"/>
                <a:gd fmla="*/ 38 h 226" name="T17"/>
                <a:gd fmla="*/ 89 w 293" name="T18"/>
                <a:gd fmla="*/ 155 h 226" name="T19"/>
                <a:gd fmla="*/ 66 w 293" name="T20"/>
                <a:gd fmla="*/ 226 h 226" name="T21"/>
                <a:gd fmla="*/ 96 w 293" name="T22"/>
                <a:gd fmla="*/ 226 h 226" name="T23"/>
                <a:gd fmla="*/ 255 w 293" name="T24"/>
                <a:gd fmla="*/ 226 h 226" name="T25"/>
                <a:gd fmla="*/ 293 w 293" name="T26"/>
                <a:gd fmla="*/ 201 h 226" name="T27"/>
                <a:gd fmla="*/ 293 w 293" name="T28"/>
                <a:gd fmla="*/ 74 h 226" name="T29"/>
                <a:gd fmla="*/ 272 w 293" name="T30"/>
                <a:gd fmla="*/ 48 h 2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6" w="293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783259" y="2952631"/>
              <a:ext cx="263974" cy="147152"/>
            </a:xfrm>
            <a:custGeom>
              <a:gdLst>
                <a:gd fmla="*/ 83 w 470" name="T0"/>
                <a:gd fmla="*/ 262 h 262" name="T1"/>
                <a:gd fmla="*/ 397 w 470" name="T2"/>
                <a:gd fmla="*/ 262 h 262" name="T3"/>
                <a:gd fmla="*/ 470 w 470" name="T4"/>
                <a:gd fmla="*/ 262 h 262" name="T5"/>
                <a:gd fmla="*/ 470 w 470" name="T6"/>
                <a:gd fmla="*/ 0 h 262" name="T7"/>
                <a:gd fmla="*/ 0 w 470" name="T8"/>
                <a:gd fmla="*/ 0 h 262" name="T9"/>
                <a:gd fmla="*/ 0 w 470" name="T10"/>
                <a:gd fmla="*/ 158 h 262" name="T11"/>
                <a:gd fmla="*/ 83 w 470" name="T12"/>
                <a:gd fmla="*/ 158 h 262" name="T13"/>
                <a:gd fmla="*/ 83 w 470" name="T14"/>
                <a:gd fmla="*/ 262 h 262" name="T15"/>
                <a:gd fmla="*/ 123 w 470" name="T16"/>
                <a:gd fmla="*/ 83 h 262" name="T17"/>
                <a:gd fmla="*/ 362 w 470" name="T18"/>
                <a:gd fmla="*/ 83 h 262" name="T19"/>
                <a:gd fmla="*/ 362 w 470" name="T20"/>
                <a:gd fmla="*/ 102 h 262" name="T21"/>
                <a:gd fmla="*/ 123 w 470" name="T22"/>
                <a:gd fmla="*/ 102 h 262" name="T23"/>
                <a:gd fmla="*/ 123 w 470" name="T24"/>
                <a:gd fmla="*/ 83 h 262" name="T25"/>
                <a:gd fmla="*/ 121 w 470" name="T26"/>
                <a:gd fmla="*/ 140 h 262" name="T27"/>
                <a:gd fmla="*/ 362 w 470" name="T28"/>
                <a:gd fmla="*/ 140 h 262" name="T29"/>
                <a:gd fmla="*/ 362 w 470" name="T30"/>
                <a:gd fmla="*/ 158 h 262" name="T31"/>
                <a:gd fmla="*/ 121 w 470" name="T32"/>
                <a:gd fmla="*/ 158 h 262" name="T33"/>
                <a:gd fmla="*/ 121 w 470" name="T34"/>
                <a:gd fmla="*/ 140 h 262" name="T35"/>
                <a:gd fmla="*/ 121 w 470" name="T36"/>
                <a:gd fmla="*/ 196 h 262" name="T37"/>
                <a:gd fmla="*/ 362 w 470" name="T38"/>
                <a:gd fmla="*/ 196 h 262" name="T39"/>
                <a:gd fmla="*/ 362 w 470" name="T40"/>
                <a:gd fmla="*/ 215 h 262" name="T41"/>
                <a:gd fmla="*/ 121 w 470" name="T42"/>
                <a:gd fmla="*/ 215 h 262" name="T43"/>
                <a:gd fmla="*/ 121 w 470" name="T44"/>
                <a:gd fmla="*/ 196 h 26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62" w="470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501874" y="3121125"/>
              <a:ext cx="281385" cy="281386"/>
            </a:xfrm>
            <a:custGeom>
              <a:gdLst>
                <a:gd fmla="*/ 141 w 212" name="T0"/>
                <a:gd fmla="*/ 6 h 212" name="T1"/>
                <a:gd fmla="*/ 106 w 212" name="T2"/>
                <a:gd fmla="*/ 0 h 212" name="T3"/>
                <a:gd fmla="*/ 0 w 212" name="T4"/>
                <a:gd fmla="*/ 106 h 212" name="T5"/>
                <a:gd fmla="*/ 106 w 212" name="T6"/>
                <a:gd fmla="*/ 212 h 212" name="T7"/>
                <a:gd fmla="*/ 185 w 212" name="T8"/>
                <a:gd fmla="*/ 177 h 212" name="T9"/>
                <a:gd fmla="*/ 212 w 212" name="T10"/>
                <a:gd fmla="*/ 106 h 212" name="T11"/>
                <a:gd fmla="*/ 141 w 212" name="T12"/>
                <a:gd fmla="*/ 6 h 212" name="T13"/>
                <a:gd fmla="*/ 106 w 212" name="T14"/>
                <a:gd fmla="*/ 178 h 212" name="T15"/>
                <a:gd fmla="*/ 34 w 212" name="T16"/>
                <a:gd fmla="*/ 106 h 212" name="T17"/>
                <a:gd fmla="*/ 106 w 212" name="T18"/>
                <a:gd fmla="*/ 34 h 212" name="T19"/>
                <a:gd fmla="*/ 141 w 212" name="T20"/>
                <a:gd fmla="*/ 43 h 212" name="T21"/>
                <a:gd fmla="*/ 178 w 212" name="T22"/>
                <a:gd fmla="*/ 106 h 212" name="T23"/>
                <a:gd fmla="*/ 147 w 212" name="T24"/>
                <a:gd fmla="*/ 165 h 212" name="T25"/>
                <a:gd fmla="*/ 106 w 212" name="T26"/>
                <a:gd fmla="*/ 178 h 2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1" w="211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592299" y="3207619"/>
              <a:ext cx="65151" cy="79754"/>
            </a:xfrm>
            <a:custGeom>
              <a:gdLst>
                <a:gd fmla="*/ 45 w 49" name="T0"/>
                <a:gd fmla="*/ 0 h 60" name="T1"/>
                <a:gd fmla="*/ 41 w 49" name="T2"/>
                <a:gd fmla="*/ 3 h 60" name="T3"/>
                <a:gd fmla="*/ 41 w 49" name="T4"/>
                <a:gd fmla="*/ 41 h 60" name="T5"/>
                <a:gd fmla="*/ 3 w 49" name="T6"/>
                <a:gd fmla="*/ 52 h 60" name="T7"/>
                <a:gd fmla="*/ 0 w 49" name="T8"/>
                <a:gd fmla="*/ 55 h 60" name="T9"/>
                <a:gd fmla="*/ 1 w 49" name="T10"/>
                <a:gd fmla="*/ 57 h 60" name="T11"/>
                <a:gd fmla="*/ 5 w 49" name="T12"/>
                <a:gd fmla="*/ 60 h 60" name="T13"/>
                <a:gd fmla="*/ 43 w 49" name="T14"/>
                <a:gd fmla="*/ 50 h 60" name="T15"/>
                <a:gd fmla="*/ 47 w 49" name="T16"/>
                <a:gd fmla="*/ 49 h 60" name="T17"/>
                <a:gd fmla="*/ 49 w 49" name="T18"/>
                <a:gd fmla="*/ 45 h 60" name="T19"/>
                <a:gd fmla="*/ 49 w 49" name="T20"/>
                <a:gd fmla="*/ 3 h 60" name="T21"/>
                <a:gd fmla="*/ 48 w 49" name="T22"/>
                <a:gd fmla="*/ 1 h 60" name="T23"/>
                <a:gd fmla="*/ 45 w 49" name="T24"/>
                <a:gd fmla="*/ 0 h 6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0" w="49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914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lvl="0">
              <a:lnSpc>
                <a:spcPct val="120000"/>
              </a:lnSpc>
              <a:defRPr b="0" kern="0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FDA93E"/>
                </a:solidFill>
              </a:rPr>
              <a:t>★知识技能</a:t>
            </a:r>
          </a:p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FDA93E"/>
                </a:solidFill>
              </a:rPr>
              <a:t>★日常工作</a:t>
            </a: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FDA9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★岗位职责</a:t>
            </a:r>
          </a:p>
        </p:txBody>
      </p:sp>
    </p:spTree>
    <p:extLst>
      <p:ext uri="{BB962C8B-B14F-4D97-AF65-F5344CB8AC3E}">
        <p14:creationId val="221860812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"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fill="hold" grpId="0" id="3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21"/>
      <p:bldP grpId="0" spid="2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990304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知识技能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8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gdLst>
                <a:gd fmla="*/ 0 w 558" name="T0"/>
                <a:gd fmla="*/ 634 h 634" name="T1"/>
                <a:gd fmla="*/ 0 w 558" name="T2"/>
                <a:gd fmla="*/ 120 h 634" name="T3"/>
                <a:gd fmla="*/ 120 w 558" name="T4"/>
                <a:gd fmla="*/ 0 h 634" name="T5"/>
                <a:gd fmla="*/ 558 w 558" name="T6"/>
                <a:gd fmla="*/ 0 h 63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4" w="558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11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gdLst>
                <a:gd fmla="*/ 0 w 905" name="T0"/>
                <a:gd fmla="*/ 633 h 633" name="T1"/>
                <a:gd fmla="*/ 0 w 905" name="T2"/>
                <a:gd fmla="*/ 120 h 633" name="T3"/>
                <a:gd fmla="*/ 120 w 905" name="T4"/>
                <a:gd fmla="*/ 0 h 633" name="T5"/>
                <a:gd fmla="*/ 905 w 905" name="T6"/>
                <a:gd fmla="*/ 0 h 6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3" w="905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15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gdLst>
                <a:gd fmla="*/ 0 w 343" name="T0"/>
                <a:gd fmla="*/ 322 h 322" name="T1"/>
                <a:gd fmla="*/ 0 w 343" name="T2"/>
                <a:gd fmla="*/ 120 h 322" name="T3"/>
                <a:gd fmla="*/ 120 w 343" name="T4"/>
                <a:gd fmla="*/ 0 h 322" name="T5"/>
                <a:gd fmla="*/ 343 w 343" name="T6"/>
                <a:gd fmla="*/ 0 h 3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2" w="343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18" name="Freeform 5"/>
            <p:cNvSpPr/>
            <p:nvPr/>
          </p:nvSpPr>
          <p:spPr bwMode="auto">
            <a:xfrm flipH="1">
              <a:off x="6118392" y="1835151"/>
              <a:ext cx="0" cy="3363912"/>
            </a:xfrm>
            <a:custGeom>
              <a:gdLst>
                <a:gd fmla="*/ 2119 h 2119" name="T0"/>
                <a:gd fmla="*/ 0 h 2119" name="T1"/>
                <a:gd fmla="*/ 2119 h 2119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cap="flat" w="15875">
              <a:solidFill>
                <a:srgbClr val="BCBEC0"/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25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gdLst>
                  <a:gd fmla="*/ 659 w 659" name="T0"/>
                  <a:gd fmla="*/ 1322 h 1322" name="T1"/>
                  <a:gd fmla="*/ 659 w 659" name="T2"/>
                  <a:gd fmla="*/ 120 h 1322" name="T3"/>
                  <a:gd fmla="*/ 540 w 659" name="T4"/>
                  <a:gd fmla="*/ 0 h 1322" name="T5"/>
                  <a:gd fmla="*/ 0 w 659" name="T6"/>
                  <a:gd fmla="*/ 0 h 13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22" w="659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cap="flat" w="15875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28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gdLst>
                <a:gd fmla="*/ 587 w 587" name="T0"/>
                <a:gd fmla="*/ 792 h 792" name="T1"/>
                <a:gd fmla="*/ 587 w 587" name="T2"/>
                <a:gd fmla="*/ 120 h 792" name="T3"/>
                <a:gd fmla="*/ 467 w 587" name="T4"/>
                <a:gd fmla="*/ 0 h 792" name="T5"/>
                <a:gd fmla="*/ 0 w 587" name="T6"/>
                <a:gd fmla="*/ 0 h 7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2" w="587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31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gdLst>
                <a:gd fmla="*/ 853 w 853" name="T0"/>
                <a:gd fmla="*/ 607 h 607" name="T1"/>
                <a:gd fmla="*/ 853 w 853" name="T2"/>
                <a:gd fmla="*/ 120 h 607" name="T3"/>
                <a:gd fmla="*/ 733 w 853" name="T4"/>
                <a:gd fmla="*/ 0 h 607" name="T5"/>
                <a:gd fmla="*/ 0 w 853" name="T6"/>
                <a:gd fmla="*/ 0 h 6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7" w="853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flat" w="15875">
              <a:solidFill>
                <a:srgbClr val="BCBEC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gdLst>
                  <a:gd fmla="*/ 74 w 148" name="T0"/>
                  <a:gd fmla="*/ 0 h 148" name="T1"/>
                  <a:gd fmla="*/ 0 w 148" name="T2"/>
                  <a:gd fmla="*/ 74 h 148" name="T3"/>
                  <a:gd fmla="*/ 74 w 148" name="T4"/>
                  <a:gd fmla="*/ 148 h 148" name="T5"/>
                  <a:gd fmla="*/ 148 w 148" name="T6"/>
                  <a:gd fmla="*/ 74 h 148" name="T7"/>
                  <a:gd fmla="*/ 74 w 148" name="T8"/>
                  <a:gd fmla="*/ 0 h 148" name="T9"/>
                  <a:gd fmla="*/ 79 w 148" name="T10"/>
                  <a:gd fmla="*/ 138 h 148" name="T11"/>
                  <a:gd fmla="*/ 77 w 148" name="T12"/>
                  <a:gd fmla="*/ 128 h 148" name="T13"/>
                  <a:gd fmla="*/ 74 w 148" name="T14"/>
                  <a:gd fmla="*/ 116 h 148" name="T15"/>
                  <a:gd fmla="*/ 71 w 148" name="T16"/>
                  <a:gd fmla="*/ 128 h 148" name="T17"/>
                  <a:gd fmla="*/ 69 w 148" name="T18"/>
                  <a:gd fmla="*/ 138 h 148" name="T19"/>
                  <a:gd fmla="*/ 9 w 148" name="T20"/>
                  <a:gd fmla="*/ 79 h 148" name="T21"/>
                  <a:gd fmla="*/ 20 w 148" name="T22"/>
                  <a:gd fmla="*/ 76 h 148" name="T23"/>
                  <a:gd fmla="*/ 32 w 148" name="T24"/>
                  <a:gd fmla="*/ 74 h 148" name="T25"/>
                  <a:gd fmla="*/ 20 w 148" name="T26"/>
                  <a:gd fmla="*/ 71 h 148" name="T27"/>
                  <a:gd fmla="*/ 9 w 148" name="T28"/>
                  <a:gd fmla="*/ 68 h 148" name="T29"/>
                  <a:gd fmla="*/ 69 w 148" name="T30"/>
                  <a:gd fmla="*/ 9 h 148" name="T31"/>
                  <a:gd fmla="*/ 71 w 148" name="T32"/>
                  <a:gd fmla="*/ 19 h 148" name="T33"/>
                  <a:gd fmla="*/ 74 w 148" name="T34"/>
                  <a:gd fmla="*/ 32 h 148" name="T35"/>
                  <a:gd fmla="*/ 77 w 148" name="T36"/>
                  <a:gd fmla="*/ 19 h 148" name="T37"/>
                  <a:gd fmla="*/ 79 w 148" name="T38"/>
                  <a:gd fmla="*/ 9 h 148" name="T39"/>
                  <a:gd fmla="*/ 139 w 148" name="T40"/>
                  <a:gd fmla="*/ 69 h 148" name="T41"/>
                  <a:gd fmla="*/ 128 w 148" name="T42"/>
                  <a:gd fmla="*/ 71 h 148" name="T43"/>
                  <a:gd fmla="*/ 116 w 148" name="T44"/>
                  <a:gd fmla="*/ 74 h 148" name="T45"/>
                  <a:gd fmla="*/ 128 w 148" name="T46"/>
                  <a:gd fmla="*/ 76 h 148" name="T47"/>
                  <a:gd fmla="*/ 139 w 148" name="T48"/>
                  <a:gd fmla="*/ 79 h 148" name="T49"/>
                  <a:gd fmla="*/ 79 w 148" name="T50"/>
                  <a:gd fmla="*/ 138 h 14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8" w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gdLst>
                  <a:gd fmla="*/ 0 w 98" name="T0"/>
                  <a:gd fmla="*/ 20 h 59" name="T1"/>
                  <a:gd fmla="*/ 40 w 98" name="T2"/>
                  <a:gd fmla="*/ 59 h 59" name="T3"/>
                  <a:gd fmla="*/ 98 w 98" name="T4"/>
                  <a:gd fmla="*/ 0 h 59" name="T5"/>
                  <a:gd fmla="*/ 42 w 98" name="T6"/>
                  <a:gd fmla="*/ 43 h 59" name="T7"/>
                  <a:gd fmla="*/ 0 w 98" name="T8"/>
                  <a:gd fmla="*/ 2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98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gdLst>
                <a:gd fmla="*/ 37 w 89" name="T0"/>
                <a:gd fmla="*/ 176 h 176" name="T1"/>
                <a:gd fmla="*/ 37 w 89" name="T2"/>
                <a:gd fmla="*/ 154 h 176" name="T3"/>
                <a:gd fmla="*/ 0 w 89" name="T4"/>
                <a:gd fmla="*/ 145 h 176" name="T5"/>
                <a:gd fmla="*/ 6 w 89" name="T6"/>
                <a:gd fmla="*/ 130 h 176" name="T7"/>
                <a:gd fmla="*/ 40 w 89" name="T8"/>
                <a:gd fmla="*/ 140 h 176" name="T9"/>
                <a:gd fmla="*/ 68 w 89" name="T10"/>
                <a:gd fmla="*/ 119 h 176" name="T11"/>
                <a:gd fmla="*/ 41 w 89" name="T12"/>
                <a:gd fmla="*/ 93 h 176" name="T13"/>
                <a:gd fmla="*/ 2 w 89" name="T14"/>
                <a:gd fmla="*/ 56 h 176" name="T15"/>
                <a:gd fmla="*/ 38 w 89" name="T16"/>
                <a:gd fmla="*/ 21 h 176" name="T17"/>
                <a:gd fmla="*/ 38 w 89" name="T18"/>
                <a:gd fmla="*/ 0 h 176" name="T19"/>
                <a:gd fmla="*/ 53 w 89" name="T20"/>
                <a:gd fmla="*/ 0 h 176" name="T21"/>
                <a:gd fmla="*/ 53 w 89" name="T22"/>
                <a:gd fmla="*/ 21 h 176" name="T23"/>
                <a:gd fmla="*/ 84 w 89" name="T24"/>
                <a:gd fmla="*/ 28 h 176" name="T25"/>
                <a:gd fmla="*/ 78 w 89" name="T26"/>
                <a:gd fmla="*/ 42 h 176" name="T27"/>
                <a:gd fmla="*/ 48 w 89" name="T28"/>
                <a:gd fmla="*/ 35 h 176" name="T29"/>
                <a:gd fmla="*/ 23 w 89" name="T30"/>
                <a:gd fmla="*/ 53 h 176" name="T31"/>
                <a:gd fmla="*/ 52 w 89" name="T32"/>
                <a:gd fmla="*/ 78 h 176" name="T33"/>
                <a:gd fmla="*/ 89 w 89" name="T34"/>
                <a:gd fmla="*/ 117 h 176" name="T35"/>
                <a:gd fmla="*/ 51 w 89" name="T36"/>
                <a:gd fmla="*/ 154 h 176" name="T37"/>
                <a:gd fmla="*/ 51 w 89" name="T38"/>
                <a:gd fmla="*/ 176 h 176" name="T39"/>
                <a:gd fmla="*/ 37 w 89" name="T40"/>
                <a:gd fmla="*/ 176 h 17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76" w="89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gdLst>
                <a:gd fmla="*/ 53 w 157" name="T0"/>
                <a:gd fmla="*/ 180 h 183" name="T1"/>
                <a:gd fmla="*/ 118 w 157" name="T2"/>
                <a:gd fmla="*/ 170 h 183" name="T3"/>
                <a:gd fmla="*/ 124 w 157" name="T4"/>
                <a:gd fmla="*/ 131 h 183" name="T5"/>
                <a:gd fmla="*/ 142 w 157" name="T6"/>
                <a:gd fmla="*/ 42 h 183" name="T7"/>
                <a:gd fmla="*/ 61 w 157" name="T8"/>
                <a:gd fmla="*/ 5 h 183" name="T9"/>
                <a:gd fmla="*/ 21 w 157" name="T10"/>
                <a:gd fmla="*/ 62 h 183" name="T11"/>
                <a:gd fmla="*/ 2 w 157" name="T12"/>
                <a:gd fmla="*/ 82 h 183" name="T13"/>
                <a:gd fmla="*/ 3 w 157" name="T14"/>
                <a:gd fmla="*/ 87 h 183" name="T15"/>
                <a:gd fmla="*/ 11 w 157" name="T16"/>
                <a:gd fmla="*/ 99 h 183" name="T17"/>
                <a:gd fmla="*/ 11 w 157" name="T18"/>
                <a:gd fmla="*/ 127 h 183" name="T19"/>
                <a:gd fmla="*/ 23 w 157" name="T20"/>
                <a:gd fmla="*/ 147 h 183" name="T21"/>
                <a:gd fmla="*/ 53 w 157" name="T22"/>
                <a:gd fmla="*/ 180 h 18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3" w="157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gdLst>
                  <a:gd fmla="*/ 11 w 74" name="T0"/>
                  <a:gd fmla="*/ 44 h 75" name="T1"/>
                  <a:gd fmla="*/ 14 w 74" name="T2"/>
                  <a:gd fmla="*/ 52 h 75" name="T3"/>
                  <a:gd fmla="*/ 6 w 74" name="T4"/>
                  <a:gd fmla="*/ 59 h 75" name="T5"/>
                  <a:gd fmla="*/ 16 w 74" name="T6"/>
                  <a:gd fmla="*/ 69 h 75" name="T7"/>
                  <a:gd fmla="*/ 23 w 74" name="T8"/>
                  <a:gd fmla="*/ 60 h 75" name="T9"/>
                  <a:gd fmla="*/ 31 w 74" name="T10"/>
                  <a:gd fmla="*/ 64 h 75" name="T11"/>
                  <a:gd fmla="*/ 30 w 74" name="T12"/>
                  <a:gd fmla="*/ 75 h 75" name="T13"/>
                  <a:gd fmla="*/ 45 w 74" name="T14"/>
                  <a:gd fmla="*/ 75 h 75" name="T15"/>
                  <a:gd fmla="*/ 43 w 74" name="T16"/>
                  <a:gd fmla="*/ 63 h 75" name="T17"/>
                  <a:gd fmla="*/ 51 w 74" name="T18"/>
                  <a:gd fmla="*/ 60 h 75" name="T19"/>
                  <a:gd fmla="*/ 58 w 74" name="T20"/>
                  <a:gd fmla="*/ 69 h 75" name="T21"/>
                  <a:gd fmla="*/ 69 w 74" name="T22"/>
                  <a:gd fmla="*/ 58 h 75" name="T23"/>
                  <a:gd fmla="*/ 60 w 74" name="T24"/>
                  <a:gd fmla="*/ 51 h 75" name="T25"/>
                  <a:gd fmla="*/ 63 w 74" name="T26"/>
                  <a:gd fmla="*/ 43 h 75" name="T27"/>
                  <a:gd fmla="*/ 74 w 74" name="T28"/>
                  <a:gd fmla="*/ 44 h 75" name="T29"/>
                  <a:gd fmla="*/ 74 w 74" name="T30"/>
                  <a:gd fmla="*/ 31 h 75" name="T31"/>
                  <a:gd fmla="*/ 63 w 74" name="T32"/>
                  <a:gd fmla="*/ 32 h 75" name="T33"/>
                  <a:gd fmla="*/ 63 w 74" name="T34"/>
                  <a:gd fmla="*/ 31 h 75" name="T35"/>
                  <a:gd fmla="*/ 60 w 74" name="T36"/>
                  <a:gd fmla="*/ 23 h 75" name="T37"/>
                  <a:gd fmla="*/ 60 w 74" name="T38"/>
                  <a:gd fmla="*/ 23 h 75" name="T39"/>
                  <a:gd fmla="*/ 68 w 74" name="T40"/>
                  <a:gd fmla="*/ 16 h 75" name="T41"/>
                  <a:gd fmla="*/ 58 w 74" name="T42"/>
                  <a:gd fmla="*/ 6 h 75" name="T43"/>
                  <a:gd fmla="*/ 51 w 74" name="T44"/>
                  <a:gd fmla="*/ 15 h 75" name="T45"/>
                  <a:gd fmla="*/ 51 w 74" name="T46"/>
                  <a:gd fmla="*/ 15 h 75" name="T47"/>
                  <a:gd fmla="*/ 43 w 74" name="T48"/>
                  <a:gd fmla="*/ 11 h 75" name="T49"/>
                  <a:gd fmla="*/ 44 w 74" name="T50"/>
                  <a:gd fmla="*/ 0 h 75" name="T51"/>
                  <a:gd fmla="*/ 29 w 74" name="T52"/>
                  <a:gd fmla="*/ 0 h 75" name="T53"/>
                  <a:gd fmla="*/ 31 w 74" name="T54"/>
                  <a:gd fmla="*/ 11 h 75" name="T55"/>
                  <a:gd fmla="*/ 31 w 74" name="T56"/>
                  <a:gd fmla="*/ 11 h 75" name="T57"/>
                  <a:gd fmla="*/ 23 w 74" name="T58"/>
                  <a:gd fmla="*/ 15 h 75" name="T59"/>
                  <a:gd fmla="*/ 23 w 74" name="T60"/>
                  <a:gd fmla="*/ 15 h 75" name="T61"/>
                  <a:gd fmla="*/ 16 w 74" name="T62"/>
                  <a:gd fmla="*/ 6 h 75" name="T63"/>
                  <a:gd fmla="*/ 5 w 74" name="T64"/>
                  <a:gd fmla="*/ 17 h 75" name="T65"/>
                  <a:gd fmla="*/ 14 w 74" name="T66"/>
                  <a:gd fmla="*/ 24 h 75" name="T67"/>
                  <a:gd fmla="*/ 11 w 74" name="T68"/>
                  <a:gd fmla="*/ 32 h 75" name="T69"/>
                  <a:gd fmla="*/ 0 w 74" name="T70"/>
                  <a:gd fmla="*/ 31 h 75" name="T71"/>
                  <a:gd fmla="*/ 0 w 74" name="T72"/>
                  <a:gd fmla="*/ 45 h 75" name="T73"/>
                  <a:gd fmla="*/ 11 w 74" name="T74"/>
                  <a:gd fmla="*/ 43 h 75" name="T75"/>
                  <a:gd fmla="*/ 11 w 74" name="T76"/>
                  <a:gd fmla="*/ 44 h 75" name="T77"/>
                  <a:gd fmla="*/ 25 w 74" name="T78"/>
                  <a:gd fmla="*/ 37 h 75" name="T79"/>
                  <a:gd fmla="*/ 37 w 74" name="T80"/>
                  <a:gd fmla="*/ 25 h 75" name="T81"/>
                  <a:gd fmla="*/ 49 w 74" name="T82"/>
                  <a:gd fmla="*/ 37 h 75" name="T83"/>
                  <a:gd fmla="*/ 37 w 74" name="T84"/>
                  <a:gd fmla="*/ 49 h 75" name="T85"/>
                  <a:gd fmla="*/ 25 w 74" name="T86"/>
                  <a:gd fmla="*/ 37 h 7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75" w="74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gdLst>
                  <a:gd fmla="*/ 10 w 123" name="T0"/>
                  <a:gd fmla="*/ 69 h 123" name="T1"/>
                  <a:gd fmla="*/ 13 w 123" name="T2"/>
                  <a:gd fmla="*/ 81 h 123" name="T3"/>
                  <a:gd fmla="*/ 5 w 123" name="T4"/>
                  <a:gd fmla="*/ 86 h 123" name="T5"/>
                  <a:gd fmla="*/ 13 w 123" name="T6"/>
                  <a:gd fmla="*/ 99 h 123" name="T7"/>
                  <a:gd fmla="*/ 20 w 123" name="T8"/>
                  <a:gd fmla="*/ 94 h 123" name="T9"/>
                  <a:gd fmla="*/ 30 w 123" name="T10"/>
                  <a:gd fmla="*/ 103 h 123" name="T11"/>
                  <a:gd fmla="*/ 25 w 123" name="T12"/>
                  <a:gd fmla="*/ 111 h 123" name="T13"/>
                  <a:gd fmla="*/ 38 w 123" name="T14"/>
                  <a:gd fmla="*/ 118 h 123" name="T15"/>
                  <a:gd fmla="*/ 42 w 123" name="T16"/>
                  <a:gd fmla="*/ 110 h 123" name="T17"/>
                  <a:gd fmla="*/ 55 w 123" name="T18"/>
                  <a:gd fmla="*/ 113 h 123" name="T19"/>
                  <a:gd fmla="*/ 54 w 123" name="T20"/>
                  <a:gd fmla="*/ 123 h 123" name="T21"/>
                  <a:gd fmla="*/ 62 w 123" name="T22"/>
                  <a:gd fmla="*/ 123 h 123" name="T23"/>
                  <a:gd fmla="*/ 69 w 123" name="T24"/>
                  <a:gd fmla="*/ 123 h 123" name="T25"/>
                  <a:gd fmla="*/ 69 w 123" name="T26"/>
                  <a:gd fmla="*/ 113 h 123" name="T27"/>
                  <a:gd fmla="*/ 81 w 123" name="T28"/>
                  <a:gd fmla="*/ 110 h 123" name="T29"/>
                  <a:gd fmla="*/ 86 w 123" name="T30"/>
                  <a:gd fmla="*/ 118 h 123" name="T31"/>
                  <a:gd fmla="*/ 99 w 123" name="T32"/>
                  <a:gd fmla="*/ 110 h 123" name="T33"/>
                  <a:gd fmla="*/ 94 w 123" name="T34"/>
                  <a:gd fmla="*/ 103 h 123" name="T35"/>
                  <a:gd fmla="*/ 103 w 123" name="T36"/>
                  <a:gd fmla="*/ 93 h 123" name="T37"/>
                  <a:gd fmla="*/ 111 w 123" name="T38"/>
                  <a:gd fmla="*/ 99 h 123" name="T39"/>
                  <a:gd fmla="*/ 118 w 123" name="T40"/>
                  <a:gd fmla="*/ 85 h 123" name="T41"/>
                  <a:gd fmla="*/ 110 w 123" name="T42"/>
                  <a:gd fmla="*/ 81 h 123" name="T43"/>
                  <a:gd fmla="*/ 113 w 123" name="T44"/>
                  <a:gd fmla="*/ 68 h 123" name="T45"/>
                  <a:gd fmla="*/ 123 w 123" name="T46"/>
                  <a:gd fmla="*/ 69 h 123" name="T47"/>
                  <a:gd fmla="*/ 123 w 123" name="T48"/>
                  <a:gd fmla="*/ 62 h 123" name="T49"/>
                  <a:gd fmla="*/ 123 w 123" name="T50"/>
                  <a:gd fmla="*/ 54 h 123" name="T51"/>
                  <a:gd fmla="*/ 113 w 123" name="T52"/>
                  <a:gd fmla="*/ 54 h 123" name="T53"/>
                  <a:gd fmla="*/ 110 w 123" name="T54"/>
                  <a:gd fmla="*/ 42 h 123" name="T55"/>
                  <a:gd fmla="*/ 118 w 123" name="T56"/>
                  <a:gd fmla="*/ 37 h 123" name="T57"/>
                  <a:gd fmla="*/ 111 w 123" name="T58"/>
                  <a:gd fmla="*/ 24 h 123" name="T59"/>
                  <a:gd fmla="*/ 103 w 123" name="T60"/>
                  <a:gd fmla="*/ 29 h 123" name="T61"/>
                  <a:gd fmla="*/ 93 w 123" name="T62"/>
                  <a:gd fmla="*/ 20 h 123" name="T63"/>
                  <a:gd fmla="*/ 99 w 123" name="T64"/>
                  <a:gd fmla="*/ 12 h 123" name="T65"/>
                  <a:gd fmla="*/ 85 w 123" name="T66"/>
                  <a:gd fmla="*/ 5 h 123" name="T67"/>
                  <a:gd fmla="*/ 81 w 123" name="T68"/>
                  <a:gd fmla="*/ 13 h 123" name="T69"/>
                  <a:gd fmla="*/ 68 w 123" name="T70"/>
                  <a:gd fmla="*/ 10 h 123" name="T71"/>
                  <a:gd fmla="*/ 69 w 123" name="T72"/>
                  <a:gd fmla="*/ 0 h 123" name="T73"/>
                  <a:gd fmla="*/ 62 w 123" name="T74"/>
                  <a:gd fmla="*/ 0 h 123" name="T75"/>
                  <a:gd fmla="*/ 54 w 123" name="T76"/>
                  <a:gd fmla="*/ 0 h 123" name="T77"/>
                  <a:gd fmla="*/ 54 w 123" name="T78"/>
                  <a:gd fmla="*/ 10 h 123" name="T79"/>
                  <a:gd fmla="*/ 42 w 123" name="T80"/>
                  <a:gd fmla="*/ 13 h 123" name="T81"/>
                  <a:gd fmla="*/ 38 w 123" name="T82"/>
                  <a:gd fmla="*/ 5 h 123" name="T83"/>
                  <a:gd fmla="*/ 24 w 123" name="T84"/>
                  <a:gd fmla="*/ 13 h 123" name="T85"/>
                  <a:gd fmla="*/ 30 w 123" name="T86"/>
                  <a:gd fmla="*/ 20 h 123" name="T87"/>
                  <a:gd fmla="*/ 20 w 123" name="T88"/>
                  <a:gd fmla="*/ 30 h 123" name="T89"/>
                  <a:gd fmla="*/ 12 w 123" name="T90"/>
                  <a:gd fmla="*/ 24 h 123" name="T91"/>
                  <a:gd fmla="*/ 5 w 123" name="T92"/>
                  <a:gd fmla="*/ 38 h 123" name="T93"/>
                  <a:gd fmla="*/ 13 w 123" name="T94"/>
                  <a:gd fmla="*/ 42 h 123" name="T95"/>
                  <a:gd fmla="*/ 10 w 123" name="T96"/>
                  <a:gd fmla="*/ 55 h 123" name="T97"/>
                  <a:gd fmla="*/ 0 w 123" name="T98"/>
                  <a:gd fmla="*/ 54 h 123" name="T99"/>
                  <a:gd fmla="*/ 0 w 123" name="T100"/>
                  <a:gd fmla="*/ 62 h 123" name="T101"/>
                  <a:gd fmla="*/ 1 w 123" name="T102"/>
                  <a:gd fmla="*/ 69 h 123" name="T103"/>
                  <a:gd fmla="*/ 10 w 123" name="T104"/>
                  <a:gd fmla="*/ 69 h 123" name="T105"/>
                  <a:gd fmla="*/ 25 w 123" name="T106"/>
                  <a:gd fmla="*/ 62 h 123" name="T107"/>
                  <a:gd fmla="*/ 62 w 123" name="T108"/>
                  <a:gd fmla="*/ 25 h 123" name="T109"/>
                  <a:gd fmla="*/ 98 w 123" name="T110"/>
                  <a:gd fmla="*/ 62 h 123" name="T111"/>
                  <a:gd fmla="*/ 62 w 123" name="T112"/>
                  <a:gd fmla="*/ 98 h 123" name="T113"/>
                  <a:gd fmla="*/ 25 w 123" name="T114"/>
                  <a:gd fmla="*/ 62 h 12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23" w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61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gdLst>
                  <a:gd fmla="*/ 7 w 13" name="T0"/>
                  <a:gd fmla="*/ 0 h 16" name="T1"/>
                  <a:gd fmla="*/ 0 w 13" name="T2"/>
                  <a:gd fmla="*/ 6 h 16" name="T3"/>
                  <a:gd fmla="*/ 7 w 13" name="T4"/>
                  <a:gd fmla="*/ 16 h 16" name="T5"/>
                  <a:gd fmla="*/ 13 w 13" name="T6"/>
                  <a:gd fmla="*/ 6 h 16" name="T7"/>
                  <a:gd fmla="*/ 7 w 13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3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gdLst>
                  <a:gd fmla="*/ 5 w 10" name="T0"/>
                  <a:gd fmla="*/ 1 h 12" name="T1"/>
                  <a:gd fmla="*/ 2 w 10" name="T2"/>
                  <a:gd fmla="*/ 1 h 12" name="T3"/>
                  <a:gd fmla="*/ 1 w 10" name="T4"/>
                  <a:gd fmla="*/ 2 h 12" name="T5"/>
                  <a:gd fmla="*/ 0 w 10" name="T6"/>
                  <a:gd fmla="*/ 5 h 12" name="T7"/>
                  <a:gd fmla="*/ 9 w 10" name="T8"/>
                  <a:gd fmla="*/ 12 h 12" name="T9"/>
                  <a:gd fmla="*/ 10 w 10" name="T10"/>
                  <a:gd fmla="*/ 12 h 12" name="T11"/>
                  <a:gd fmla="*/ 5 w 10" name="T12"/>
                  <a:gd fmla="*/ 1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10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gdLst>
                  <a:gd fmla="*/ 8 w 10" name="T0"/>
                  <a:gd fmla="*/ 0 h 11" name="T1"/>
                  <a:gd fmla="*/ 6 w 10" name="T2"/>
                  <a:gd fmla="*/ 0 h 11" name="T3"/>
                  <a:gd fmla="*/ 0 w 10" name="T4"/>
                  <a:gd fmla="*/ 11 h 11" name="T5"/>
                  <a:gd fmla="*/ 2 w 10" name="T6"/>
                  <a:gd fmla="*/ 11 h 11" name="T7"/>
                  <a:gd fmla="*/ 10 w 10" name="T8"/>
                  <a:gd fmla="*/ 4 h 11" name="T9"/>
                  <a:gd fmla="*/ 8 w 10" name="T10"/>
                  <a:gd fmla="*/ 0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10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gdLst>
                  <a:gd fmla="*/ 115 w 127" name="T0"/>
                  <a:gd fmla="*/ 37 h 136" name="T1"/>
                  <a:gd fmla="*/ 64 w 127" name="T2"/>
                  <a:gd fmla="*/ 3 h 136" name="T3"/>
                  <a:gd fmla="*/ 13 w 127" name="T4"/>
                  <a:gd fmla="*/ 37 h 136" name="T5"/>
                  <a:gd fmla="*/ 39 w 127" name="T6"/>
                  <a:gd fmla="*/ 114 h 136" name="T7"/>
                  <a:gd fmla="*/ 39 w 127" name="T8"/>
                  <a:gd fmla="*/ 136 h 136" name="T9"/>
                  <a:gd fmla="*/ 64 w 127" name="T10"/>
                  <a:gd fmla="*/ 136 h 136" name="T11"/>
                  <a:gd fmla="*/ 88 w 127" name="T12"/>
                  <a:gd fmla="*/ 136 h 136" name="T13"/>
                  <a:gd fmla="*/ 89 w 127" name="T14"/>
                  <a:gd fmla="*/ 114 h 136" name="T15"/>
                  <a:gd fmla="*/ 115 w 127" name="T16"/>
                  <a:gd fmla="*/ 37 h 136" name="T17"/>
                  <a:gd fmla="*/ 85 w 127" name="T18"/>
                  <a:gd fmla="*/ 78 h 136" name="T19"/>
                  <a:gd fmla="*/ 84 w 127" name="T20"/>
                  <a:gd fmla="*/ 85 h 136" name="T21"/>
                  <a:gd fmla="*/ 76 w 127" name="T22"/>
                  <a:gd fmla="*/ 132 h 136" name="T23"/>
                  <a:gd fmla="*/ 72 w 127" name="T24"/>
                  <a:gd fmla="*/ 131 h 136" name="T25"/>
                  <a:gd fmla="*/ 80 w 127" name="T26"/>
                  <a:gd fmla="*/ 84 h 136" name="T27"/>
                  <a:gd fmla="*/ 81 w 127" name="T28"/>
                  <a:gd fmla="*/ 77 h 136" name="T29"/>
                  <a:gd fmla="*/ 64 w 127" name="T30"/>
                  <a:gd fmla="*/ 68 h 136" name="T31"/>
                  <a:gd fmla="*/ 47 w 127" name="T32"/>
                  <a:gd fmla="*/ 77 h 136" name="T33"/>
                  <a:gd fmla="*/ 48 w 127" name="T34"/>
                  <a:gd fmla="*/ 85 h 136" name="T35"/>
                  <a:gd fmla="*/ 55 w 127" name="T36"/>
                  <a:gd fmla="*/ 131 h 136" name="T37"/>
                  <a:gd fmla="*/ 51 w 127" name="T38"/>
                  <a:gd fmla="*/ 132 h 136" name="T39"/>
                  <a:gd fmla="*/ 44 w 127" name="T40"/>
                  <a:gd fmla="*/ 85 h 136" name="T41"/>
                  <a:gd fmla="*/ 43 w 127" name="T42"/>
                  <a:gd fmla="*/ 78 h 136" name="T43"/>
                  <a:gd fmla="*/ 40 w 127" name="T44"/>
                  <a:gd fmla="*/ 78 h 136" name="T45"/>
                  <a:gd fmla="*/ 27 w 127" name="T46"/>
                  <a:gd fmla="*/ 67 h 136" name="T47"/>
                  <a:gd fmla="*/ 31 w 127" name="T48"/>
                  <a:gd fmla="*/ 59 h 136" name="T49"/>
                  <a:gd fmla="*/ 38 w 127" name="T50"/>
                  <a:gd fmla="*/ 59 h 136" name="T51"/>
                  <a:gd fmla="*/ 46 w 127" name="T52"/>
                  <a:gd fmla="*/ 73 h 136" name="T53"/>
                  <a:gd fmla="*/ 60 w 127" name="T54"/>
                  <a:gd fmla="*/ 65 h 136" name="T55"/>
                  <a:gd fmla="*/ 53 w 127" name="T56"/>
                  <a:gd fmla="*/ 52 h 136" name="T57"/>
                  <a:gd fmla="*/ 64 w 127" name="T58"/>
                  <a:gd fmla="*/ 41 h 136" name="T59"/>
                  <a:gd fmla="*/ 75 w 127" name="T60"/>
                  <a:gd fmla="*/ 51 h 136" name="T61"/>
                  <a:gd fmla="*/ 67 w 127" name="T62"/>
                  <a:gd fmla="*/ 65 h 136" name="T63"/>
                  <a:gd fmla="*/ 82 w 127" name="T64"/>
                  <a:gd fmla="*/ 73 h 136" name="T65"/>
                  <a:gd fmla="*/ 90 w 127" name="T66"/>
                  <a:gd fmla="*/ 58 h 136" name="T67"/>
                  <a:gd fmla="*/ 96 w 127" name="T68"/>
                  <a:gd fmla="*/ 58 h 136" name="T69"/>
                  <a:gd fmla="*/ 101 w 127" name="T70"/>
                  <a:gd fmla="*/ 67 h 136" name="T71"/>
                  <a:gd fmla="*/ 88 w 127" name="T72"/>
                  <a:gd fmla="*/ 78 h 136" name="T73"/>
                  <a:gd fmla="*/ 85 w 127" name="T74"/>
                  <a:gd fmla="*/ 78 h 13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6" w="127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gdLst>
                  <a:gd fmla="*/ 4 w 8" name="T0"/>
                  <a:gd fmla="*/ 37 h 37" name="T1"/>
                  <a:gd fmla="*/ 0 w 8" name="T2"/>
                  <a:gd fmla="*/ 33 h 37" name="T3"/>
                  <a:gd fmla="*/ 0 w 8" name="T4"/>
                  <a:gd fmla="*/ 4 h 37" name="T5"/>
                  <a:gd fmla="*/ 4 w 8" name="T6"/>
                  <a:gd fmla="*/ 0 h 37" name="T7"/>
                  <a:gd fmla="*/ 8 w 8" name="T8"/>
                  <a:gd fmla="*/ 4 h 37" name="T9"/>
                  <a:gd fmla="*/ 8 w 8" name="T10"/>
                  <a:gd fmla="*/ 33 h 37" name="T11"/>
                  <a:gd fmla="*/ 4 w 8" name="T12"/>
                  <a:gd fmla="*/ 37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8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gdLst>
                  <a:gd fmla="*/ 19 w 23" name="T0"/>
                  <a:gd fmla="*/ 27 h 27" name="T1"/>
                  <a:gd fmla="*/ 15 w 23" name="T2"/>
                  <a:gd fmla="*/ 26 h 27" name="T3"/>
                  <a:gd fmla="*/ 1 w 23" name="T4"/>
                  <a:gd fmla="*/ 7 h 27" name="T5"/>
                  <a:gd fmla="*/ 2 w 23" name="T6"/>
                  <a:gd fmla="*/ 1 h 27" name="T7"/>
                  <a:gd fmla="*/ 8 w 23" name="T8"/>
                  <a:gd fmla="*/ 2 h 27" name="T9"/>
                  <a:gd fmla="*/ 22 w 23" name="T10"/>
                  <a:gd fmla="*/ 21 h 27" name="T11"/>
                  <a:gd fmla="*/ 21 w 23" name="T12"/>
                  <a:gd fmla="*/ 27 h 27" name="T13"/>
                  <a:gd fmla="*/ 19 w 23" name="T14"/>
                  <a:gd fmla="*/ 27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23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gdLst>
                  <a:gd fmla="*/ 5 w 21" name="T0"/>
                  <a:gd fmla="*/ 28 h 28" name="T1"/>
                  <a:gd fmla="*/ 3 w 21" name="T2"/>
                  <a:gd fmla="*/ 28 h 28" name="T3"/>
                  <a:gd fmla="*/ 1 w 21" name="T4"/>
                  <a:gd fmla="*/ 22 h 28" name="T5"/>
                  <a:gd fmla="*/ 13 w 21" name="T6"/>
                  <a:gd fmla="*/ 3 h 28" name="T7"/>
                  <a:gd fmla="*/ 18 w 21" name="T8"/>
                  <a:gd fmla="*/ 2 h 28" name="T9"/>
                  <a:gd fmla="*/ 20 w 21" name="T10"/>
                  <a:gd fmla="*/ 7 h 28" name="T11"/>
                  <a:gd fmla="*/ 8 w 21" name="T12"/>
                  <a:gd fmla="*/ 26 h 28" name="T13"/>
                  <a:gd fmla="*/ 5 w 21" name="T14"/>
                  <a:gd fmla="*/ 28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21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gdLst>
                  <a:gd fmla="*/ 5 w 29" name="T0"/>
                  <a:gd fmla="*/ 19 h 19" name="T1"/>
                  <a:gd fmla="*/ 1 w 29" name="T2"/>
                  <a:gd fmla="*/ 17 h 19" name="T3"/>
                  <a:gd fmla="*/ 3 w 29" name="T4"/>
                  <a:gd fmla="*/ 12 h 19" name="T5"/>
                  <a:gd fmla="*/ 22 w 29" name="T6"/>
                  <a:gd fmla="*/ 1 h 19" name="T7"/>
                  <a:gd fmla="*/ 28 w 29" name="T8"/>
                  <a:gd fmla="*/ 3 h 19" name="T9"/>
                  <a:gd fmla="*/ 26 w 29" name="T10"/>
                  <a:gd fmla="*/ 8 h 19" name="T11"/>
                  <a:gd fmla="*/ 7 w 29" name="T12"/>
                  <a:gd fmla="*/ 19 h 19" name="T13"/>
                  <a:gd fmla="*/ 5 w 29" name="T14"/>
                  <a:gd fmla="*/ 19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28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gdLst>
                  <a:gd fmla="*/ 24 w 28" name="T0"/>
                  <a:gd fmla="*/ 19 h 19" name="T1"/>
                  <a:gd fmla="*/ 22 w 28" name="T2"/>
                  <a:gd fmla="*/ 19 h 19" name="T3"/>
                  <a:gd fmla="*/ 2 w 28" name="T4"/>
                  <a:gd fmla="*/ 8 h 19" name="T5"/>
                  <a:gd fmla="*/ 1 w 28" name="T6"/>
                  <a:gd fmla="*/ 3 h 19" name="T7"/>
                  <a:gd fmla="*/ 6 w 28" name="T8"/>
                  <a:gd fmla="*/ 1 h 19" name="T9"/>
                  <a:gd fmla="*/ 26 w 28" name="T10"/>
                  <a:gd fmla="*/ 12 h 19" name="T11"/>
                  <a:gd fmla="*/ 27 w 28" name="T12"/>
                  <a:gd fmla="*/ 17 h 19" name="T13"/>
                  <a:gd fmla="*/ 24 w 28" name="T14"/>
                  <a:gd fmla="*/ 19 h 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" w="28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72" name="矩形 71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良好的客户关系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75" name="矩形 74"/>
            <p:cNvSpPr/>
            <p:nvPr/>
          </p:nvSpPr>
          <p:spPr>
            <a:xfrm>
              <a:off x="8548025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9678236" y="1459078"/>
              <a:ext cx="1484796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持之以恒的毅力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78" name="矩形 77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8548024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消费心理学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81" name="矩形 80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9763963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思维灵活敏捷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84" name="矩形 83"/>
            <p:cNvSpPr/>
            <p:nvPr/>
          </p:nvSpPr>
          <p:spPr>
            <a:xfrm>
              <a:off x="8548026" y="1766856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9763963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专业知识扎实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87" name="矩形 86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0000"/>
                      <a:lumOff val="4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人力资源管理</a:t>
              </a:r>
            </a:p>
          </p:txBody>
        </p:sp>
      </p:grpSp>
      <p:sp>
        <p:nvSpPr>
          <p:cNvPr id="89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92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gdLst>
                <a:gd fmla="*/ 72 w 114" name="T0"/>
                <a:gd fmla="*/ 0 h 113" name="T1"/>
                <a:gd fmla="*/ 72 w 114" name="T2"/>
                <a:gd fmla="*/ 9 h 113" name="T3"/>
                <a:gd fmla="*/ 106 w 114" name="T4"/>
                <a:gd fmla="*/ 56 h 113" name="T5"/>
                <a:gd fmla="*/ 57 w 114" name="T6"/>
                <a:gd fmla="*/ 104 h 113" name="T7"/>
                <a:gd fmla="*/ 8 w 114" name="T8"/>
                <a:gd fmla="*/ 56 h 113" name="T9"/>
                <a:gd fmla="*/ 42 w 114" name="T10"/>
                <a:gd fmla="*/ 9 h 113" name="T11"/>
                <a:gd fmla="*/ 42 w 114" name="T12"/>
                <a:gd fmla="*/ 0 h 113" name="T13"/>
                <a:gd fmla="*/ 0 w 114" name="T14"/>
                <a:gd fmla="*/ 56 h 113" name="T15"/>
                <a:gd fmla="*/ 57 w 114" name="T16"/>
                <a:gd fmla="*/ 113 h 113" name="T17"/>
                <a:gd fmla="*/ 114 w 114" name="T18"/>
                <a:gd fmla="*/ 56 h 113" name="T19"/>
                <a:gd fmla="*/ 72 w 114" name="T20"/>
                <a:gd fmla="*/ 0 h 1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3" w="114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4" name="矩形 93"/>
          <p:cNvSpPr/>
          <p:nvPr/>
        </p:nvSpPr>
        <p:spPr>
          <a:xfrm>
            <a:off x="5343467" y="5457827"/>
            <a:ext cx="148113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  <a:cs charset="0" panose="020b0402040204020203" pitchFamily="34" typeface="Segoe UI Semilight"/>
              </a:rPr>
              <a:t>知识技能</a:t>
            </a:r>
          </a:p>
        </p:txBody>
      </p:sp>
    </p:spTree>
    <p:extLst>
      <p:ext uri="{BB962C8B-B14F-4D97-AF65-F5344CB8AC3E}">
        <p14:creationId val="141726191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0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9"/>
      <p:bldP grpId="0" spid="90"/>
      <p:bldP grpId="0" spid="9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27881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日常工作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8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621799" y="2313863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EA6103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16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DA93E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1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22" name="任意多边形 21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DA9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099245" y="2882157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FDA93E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27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9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2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084684" y="4137497"/>
              <a:ext cx="940814" cy="26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00A2B3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2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gdLst>
                <a:gd fmla="*/ 52 w 341" name="T0"/>
                <a:gd fmla="*/ 0 h 340" name="T1"/>
                <a:gd fmla="*/ 289 w 341" name="T2"/>
                <a:gd fmla="*/ 0 h 340" name="T3"/>
                <a:gd fmla="*/ 341 w 341" name="T4"/>
                <a:gd fmla="*/ 51 h 340" name="T5"/>
                <a:gd fmla="*/ 341 w 341" name="T6"/>
                <a:gd fmla="*/ 289 h 340" name="T7"/>
                <a:gd fmla="*/ 289 w 341" name="T8"/>
                <a:gd fmla="*/ 340 h 340" name="T9"/>
                <a:gd fmla="*/ 52 w 341" name="T10"/>
                <a:gd fmla="*/ 340 h 340" name="T11"/>
                <a:gd fmla="*/ 0 w 341" name="T12"/>
                <a:gd fmla="*/ 289 h 340" name="T13"/>
                <a:gd fmla="*/ 0 w 341" name="T14"/>
                <a:gd fmla="*/ 51 h 340" name="T15"/>
                <a:gd fmla="*/ 52 w 341" name="T16"/>
                <a:gd fmla="*/ 0 h 340" name="T17"/>
                <a:gd fmla="*/ 71 w 341" name="T18"/>
                <a:gd fmla="*/ 37 h 340" name="T19"/>
                <a:gd fmla="*/ 38 w 341" name="T20"/>
                <a:gd fmla="*/ 70 h 340" name="T21"/>
                <a:gd fmla="*/ 38 w 341" name="T22"/>
                <a:gd fmla="*/ 269 h 340" name="T23"/>
                <a:gd fmla="*/ 71 w 341" name="T24"/>
                <a:gd fmla="*/ 302 h 340" name="T25"/>
                <a:gd fmla="*/ 270 w 341" name="T26"/>
                <a:gd fmla="*/ 302 h 340" name="T27"/>
                <a:gd fmla="*/ 303 w 341" name="T28"/>
                <a:gd fmla="*/ 269 h 340" name="T29"/>
                <a:gd fmla="*/ 303 w 341" name="T30"/>
                <a:gd fmla="*/ 70 h 340" name="T31"/>
                <a:gd fmla="*/ 270 w 341" name="T32"/>
                <a:gd fmla="*/ 37 h 340" name="T33"/>
                <a:gd fmla="*/ 71 w 341" name="T34"/>
                <a:gd fmla="*/ 37 h 340" name="T35"/>
                <a:gd fmla="*/ 170 w 341" name="T36"/>
                <a:gd fmla="*/ 244 h 340" name="T37"/>
                <a:gd fmla="*/ 157 w 341" name="T38"/>
                <a:gd fmla="*/ 258 h 340" name="T39"/>
                <a:gd fmla="*/ 157 w 341" name="T40"/>
                <a:gd fmla="*/ 283 h 340" name="T41"/>
                <a:gd fmla="*/ 170 w 341" name="T42"/>
                <a:gd fmla="*/ 296 h 340" name="T43"/>
                <a:gd fmla="*/ 184 w 341" name="T44"/>
                <a:gd fmla="*/ 283 h 340" name="T45"/>
                <a:gd fmla="*/ 184 w 341" name="T46"/>
                <a:gd fmla="*/ 258 h 340" name="T47"/>
                <a:gd fmla="*/ 170 w 341" name="T48"/>
                <a:gd fmla="*/ 244 h 340" name="T49"/>
                <a:gd fmla="*/ 245 w 341" name="T50"/>
                <a:gd fmla="*/ 170 h 340" name="T51"/>
                <a:gd fmla="*/ 259 w 341" name="T52"/>
                <a:gd fmla="*/ 183 h 340" name="T53"/>
                <a:gd fmla="*/ 284 w 341" name="T54"/>
                <a:gd fmla="*/ 183 h 340" name="T55"/>
                <a:gd fmla="*/ 297 w 341" name="T56"/>
                <a:gd fmla="*/ 170 h 340" name="T57"/>
                <a:gd fmla="*/ 284 w 341" name="T58"/>
                <a:gd fmla="*/ 156 h 340" name="T59"/>
                <a:gd fmla="*/ 259 w 341" name="T60"/>
                <a:gd fmla="*/ 156 h 340" name="T61"/>
                <a:gd fmla="*/ 245 w 341" name="T62"/>
                <a:gd fmla="*/ 170 h 340" name="T63"/>
                <a:gd fmla="*/ 170 w 341" name="T64"/>
                <a:gd fmla="*/ 43 h 340" name="T65"/>
                <a:gd fmla="*/ 157 w 341" name="T66"/>
                <a:gd fmla="*/ 57 h 340" name="T67"/>
                <a:gd fmla="*/ 157 w 341" name="T68"/>
                <a:gd fmla="*/ 82 h 340" name="T69"/>
                <a:gd fmla="*/ 170 w 341" name="T70"/>
                <a:gd fmla="*/ 95 h 340" name="T71"/>
                <a:gd fmla="*/ 184 w 341" name="T72"/>
                <a:gd fmla="*/ 82 h 340" name="T73"/>
                <a:gd fmla="*/ 184 w 341" name="T74"/>
                <a:gd fmla="*/ 57 h 340" name="T75"/>
                <a:gd fmla="*/ 170 w 341" name="T76"/>
                <a:gd fmla="*/ 43 h 340" name="T77"/>
                <a:gd fmla="*/ 189 w 341" name="T78"/>
                <a:gd fmla="*/ 172 h 340" name="T79"/>
                <a:gd fmla="*/ 217 w 341" name="T80"/>
                <a:gd fmla="*/ 143 h 340" name="T81"/>
                <a:gd fmla="*/ 217 w 341" name="T82"/>
                <a:gd fmla="*/ 125 h 340" name="T83"/>
                <a:gd fmla="*/ 199 w 341" name="T84"/>
                <a:gd fmla="*/ 125 h 340" name="T85"/>
                <a:gd fmla="*/ 173 w 341" name="T86"/>
                <a:gd fmla="*/ 152 h 340" name="T87"/>
                <a:gd fmla="*/ 170 w 341" name="T88"/>
                <a:gd fmla="*/ 152 h 340" name="T89"/>
                <a:gd fmla="*/ 166 w 341" name="T90"/>
                <a:gd fmla="*/ 152 h 340" name="T91"/>
                <a:gd fmla="*/ 114 w 341" name="T92"/>
                <a:gd fmla="*/ 98 h 340" name="T93"/>
                <a:gd fmla="*/ 101 w 341" name="T94"/>
                <a:gd fmla="*/ 98 h 340" name="T95"/>
                <a:gd fmla="*/ 100 w 341" name="T96"/>
                <a:gd fmla="*/ 111 h 340" name="T97"/>
                <a:gd fmla="*/ 153 w 341" name="T98"/>
                <a:gd fmla="*/ 165 h 340" name="T99"/>
                <a:gd fmla="*/ 152 w 341" name="T100"/>
                <a:gd fmla="*/ 170 h 340" name="T101"/>
                <a:gd fmla="*/ 170 w 341" name="T102"/>
                <a:gd fmla="*/ 188 h 340" name="T103"/>
                <a:gd fmla="*/ 189 w 341" name="T104"/>
                <a:gd fmla="*/ 172 h 340" name="T105"/>
                <a:gd fmla="*/ 44 w 341" name="T106"/>
                <a:gd fmla="*/ 170 h 340" name="T107"/>
                <a:gd fmla="*/ 57 w 341" name="T108"/>
                <a:gd fmla="*/ 183 h 340" name="T109"/>
                <a:gd fmla="*/ 82 w 341" name="T110"/>
                <a:gd fmla="*/ 183 h 340" name="T111"/>
                <a:gd fmla="*/ 96 w 341" name="T112"/>
                <a:gd fmla="*/ 170 h 340" name="T113"/>
                <a:gd fmla="*/ 82 w 341" name="T114"/>
                <a:gd fmla="*/ 156 h 340" name="T115"/>
                <a:gd fmla="*/ 57 w 341" name="T116"/>
                <a:gd fmla="*/ 156 h 340" name="T117"/>
                <a:gd fmla="*/ 44 w 341" name="T118"/>
                <a:gd fmla="*/ 170 h 3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92D05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423402" y="4929236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F7636B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TextBox 45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EA6103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1327" y="2298793"/>
            <a:ext cx="2884910" cy="1080224"/>
            <a:chOff x="8149535" y="1459078"/>
            <a:chExt cx="2884910" cy="1080224"/>
          </a:xfrm>
        </p:grpSpPr>
        <p:sp>
          <p:nvSpPr>
            <p:cNvPr id="45" name="矩形 44"/>
            <p:cNvSpPr/>
            <p:nvPr/>
          </p:nvSpPr>
          <p:spPr>
            <a:xfrm>
              <a:off x="8149535" y="1800638"/>
              <a:ext cx="288491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13631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mtClean="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48" name="组合 4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9" name="TextBox 53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FDA93E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28098" y="3329034"/>
            <a:ext cx="2898005" cy="1130103"/>
            <a:chOff x="8548024" y="1459078"/>
            <a:chExt cx="2898005" cy="1130103"/>
          </a:xfrm>
        </p:grpSpPr>
        <p:sp>
          <p:nvSpPr>
            <p:cNvPr id="53" name="矩形 52"/>
            <p:cNvSpPr/>
            <p:nvPr/>
          </p:nvSpPr>
          <p:spPr>
            <a:xfrm>
              <a:off x="8548024" y="1850516"/>
              <a:ext cx="289800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8548024" y="1459078"/>
              <a:ext cx="217792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7" name="TextBox 61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00A2B3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07928" y="4099097"/>
            <a:ext cx="2884910" cy="1080224"/>
            <a:chOff x="8149535" y="1459078"/>
            <a:chExt cx="2884910" cy="1080224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7"/>
              <a:ext cx="288491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mtClean="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rgbClr val="F7636B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28098" y="4891185"/>
            <a:ext cx="2898005" cy="1130103"/>
            <a:chOff x="8548024" y="1459078"/>
            <a:chExt cx="2898005" cy="1130103"/>
          </a:xfrm>
        </p:grpSpPr>
        <p:sp>
          <p:nvSpPr>
            <p:cNvPr id="69" name="矩形 68"/>
            <p:cNvSpPr/>
            <p:nvPr/>
          </p:nvSpPr>
          <p:spPr>
            <a:xfrm>
              <a:off x="8548024" y="1850517"/>
              <a:ext cx="289800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8548024" y="1459078"/>
              <a:ext cx="217792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</p:spTree>
    <p:extLst>
      <p:ext uri="{BB962C8B-B14F-4D97-AF65-F5344CB8AC3E}">
        <p14:creationId val="221493463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526842" y="512220"/>
            <a:ext cx="26720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工作难点和重点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95749" y="2383587"/>
            <a:ext cx="2984493" cy="2983250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9" name="弧形 8"/>
          <p:cNvSpPr/>
          <p:nvPr/>
        </p:nvSpPr>
        <p:spPr>
          <a:xfrm rot="5400000">
            <a:off x="853175" y="1938602"/>
            <a:ext cx="4101969" cy="4101969"/>
          </a:xfrm>
          <a:prstGeom prst="arc">
            <a:avLst>
              <a:gd fmla="val 10885653" name="adj1"/>
              <a:gd fmla="val 0" name="adj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 bwMode="auto">
          <a:xfrm>
            <a:off x="3859104" y="1990164"/>
            <a:ext cx="461658" cy="461758"/>
          </a:xfrm>
          <a:prstGeom prst="ellipse">
            <a:avLst/>
          </a:prstGeom>
          <a:solidFill>
            <a:srgbClr val="EA6103"/>
          </a:solidFill>
          <a:ln>
            <a:noFill/>
          </a:ln>
          <a:effectLst>
            <a:outerShdw algn="tr" blurRad="279400" dir="8100000" dist="190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4582483" y="3009461"/>
            <a:ext cx="461658" cy="461758"/>
          </a:xfrm>
          <a:prstGeom prst="ellipse">
            <a:avLst/>
          </a:prstGeom>
          <a:solidFill>
            <a:srgbClr val="FDA93E"/>
          </a:solidFill>
          <a:ln>
            <a:noFill/>
          </a:ln>
          <a:effectLst>
            <a:outerShdw algn="tr" blurRad="279400" dir="8100000" dist="190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4628974" y="4336695"/>
            <a:ext cx="461658" cy="461758"/>
          </a:xfrm>
          <a:prstGeom prst="ellipse">
            <a:avLst/>
          </a:prstGeom>
          <a:solidFill>
            <a:srgbClr val="00A2B3"/>
          </a:solidFill>
          <a:ln>
            <a:noFill/>
          </a:ln>
          <a:effectLst>
            <a:outerShdw algn="tr" blurRad="279400" dir="8100000" dist="190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椭圆 12"/>
          <p:cNvSpPr/>
          <p:nvPr/>
        </p:nvSpPr>
        <p:spPr bwMode="auto">
          <a:xfrm>
            <a:off x="3979746" y="5380930"/>
            <a:ext cx="461658" cy="461758"/>
          </a:xfrm>
          <a:prstGeom prst="ellipse">
            <a:avLst/>
          </a:prstGeom>
          <a:solidFill>
            <a:srgbClr val="F7636B"/>
          </a:solidFill>
          <a:ln>
            <a:noFill/>
          </a:ln>
          <a:effectLst>
            <a:outerShdw algn="tr" blurRad="279400" dir="8100000" dist="190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圆角矩形 13"/>
          <p:cNvSpPr/>
          <p:nvPr/>
        </p:nvSpPr>
        <p:spPr bwMode="auto">
          <a:xfrm flipH="1">
            <a:off x="5270160" y="1459539"/>
            <a:ext cx="5034235" cy="79346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6019035" y="1622649"/>
            <a:ext cx="4178417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16" name="圆角矩形 15"/>
          <p:cNvSpPr/>
          <p:nvPr/>
        </p:nvSpPr>
        <p:spPr bwMode="auto">
          <a:xfrm flipH="1">
            <a:off x="5985149" y="2762258"/>
            <a:ext cx="5034235" cy="79346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6734051" y="2991677"/>
            <a:ext cx="4161417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5985149" y="4104894"/>
            <a:ext cx="5034235" cy="79346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734050" y="4322850"/>
            <a:ext cx="4161417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20" name="圆角矩形 19"/>
          <p:cNvSpPr/>
          <p:nvPr/>
        </p:nvSpPr>
        <p:spPr bwMode="auto">
          <a:xfrm flipH="1">
            <a:off x="5455091" y="5395901"/>
            <a:ext cx="5034235" cy="79346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</a:gradFill>
          <a:ln>
            <a:noFill/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TextBox 72"/>
          <p:cNvSpPr txBox="1"/>
          <p:nvPr/>
        </p:nvSpPr>
        <p:spPr bwMode="auto">
          <a:xfrm>
            <a:off x="6206545" y="5598097"/>
            <a:ext cx="4355483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您的内容打在这里，或者通过复制您的文本后。您的内容打在这里，或者通过复制您的文本后。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813312" y="1273671"/>
            <a:ext cx="1165203" cy="1165203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9108" y="2555909"/>
            <a:ext cx="1165203" cy="1165203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19108" y="3900502"/>
            <a:ext cx="1165203" cy="1165203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98243" y="5174293"/>
            <a:ext cx="1165203" cy="1165203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</p:grpSp>
    </p:spTree>
    <p:extLst>
      <p:ext uri="{BB962C8B-B14F-4D97-AF65-F5344CB8AC3E}">
        <p14:creationId val="190526610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50000"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50000" fill="hold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50000" fill="hold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6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50000" fill="hold" id="7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grpId="0" id="7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解决问题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3665" y="2776701"/>
            <a:ext cx="10650987" cy="426404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>
              <a:outerShdw algn="ctr" blurRad="50800" dist="38100" rotWithShape="0" sx="97000" sy="9700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en-US" b="1" kern="0" 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tr" blurRad="50800" dir="8100000" dist="50800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algn="ctr" cap="flat" cmpd="sng" w="3175">
                <a:solidFill>
                  <a:srgbClr val="D7D7D7"/>
                </a:solidFill>
                <a:prstDash val="solid"/>
              </a:ln>
              <a:effectLst>
                <a:outerShdw algn="ctr" blurRad="50800" dist="38100" rotWithShape="0" sx="97000" sy="9700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altLang="en-US" b="1" kern="0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72482" y="2200780"/>
            <a:ext cx="1578246" cy="1578246"/>
            <a:chOff x="3456149" y="1113315"/>
            <a:chExt cx="900000" cy="898457"/>
          </a:xfrm>
        </p:grpSpPr>
        <p:sp>
          <p:nvSpPr>
            <p:cNvPr id="17" name="MH_Other_8"/>
            <p:cNvSpPr/>
            <p:nvPr>
              <p:custDataLst>
                <p:tags r:id="rId2"/>
              </p:custDataLst>
            </p:nvPr>
          </p:nvSpPr>
          <p:spPr>
            <a:xfrm>
              <a:off x="3456149" y="1113315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MH_Other_9"/>
            <p:cNvSpPr/>
            <p:nvPr>
              <p:custDataLst>
                <p:tags r:id="rId3"/>
              </p:custDataLst>
            </p:nvPr>
          </p:nvSpPr>
          <p:spPr>
            <a:xfrm>
              <a:off x="3589126" y="1238543"/>
              <a:ext cx="648000" cy="648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endParaRPr altLang="en-US" lang="zh-CN" sz="2700">
                <a:latin charset="0" panose="020f0502020204030204" pitchFamily="3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9" name="MH_Other_12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3726766" y="1428477"/>
              <a:ext cx="372721" cy="268133"/>
            </a:xfrm>
            <a:custGeom>
              <a:gdLst>
                <a:gd fmla="*/ 1634294 w 2751138" name="T0"/>
                <a:gd fmla="*/ 1518189 h 2017713" name="T1"/>
                <a:gd fmla="*/ 1827941 w 2751138" name="T2"/>
                <a:gd fmla="*/ 1506439 h 2017713" name="T3"/>
                <a:gd fmla="*/ 1293666 w 2751138" name="T4"/>
                <a:gd fmla="*/ 1399421 h 2017713" name="T5"/>
                <a:gd fmla="*/ 1286682 w 2751138" name="T6"/>
                <a:gd fmla="*/ 1522952 h 2017713" name="T7"/>
                <a:gd fmla="*/ 1475250 w 2751138" name="T8"/>
                <a:gd fmla="*/ 1424191 h 2017713" name="T9"/>
                <a:gd fmla="*/ 933673 w 2751138" name="T10"/>
                <a:gd fmla="*/ 1402597 h 2017713" name="T11"/>
                <a:gd fmla="*/ 940657 w 2751138" name="T12"/>
                <a:gd fmla="*/ 1526446 h 2017713" name="T13"/>
                <a:gd fmla="*/ 1121288 w 2751138" name="T14"/>
                <a:gd fmla="*/ 1416569 h 2017713" name="T15"/>
                <a:gd fmla="*/ 1634294 w 2751138" name="T16"/>
                <a:gd fmla="*/ 1179033 h 2017713" name="T17"/>
                <a:gd fmla="*/ 1654611 w 2751138" name="T18"/>
                <a:gd fmla="*/ 1298754 h 2017713" name="T19"/>
                <a:gd fmla="*/ 1824132 w 2751138" name="T20"/>
                <a:gd fmla="*/ 1180939 h 2017713" name="T21"/>
                <a:gd fmla="*/ 1277158 w 2751138" name="T22"/>
                <a:gd fmla="*/ 1185702 h 2017713" name="T23"/>
                <a:gd fmla="*/ 1454615 w 2751138" name="T24"/>
                <a:gd fmla="*/ 1298437 h 2017713" name="T25"/>
                <a:gd fmla="*/ 1465726 w 2751138" name="T26"/>
                <a:gd fmla="*/ 1175540 h 2017713" name="T27"/>
                <a:gd fmla="*/ 922244 w 2751138" name="T28"/>
                <a:gd fmla="*/ 1193324 h 2017713" name="T29"/>
                <a:gd fmla="*/ 1108590 w 2751138" name="T30"/>
                <a:gd fmla="*/ 1295896 h 2017713" name="T31"/>
                <a:gd fmla="*/ 1106368 w 2751138" name="T32"/>
                <a:gd fmla="*/ 1171412 h 2017713" name="T33"/>
                <a:gd fmla="*/ 1628580 w 2751138" name="T34"/>
                <a:gd fmla="*/ 1046610 h 2017713" name="T35"/>
                <a:gd fmla="*/ 1820957 w 2751138" name="T36"/>
                <a:gd fmla="*/ 1062806 h 2017713" name="T37"/>
                <a:gd fmla="*/ 1805085 w 2751138" name="T38"/>
                <a:gd fmla="*/ 941180 h 2017713" name="T39"/>
                <a:gd fmla="*/ 1277158 w 2751138" name="T40"/>
                <a:gd fmla="*/ 1054232 h 2017713" name="T41"/>
                <a:gd fmla="*/ 1472393 w 2751138" name="T42"/>
                <a:gd fmla="*/ 1056772 h 2017713" name="T43"/>
                <a:gd fmla="*/ 1299063 w 2751138" name="T44"/>
                <a:gd fmla="*/ 941180 h 2017713" name="T45"/>
                <a:gd fmla="*/ 927959 w 2751138" name="T46"/>
                <a:gd fmla="*/ 1060901 h 2017713" name="T47"/>
                <a:gd fmla="*/ 1121606 w 2751138" name="T48"/>
                <a:gd fmla="*/ 1049468 h 2017713" name="T49"/>
                <a:gd fmla="*/ 2750186 w 2751138" name="T50"/>
                <a:gd fmla="*/ 649605 h 2017713" name="T51"/>
                <a:gd fmla="*/ 2644458 w 2751138" name="T52"/>
                <a:gd fmla="*/ 844867 h 2017713" name="T53"/>
                <a:gd fmla="*/ 657551 w 2751138" name="T54"/>
                <a:gd fmla="*/ 772160 h 2017713" name="T55"/>
                <a:gd fmla="*/ 78068 w 2751138" name="T56"/>
                <a:gd fmla="*/ 834072 h 2017713" name="T57"/>
                <a:gd fmla="*/ 1052401 w 2751138" name="T58"/>
                <a:gd fmla="*/ 374650 h 2017713" name="T59"/>
                <a:gd fmla="*/ 1673024 w 2751138" name="T60"/>
                <a:gd fmla="*/ 389576 h 2017713" name="T61"/>
                <a:gd fmla="*/ 1803815 w 2751138" name="T62"/>
                <a:gd fmla="*/ 392116 h 2017713" name="T63"/>
                <a:gd fmla="*/ 1903178 w 2751138" name="T64"/>
                <a:gd fmla="*/ 545181 h 2017713" name="T65"/>
                <a:gd fmla="*/ 2070794 w 2751138" name="T66"/>
                <a:gd fmla="*/ 910376 h 2017713" name="T67"/>
                <a:gd fmla="*/ 2393645 w 2751138" name="T68"/>
                <a:gd fmla="*/ 1360361 h 2017713" name="T69"/>
                <a:gd fmla="*/ 2449517 w 2751138" name="T70"/>
                <a:gd fmla="*/ 1810981 h 2017713" name="T71"/>
                <a:gd fmla="*/ 2227934 w 2751138" name="T72"/>
                <a:gd fmla="*/ 1976748 h 2017713" name="T73"/>
                <a:gd fmla="*/ 2042540 w 2751138" name="T74"/>
                <a:gd fmla="*/ 2008504 h 2017713" name="T75"/>
                <a:gd fmla="*/ 698757 w 2751138" name="T76"/>
                <a:gd fmla="*/ 2014538 h 2017713" name="T77"/>
                <a:gd fmla="*/ 473682 w 2751138" name="T78"/>
                <a:gd fmla="*/ 1919904 h 2017713" name="T79"/>
                <a:gd fmla="*/ 288923 w 2751138" name="T80"/>
                <a:gd fmla="*/ 1783035 h 2017713" name="T81"/>
                <a:gd fmla="*/ 384794 w 2751138" name="T82"/>
                <a:gd fmla="*/ 1287639 h 2017713" name="T83"/>
                <a:gd fmla="*/ 713042 w 2751138" name="T84"/>
                <a:gd fmla="*/ 867823 h 2017713" name="T85"/>
                <a:gd fmla="*/ 858436 w 2751138" name="T86"/>
                <a:gd fmla="*/ 526127 h 2017713" name="T87"/>
                <a:gd fmla="*/ 950815 w 2751138" name="T88"/>
                <a:gd fmla="*/ 384812 h 2017713" name="T89"/>
                <a:gd fmla="*/ 594360 w 2751138" name="T90"/>
                <a:gd fmla="*/ 99695 h 2017713" name="T91"/>
                <a:gd fmla="*/ 312420 w 2751138" name="T92"/>
                <a:gd fmla="*/ 292735 h 2017713" name="T93"/>
                <a:gd fmla="*/ 362585 w 2751138" name="T94"/>
                <a:gd fmla="*/ 350520 h 2017713" name="T95"/>
                <a:gd fmla="*/ 520065 w 2751138" name="T96"/>
                <a:gd fmla="*/ 219393 h 2017713" name="T97"/>
                <a:gd fmla="*/ 2098358 w 2751138" name="T98"/>
                <a:gd fmla="*/ 181928 h 2017713" name="T99"/>
                <a:gd fmla="*/ 2400935 w 2751138" name="T100"/>
                <a:gd fmla="*/ 337820 h 2017713" name="T101"/>
                <a:gd fmla="*/ 2456180 w 2751138" name="T102"/>
                <a:gd fmla="*/ 284163 h 2017713" name="T103"/>
                <a:gd fmla="*/ 2183130 w 2751138" name="T104"/>
                <a:gd fmla="*/ 119698 h 2017713" name="T105"/>
                <a:gd fmla="*/ 2062798 w 2751138" name="T106"/>
                <a:gd fmla="*/ 11430 h 2017713" name="T107"/>
                <a:gd fmla="*/ 2489200 w 2751138" name="T108"/>
                <a:gd fmla="*/ 155258 h 2017713" name="T109"/>
                <a:gd fmla="*/ 2710498 w 2751138" name="T110"/>
                <a:gd fmla="*/ 419100 h 2017713" name="T111"/>
                <a:gd fmla="*/ 1985328 w 2751138" name="T112"/>
                <a:gd fmla="*/ 382588 h 2017713" name="T113"/>
                <a:gd fmla="*/ 932815 w 2751138" name="T114"/>
                <a:gd fmla="*/ 296228 h 2017713" name="T115"/>
                <a:gd fmla="*/ 710565 w 2751138" name="T116"/>
                <a:gd fmla="*/ 471805 h 2017713" name="T117"/>
                <a:gd fmla="*/ 100330 w 2751138" name="T118"/>
                <a:gd fmla="*/ 309563 h 2017713" name="T119"/>
                <a:gd fmla="*/ 400685 w 2751138" name="T120"/>
                <a:gd fmla="*/ 84138 h 201771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017713" w="2751138">
                  <a:moveTo>
                    <a:pt x="1652072" y="1398468"/>
                  </a:moveTo>
                  <a:lnTo>
                    <a:pt x="1649215" y="1398786"/>
                  </a:lnTo>
                  <a:lnTo>
                    <a:pt x="1646992" y="1399421"/>
                  </a:lnTo>
                  <a:lnTo>
                    <a:pt x="1644453" y="1400374"/>
                  </a:lnTo>
                  <a:lnTo>
                    <a:pt x="1642231" y="1401326"/>
                  </a:lnTo>
                  <a:lnTo>
                    <a:pt x="1640326" y="1402597"/>
                  </a:lnTo>
                  <a:lnTo>
                    <a:pt x="1637786" y="1404184"/>
                  </a:lnTo>
                  <a:lnTo>
                    <a:pt x="1636199" y="1406090"/>
                  </a:lnTo>
                  <a:lnTo>
                    <a:pt x="1634294" y="1407995"/>
                  </a:lnTo>
                  <a:lnTo>
                    <a:pt x="1633024" y="1409901"/>
                  </a:lnTo>
                  <a:lnTo>
                    <a:pt x="1631755" y="1411806"/>
                  </a:lnTo>
                  <a:lnTo>
                    <a:pt x="1630485" y="1414029"/>
                  </a:lnTo>
                  <a:lnTo>
                    <a:pt x="1629850" y="1416569"/>
                  </a:lnTo>
                  <a:lnTo>
                    <a:pt x="1629215" y="1419110"/>
                  </a:lnTo>
                  <a:lnTo>
                    <a:pt x="1628580" y="1421650"/>
                  </a:lnTo>
                  <a:lnTo>
                    <a:pt x="1628580" y="1424191"/>
                  </a:lnTo>
                  <a:lnTo>
                    <a:pt x="1628580" y="1501358"/>
                  </a:lnTo>
                  <a:lnTo>
                    <a:pt x="1628580" y="1503899"/>
                  </a:lnTo>
                  <a:lnTo>
                    <a:pt x="1629215" y="1506439"/>
                  </a:lnTo>
                  <a:lnTo>
                    <a:pt x="1629850" y="1509297"/>
                  </a:lnTo>
                  <a:lnTo>
                    <a:pt x="1630485" y="1511520"/>
                  </a:lnTo>
                  <a:lnTo>
                    <a:pt x="1631755" y="1513743"/>
                  </a:lnTo>
                  <a:lnTo>
                    <a:pt x="1633024" y="1515649"/>
                  </a:lnTo>
                  <a:lnTo>
                    <a:pt x="1634294" y="1518189"/>
                  </a:lnTo>
                  <a:lnTo>
                    <a:pt x="1636199" y="1520094"/>
                  </a:lnTo>
                  <a:lnTo>
                    <a:pt x="1637786" y="1521365"/>
                  </a:lnTo>
                  <a:lnTo>
                    <a:pt x="1640326" y="1522952"/>
                  </a:lnTo>
                  <a:lnTo>
                    <a:pt x="1642231" y="1524223"/>
                  </a:lnTo>
                  <a:lnTo>
                    <a:pt x="1644453" y="1525175"/>
                  </a:lnTo>
                  <a:lnTo>
                    <a:pt x="1646992" y="1526446"/>
                  </a:lnTo>
                  <a:lnTo>
                    <a:pt x="1649215" y="1526763"/>
                  </a:lnTo>
                  <a:lnTo>
                    <a:pt x="1652072" y="1527398"/>
                  </a:lnTo>
                  <a:lnTo>
                    <a:pt x="1654611" y="1527716"/>
                  </a:lnTo>
                  <a:lnTo>
                    <a:pt x="1802228" y="1527716"/>
                  </a:lnTo>
                  <a:lnTo>
                    <a:pt x="1805085" y="1527398"/>
                  </a:lnTo>
                  <a:lnTo>
                    <a:pt x="1807624" y="1526763"/>
                  </a:lnTo>
                  <a:lnTo>
                    <a:pt x="1810481" y="1526446"/>
                  </a:lnTo>
                  <a:lnTo>
                    <a:pt x="1812704" y="1525175"/>
                  </a:lnTo>
                  <a:lnTo>
                    <a:pt x="1814926" y="1524223"/>
                  </a:lnTo>
                  <a:lnTo>
                    <a:pt x="1817148" y="1522952"/>
                  </a:lnTo>
                  <a:lnTo>
                    <a:pt x="1819053" y="1521365"/>
                  </a:lnTo>
                  <a:lnTo>
                    <a:pt x="1820957" y="1520094"/>
                  </a:lnTo>
                  <a:lnTo>
                    <a:pt x="1822545" y="1518189"/>
                  </a:lnTo>
                  <a:lnTo>
                    <a:pt x="1824132" y="1515649"/>
                  </a:lnTo>
                  <a:lnTo>
                    <a:pt x="1825719" y="1513743"/>
                  </a:lnTo>
                  <a:lnTo>
                    <a:pt x="1826354" y="1511520"/>
                  </a:lnTo>
                  <a:lnTo>
                    <a:pt x="1827624" y="1509297"/>
                  </a:lnTo>
                  <a:lnTo>
                    <a:pt x="1827941" y="1506439"/>
                  </a:lnTo>
                  <a:lnTo>
                    <a:pt x="1828259" y="1503899"/>
                  </a:lnTo>
                  <a:lnTo>
                    <a:pt x="1828894" y="1501358"/>
                  </a:lnTo>
                  <a:lnTo>
                    <a:pt x="1828894" y="1424191"/>
                  </a:lnTo>
                  <a:lnTo>
                    <a:pt x="1828259" y="1421650"/>
                  </a:lnTo>
                  <a:lnTo>
                    <a:pt x="1827941" y="1419110"/>
                  </a:lnTo>
                  <a:lnTo>
                    <a:pt x="1827624" y="1416569"/>
                  </a:lnTo>
                  <a:lnTo>
                    <a:pt x="1826354" y="1414029"/>
                  </a:lnTo>
                  <a:lnTo>
                    <a:pt x="1825719" y="1411806"/>
                  </a:lnTo>
                  <a:lnTo>
                    <a:pt x="1824132" y="1409901"/>
                  </a:lnTo>
                  <a:lnTo>
                    <a:pt x="1822545" y="1407995"/>
                  </a:lnTo>
                  <a:lnTo>
                    <a:pt x="1820957" y="1406090"/>
                  </a:lnTo>
                  <a:lnTo>
                    <a:pt x="1819053" y="1404184"/>
                  </a:lnTo>
                  <a:lnTo>
                    <a:pt x="1817148" y="1402597"/>
                  </a:lnTo>
                  <a:lnTo>
                    <a:pt x="1814926" y="1401326"/>
                  </a:lnTo>
                  <a:lnTo>
                    <a:pt x="1812704" y="1400374"/>
                  </a:lnTo>
                  <a:lnTo>
                    <a:pt x="1810481" y="1399421"/>
                  </a:lnTo>
                  <a:lnTo>
                    <a:pt x="1807624" y="1398786"/>
                  </a:lnTo>
                  <a:lnTo>
                    <a:pt x="1805085" y="1398468"/>
                  </a:lnTo>
                  <a:lnTo>
                    <a:pt x="1802228" y="1398468"/>
                  </a:lnTo>
                  <a:lnTo>
                    <a:pt x="1654611" y="1398468"/>
                  </a:lnTo>
                  <a:lnTo>
                    <a:pt x="1652072" y="1398468"/>
                  </a:lnTo>
                  <a:close/>
                  <a:moveTo>
                    <a:pt x="1299063" y="1398468"/>
                  </a:moveTo>
                  <a:lnTo>
                    <a:pt x="1296206" y="1398786"/>
                  </a:lnTo>
                  <a:lnTo>
                    <a:pt x="1293666" y="1399421"/>
                  </a:lnTo>
                  <a:lnTo>
                    <a:pt x="1291444" y="1400374"/>
                  </a:lnTo>
                  <a:lnTo>
                    <a:pt x="1288904" y="1401326"/>
                  </a:lnTo>
                  <a:lnTo>
                    <a:pt x="1286682" y="1402597"/>
                  </a:lnTo>
                  <a:lnTo>
                    <a:pt x="1284777" y="1404184"/>
                  </a:lnTo>
                  <a:lnTo>
                    <a:pt x="1282872" y="1406090"/>
                  </a:lnTo>
                  <a:lnTo>
                    <a:pt x="1281285" y="1407995"/>
                  </a:lnTo>
                  <a:lnTo>
                    <a:pt x="1280015" y="1409901"/>
                  </a:lnTo>
                  <a:lnTo>
                    <a:pt x="1278428" y="1411806"/>
                  </a:lnTo>
                  <a:lnTo>
                    <a:pt x="1277158" y="1414029"/>
                  </a:lnTo>
                  <a:lnTo>
                    <a:pt x="1276523" y="1416569"/>
                  </a:lnTo>
                  <a:lnTo>
                    <a:pt x="1275571" y="1419110"/>
                  </a:lnTo>
                  <a:lnTo>
                    <a:pt x="1275254" y="1421650"/>
                  </a:lnTo>
                  <a:lnTo>
                    <a:pt x="1275254" y="1424191"/>
                  </a:lnTo>
                  <a:lnTo>
                    <a:pt x="1275254" y="1501358"/>
                  </a:lnTo>
                  <a:lnTo>
                    <a:pt x="1275254" y="1503899"/>
                  </a:lnTo>
                  <a:lnTo>
                    <a:pt x="1275571" y="1506439"/>
                  </a:lnTo>
                  <a:lnTo>
                    <a:pt x="1276523" y="1509297"/>
                  </a:lnTo>
                  <a:lnTo>
                    <a:pt x="1277158" y="1511520"/>
                  </a:lnTo>
                  <a:lnTo>
                    <a:pt x="1278428" y="1513743"/>
                  </a:lnTo>
                  <a:lnTo>
                    <a:pt x="1280015" y="1515649"/>
                  </a:lnTo>
                  <a:lnTo>
                    <a:pt x="1281285" y="1518189"/>
                  </a:lnTo>
                  <a:lnTo>
                    <a:pt x="1282872" y="1520094"/>
                  </a:lnTo>
                  <a:lnTo>
                    <a:pt x="1284777" y="1521365"/>
                  </a:lnTo>
                  <a:lnTo>
                    <a:pt x="1286682" y="1522952"/>
                  </a:lnTo>
                  <a:lnTo>
                    <a:pt x="1288904" y="1524223"/>
                  </a:lnTo>
                  <a:lnTo>
                    <a:pt x="1291444" y="1525175"/>
                  </a:lnTo>
                  <a:lnTo>
                    <a:pt x="1293666" y="1526446"/>
                  </a:lnTo>
                  <a:lnTo>
                    <a:pt x="1296206" y="1526763"/>
                  </a:lnTo>
                  <a:lnTo>
                    <a:pt x="1299063" y="1527398"/>
                  </a:lnTo>
                  <a:lnTo>
                    <a:pt x="1301602" y="1527716"/>
                  </a:lnTo>
                  <a:lnTo>
                    <a:pt x="1449218" y="1527716"/>
                  </a:lnTo>
                  <a:lnTo>
                    <a:pt x="1452076" y="1527398"/>
                  </a:lnTo>
                  <a:lnTo>
                    <a:pt x="1454615" y="1526763"/>
                  </a:lnTo>
                  <a:lnTo>
                    <a:pt x="1456837" y="1526446"/>
                  </a:lnTo>
                  <a:lnTo>
                    <a:pt x="1459694" y="1525175"/>
                  </a:lnTo>
                  <a:lnTo>
                    <a:pt x="1461917" y="1524223"/>
                  </a:lnTo>
                  <a:lnTo>
                    <a:pt x="1463821" y="1522952"/>
                  </a:lnTo>
                  <a:lnTo>
                    <a:pt x="1465726" y="1521365"/>
                  </a:lnTo>
                  <a:lnTo>
                    <a:pt x="1467631" y="1520094"/>
                  </a:lnTo>
                  <a:lnTo>
                    <a:pt x="1469536" y="1518189"/>
                  </a:lnTo>
                  <a:lnTo>
                    <a:pt x="1471123" y="1515649"/>
                  </a:lnTo>
                  <a:lnTo>
                    <a:pt x="1472393" y="1513743"/>
                  </a:lnTo>
                  <a:lnTo>
                    <a:pt x="1473345" y="1511520"/>
                  </a:lnTo>
                  <a:lnTo>
                    <a:pt x="1474297" y="1509297"/>
                  </a:lnTo>
                  <a:lnTo>
                    <a:pt x="1474932" y="1506439"/>
                  </a:lnTo>
                  <a:lnTo>
                    <a:pt x="1475250" y="1503899"/>
                  </a:lnTo>
                  <a:lnTo>
                    <a:pt x="1475250" y="1501358"/>
                  </a:lnTo>
                  <a:lnTo>
                    <a:pt x="1475250" y="1424191"/>
                  </a:lnTo>
                  <a:lnTo>
                    <a:pt x="1475250" y="1421650"/>
                  </a:lnTo>
                  <a:lnTo>
                    <a:pt x="1474932" y="1419110"/>
                  </a:lnTo>
                  <a:lnTo>
                    <a:pt x="1474297" y="1416569"/>
                  </a:lnTo>
                  <a:lnTo>
                    <a:pt x="1473345" y="1414029"/>
                  </a:lnTo>
                  <a:lnTo>
                    <a:pt x="1472393" y="1411806"/>
                  </a:lnTo>
                  <a:lnTo>
                    <a:pt x="1471123" y="1409901"/>
                  </a:lnTo>
                  <a:lnTo>
                    <a:pt x="1469536" y="1407995"/>
                  </a:lnTo>
                  <a:lnTo>
                    <a:pt x="1467631" y="1406090"/>
                  </a:lnTo>
                  <a:lnTo>
                    <a:pt x="1465726" y="1404184"/>
                  </a:lnTo>
                  <a:lnTo>
                    <a:pt x="1463821" y="1402597"/>
                  </a:lnTo>
                  <a:lnTo>
                    <a:pt x="1461917" y="1401326"/>
                  </a:lnTo>
                  <a:lnTo>
                    <a:pt x="1459694" y="1400374"/>
                  </a:lnTo>
                  <a:lnTo>
                    <a:pt x="1456837" y="1399421"/>
                  </a:lnTo>
                  <a:lnTo>
                    <a:pt x="1454615" y="1398786"/>
                  </a:lnTo>
                  <a:lnTo>
                    <a:pt x="1452076" y="1398468"/>
                  </a:lnTo>
                  <a:lnTo>
                    <a:pt x="1449218" y="1398468"/>
                  </a:lnTo>
                  <a:lnTo>
                    <a:pt x="1301602" y="1398468"/>
                  </a:lnTo>
                  <a:lnTo>
                    <a:pt x="1299063" y="1398468"/>
                  </a:lnTo>
                  <a:close/>
                  <a:moveTo>
                    <a:pt x="945736" y="1398468"/>
                  </a:moveTo>
                  <a:lnTo>
                    <a:pt x="942879" y="1398786"/>
                  </a:lnTo>
                  <a:lnTo>
                    <a:pt x="940657" y="1399421"/>
                  </a:lnTo>
                  <a:lnTo>
                    <a:pt x="937800" y="1400374"/>
                  </a:lnTo>
                  <a:lnTo>
                    <a:pt x="935578" y="1401326"/>
                  </a:lnTo>
                  <a:lnTo>
                    <a:pt x="933673" y="1402597"/>
                  </a:lnTo>
                  <a:lnTo>
                    <a:pt x="931451" y="1404184"/>
                  </a:lnTo>
                  <a:lnTo>
                    <a:pt x="929863" y="1406090"/>
                  </a:lnTo>
                  <a:lnTo>
                    <a:pt x="927959" y="1407995"/>
                  </a:lnTo>
                  <a:lnTo>
                    <a:pt x="926371" y="1409901"/>
                  </a:lnTo>
                  <a:lnTo>
                    <a:pt x="925419" y="1411806"/>
                  </a:lnTo>
                  <a:lnTo>
                    <a:pt x="924149" y="1414029"/>
                  </a:lnTo>
                  <a:lnTo>
                    <a:pt x="923514" y="1416569"/>
                  </a:lnTo>
                  <a:lnTo>
                    <a:pt x="922562" y="1419110"/>
                  </a:lnTo>
                  <a:lnTo>
                    <a:pt x="922244" y="1421650"/>
                  </a:lnTo>
                  <a:lnTo>
                    <a:pt x="922244" y="1424191"/>
                  </a:lnTo>
                  <a:lnTo>
                    <a:pt x="922244" y="1501358"/>
                  </a:lnTo>
                  <a:lnTo>
                    <a:pt x="922244" y="1503899"/>
                  </a:lnTo>
                  <a:lnTo>
                    <a:pt x="922562" y="1506439"/>
                  </a:lnTo>
                  <a:lnTo>
                    <a:pt x="923514" y="1509297"/>
                  </a:lnTo>
                  <a:lnTo>
                    <a:pt x="924149" y="1511520"/>
                  </a:lnTo>
                  <a:lnTo>
                    <a:pt x="925419" y="1513743"/>
                  </a:lnTo>
                  <a:lnTo>
                    <a:pt x="926371" y="1515649"/>
                  </a:lnTo>
                  <a:lnTo>
                    <a:pt x="927959" y="1518189"/>
                  </a:lnTo>
                  <a:lnTo>
                    <a:pt x="929863" y="1520094"/>
                  </a:lnTo>
                  <a:lnTo>
                    <a:pt x="931451" y="1521365"/>
                  </a:lnTo>
                  <a:lnTo>
                    <a:pt x="933673" y="1522952"/>
                  </a:lnTo>
                  <a:lnTo>
                    <a:pt x="935578" y="1524223"/>
                  </a:lnTo>
                  <a:lnTo>
                    <a:pt x="937800" y="1525175"/>
                  </a:lnTo>
                  <a:lnTo>
                    <a:pt x="940657" y="1526446"/>
                  </a:lnTo>
                  <a:lnTo>
                    <a:pt x="942879" y="1526763"/>
                  </a:lnTo>
                  <a:lnTo>
                    <a:pt x="945736" y="1527398"/>
                  </a:lnTo>
                  <a:lnTo>
                    <a:pt x="948276" y="1527716"/>
                  </a:lnTo>
                  <a:lnTo>
                    <a:pt x="1095892" y="1527716"/>
                  </a:lnTo>
                  <a:lnTo>
                    <a:pt x="1098432" y="1527398"/>
                  </a:lnTo>
                  <a:lnTo>
                    <a:pt x="1101289" y="1526763"/>
                  </a:lnTo>
                  <a:lnTo>
                    <a:pt x="1103828" y="1526446"/>
                  </a:lnTo>
                  <a:lnTo>
                    <a:pt x="1106368" y="1525175"/>
                  </a:lnTo>
                  <a:lnTo>
                    <a:pt x="1108590" y="1524223"/>
                  </a:lnTo>
                  <a:lnTo>
                    <a:pt x="1110812" y="1522952"/>
                  </a:lnTo>
                  <a:lnTo>
                    <a:pt x="1112717" y="1521365"/>
                  </a:lnTo>
                  <a:lnTo>
                    <a:pt x="1114622" y="1520094"/>
                  </a:lnTo>
                  <a:lnTo>
                    <a:pt x="1116209" y="1518189"/>
                  </a:lnTo>
                  <a:lnTo>
                    <a:pt x="1117796" y="1515649"/>
                  </a:lnTo>
                  <a:lnTo>
                    <a:pt x="1119384" y="1513743"/>
                  </a:lnTo>
                  <a:lnTo>
                    <a:pt x="1120018" y="1511520"/>
                  </a:lnTo>
                  <a:lnTo>
                    <a:pt x="1121288" y="1509297"/>
                  </a:lnTo>
                  <a:lnTo>
                    <a:pt x="1121606" y="1506439"/>
                  </a:lnTo>
                  <a:lnTo>
                    <a:pt x="1121923" y="1503899"/>
                  </a:lnTo>
                  <a:lnTo>
                    <a:pt x="1122241" y="1501358"/>
                  </a:lnTo>
                  <a:lnTo>
                    <a:pt x="1122241" y="1424191"/>
                  </a:lnTo>
                  <a:lnTo>
                    <a:pt x="1121923" y="1421650"/>
                  </a:lnTo>
                  <a:lnTo>
                    <a:pt x="1121606" y="1419110"/>
                  </a:lnTo>
                  <a:lnTo>
                    <a:pt x="1121288" y="1416569"/>
                  </a:lnTo>
                  <a:lnTo>
                    <a:pt x="1120018" y="1414029"/>
                  </a:lnTo>
                  <a:lnTo>
                    <a:pt x="1119384" y="1411806"/>
                  </a:lnTo>
                  <a:lnTo>
                    <a:pt x="1117796" y="1409901"/>
                  </a:lnTo>
                  <a:lnTo>
                    <a:pt x="1116209" y="1407995"/>
                  </a:lnTo>
                  <a:lnTo>
                    <a:pt x="1114622" y="1406090"/>
                  </a:lnTo>
                  <a:lnTo>
                    <a:pt x="1112717" y="1404184"/>
                  </a:lnTo>
                  <a:lnTo>
                    <a:pt x="1110812" y="1402597"/>
                  </a:lnTo>
                  <a:lnTo>
                    <a:pt x="1108590" y="1401326"/>
                  </a:lnTo>
                  <a:lnTo>
                    <a:pt x="1106368" y="1400374"/>
                  </a:lnTo>
                  <a:lnTo>
                    <a:pt x="1103828" y="1399421"/>
                  </a:lnTo>
                  <a:lnTo>
                    <a:pt x="1101289" y="1398786"/>
                  </a:lnTo>
                  <a:lnTo>
                    <a:pt x="1098432" y="1398468"/>
                  </a:lnTo>
                  <a:lnTo>
                    <a:pt x="1095892" y="1398468"/>
                  </a:lnTo>
                  <a:lnTo>
                    <a:pt x="948276" y="1398468"/>
                  </a:lnTo>
                  <a:lnTo>
                    <a:pt x="945736" y="1398468"/>
                  </a:lnTo>
                  <a:close/>
                  <a:moveTo>
                    <a:pt x="1652072" y="1169507"/>
                  </a:moveTo>
                  <a:lnTo>
                    <a:pt x="1649215" y="1169824"/>
                  </a:lnTo>
                  <a:lnTo>
                    <a:pt x="1646992" y="1170777"/>
                  </a:lnTo>
                  <a:lnTo>
                    <a:pt x="1644453" y="1171412"/>
                  </a:lnTo>
                  <a:lnTo>
                    <a:pt x="1642231" y="1172682"/>
                  </a:lnTo>
                  <a:lnTo>
                    <a:pt x="1640326" y="1174270"/>
                  </a:lnTo>
                  <a:lnTo>
                    <a:pt x="1637786" y="1175540"/>
                  </a:lnTo>
                  <a:lnTo>
                    <a:pt x="1636199" y="1177128"/>
                  </a:lnTo>
                  <a:lnTo>
                    <a:pt x="1634294" y="1179033"/>
                  </a:lnTo>
                  <a:lnTo>
                    <a:pt x="1633024" y="1180939"/>
                  </a:lnTo>
                  <a:lnTo>
                    <a:pt x="1631755" y="1183162"/>
                  </a:lnTo>
                  <a:lnTo>
                    <a:pt x="1630485" y="1185702"/>
                  </a:lnTo>
                  <a:lnTo>
                    <a:pt x="1629850" y="1187925"/>
                  </a:lnTo>
                  <a:lnTo>
                    <a:pt x="1629215" y="1190466"/>
                  </a:lnTo>
                  <a:lnTo>
                    <a:pt x="1628580" y="1193324"/>
                  </a:lnTo>
                  <a:lnTo>
                    <a:pt x="1628580" y="1195864"/>
                  </a:lnTo>
                  <a:lnTo>
                    <a:pt x="1628580" y="1272714"/>
                  </a:lnTo>
                  <a:lnTo>
                    <a:pt x="1628580" y="1275572"/>
                  </a:lnTo>
                  <a:lnTo>
                    <a:pt x="1629215" y="1278113"/>
                  </a:lnTo>
                  <a:lnTo>
                    <a:pt x="1629850" y="1280336"/>
                  </a:lnTo>
                  <a:lnTo>
                    <a:pt x="1630485" y="1282876"/>
                  </a:lnTo>
                  <a:lnTo>
                    <a:pt x="1631755" y="1285099"/>
                  </a:lnTo>
                  <a:lnTo>
                    <a:pt x="1633024" y="1287322"/>
                  </a:lnTo>
                  <a:lnTo>
                    <a:pt x="1634294" y="1289227"/>
                  </a:lnTo>
                  <a:lnTo>
                    <a:pt x="1636199" y="1291133"/>
                  </a:lnTo>
                  <a:lnTo>
                    <a:pt x="1637786" y="1292720"/>
                  </a:lnTo>
                  <a:lnTo>
                    <a:pt x="1640326" y="1294308"/>
                  </a:lnTo>
                  <a:lnTo>
                    <a:pt x="1642231" y="1295896"/>
                  </a:lnTo>
                  <a:lnTo>
                    <a:pt x="1644453" y="1296849"/>
                  </a:lnTo>
                  <a:lnTo>
                    <a:pt x="1646992" y="1297801"/>
                  </a:lnTo>
                  <a:lnTo>
                    <a:pt x="1649215" y="1298437"/>
                  </a:lnTo>
                  <a:lnTo>
                    <a:pt x="1652072" y="1298754"/>
                  </a:lnTo>
                  <a:lnTo>
                    <a:pt x="1654611" y="1298754"/>
                  </a:lnTo>
                  <a:lnTo>
                    <a:pt x="1802228" y="1298754"/>
                  </a:lnTo>
                  <a:lnTo>
                    <a:pt x="1805085" y="1298754"/>
                  </a:lnTo>
                  <a:lnTo>
                    <a:pt x="1807624" y="1298437"/>
                  </a:lnTo>
                  <a:lnTo>
                    <a:pt x="1810481" y="1297801"/>
                  </a:lnTo>
                  <a:lnTo>
                    <a:pt x="1812704" y="1296849"/>
                  </a:lnTo>
                  <a:lnTo>
                    <a:pt x="1814926" y="1295896"/>
                  </a:lnTo>
                  <a:lnTo>
                    <a:pt x="1817148" y="1294308"/>
                  </a:lnTo>
                  <a:lnTo>
                    <a:pt x="1819053" y="1292720"/>
                  </a:lnTo>
                  <a:lnTo>
                    <a:pt x="1820957" y="1291133"/>
                  </a:lnTo>
                  <a:lnTo>
                    <a:pt x="1822545" y="1289227"/>
                  </a:lnTo>
                  <a:lnTo>
                    <a:pt x="1824132" y="1287322"/>
                  </a:lnTo>
                  <a:lnTo>
                    <a:pt x="1825719" y="1285099"/>
                  </a:lnTo>
                  <a:lnTo>
                    <a:pt x="1826354" y="1282876"/>
                  </a:lnTo>
                  <a:lnTo>
                    <a:pt x="1827624" y="1280336"/>
                  </a:lnTo>
                  <a:lnTo>
                    <a:pt x="1827941" y="1278113"/>
                  </a:lnTo>
                  <a:lnTo>
                    <a:pt x="1828259" y="1275572"/>
                  </a:lnTo>
                  <a:lnTo>
                    <a:pt x="1828894" y="1272714"/>
                  </a:lnTo>
                  <a:lnTo>
                    <a:pt x="1828894" y="1195864"/>
                  </a:lnTo>
                  <a:lnTo>
                    <a:pt x="1828259" y="1193324"/>
                  </a:lnTo>
                  <a:lnTo>
                    <a:pt x="1827941" y="1190466"/>
                  </a:lnTo>
                  <a:lnTo>
                    <a:pt x="1827624" y="1187925"/>
                  </a:lnTo>
                  <a:lnTo>
                    <a:pt x="1826354" y="1185702"/>
                  </a:lnTo>
                  <a:lnTo>
                    <a:pt x="1825719" y="1183162"/>
                  </a:lnTo>
                  <a:lnTo>
                    <a:pt x="1824132" y="1180939"/>
                  </a:lnTo>
                  <a:lnTo>
                    <a:pt x="1822545" y="1179033"/>
                  </a:lnTo>
                  <a:lnTo>
                    <a:pt x="1820957" y="1177128"/>
                  </a:lnTo>
                  <a:lnTo>
                    <a:pt x="1819053" y="1175540"/>
                  </a:lnTo>
                  <a:lnTo>
                    <a:pt x="1817148" y="1174270"/>
                  </a:lnTo>
                  <a:lnTo>
                    <a:pt x="1814926" y="1172682"/>
                  </a:lnTo>
                  <a:lnTo>
                    <a:pt x="1812704" y="1171412"/>
                  </a:lnTo>
                  <a:lnTo>
                    <a:pt x="1810481" y="1170777"/>
                  </a:lnTo>
                  <a:lnTo>
                    <a:pt x="1807624" y="1169824"/>
                  </a:lnTo>
                  <a:lnTo>
                    <a:pt x="1805085" y="1169507"/>
                  </a:lnTo>
                  <a:lnTo>
                    <a:pt x="1802228" y="1169507"/>
                  </a:lnTo>
                  <a:lnTo>
                    <a:pt x="1654611" y="1169507"/>
                  </a:lnTo>
                  <a:lnTo>
                    <a:pt x="1652072" y="1169507"/>
                  </a:lnTo>
                  <a:close/>
                  <a:moveTo>
                    <a:pt x="1299063" y="1169507"/>
                  </a:moveTo>
                  <a:lnTo>
                    <a:pt x="1296206" y="1169824"/>
                  </a:lnTo>
                  <a:lnTo>
                    <a:pt x="1293666" y="1170777"/>
                  </a:lnTo>
                  <a:lnTo>
                    <a:pt x="1291444" y="1171412"/>
                  </a:lnTo>
                  <a:lnTo>
                    <a:pt x="1288904" y="1172682"/>
                  </a:lnTo>
                  <a:lnTo>
                    <a:pt x="1286682" y="1174270"/>
                  </a:lnTo>
                  <a:lnTo>
                    <a:pt x="1284777" y="1175540"/>
                  </a:lnTo>
                  <a:lnTo>
                    <a:pt x="1282872" y="1177128"/>
                  </a:lnTo>
                  <a:lnTo>
                    <a:pt x="1281285" y="1179033"/>
                  </a:lnTo>
                  <a:lnTo>
                    <a:pt x="1280015" y="1180939"/>
                  </a:lnTo>
                  <a:lnTo>
                    <a:pt x="1278428" y="1183162"/>
                  </a:lnTo>
                  <a:lnTo>
                    <a:pt x="1277158" y="1185702"/>
                  </a:lnTo>
                  <a:lnTo>
                    <a:pt x="1276523" y="1187925"/>
                  </a:lnTo>
                  <a:lnTo>
                    <a:pt x="1275571" y="1190466"/>
                  </a:lnTo>
                  <a:lnTo>
                    <a:pt x="1275254" y="1193324"/>
                  </a:lnTo>
                  <a:lnTo>
                    <a:pt x="1275254" y="1195864"/>
                  </a:lnTo>
                  <a:lnTo>
                    <a:pt x="1275254" y="1272714"/>
                  </a:lnTo>
                  <a:lnTo>
                    <a:pt x="1275254" y="1275572"/>
                  </a:lnTo>
                  <a:lnTo>
                    <a:pt x="1275571" y="1278113"/>
                  </a:lnTo>
                  <a:lnTo>
                    <a:pt x="1276523" y="1280336"/>
                  </a:lnTo>
                  <a:lnTo>
                    <a:pt x="1277158" y="1282876"/>
                  </a:lnTo>
                  <a:lnTo>
                    <a:pt x="1278428" y="1285099"/>
                  </a:lnTo>
                  <a:lnTo>
                    <a:pt x="1280015" y="1287322"/>
                  </a:lnTo>
                  <a:lnTo>
                    <a:pt x="1281285" y="1289227"/>
                  </a:lnTo>
                  <a:lnTo>
                    <a:pt x="1282872" y="1291133"/>
                  </a:lnTo>
                  <a:lnTo>
                    <a:pt x="1284777" y="1292720"/>
                  </a:lnTo>
                  <a:lnTo>
                    <a:pt x="1286682" y="1294308"/>
                  </a:lnTo>
                  <a:lnTo>
                    <a:pt x="1288904" y="1295896"/>
                  </a:lnTo>
                  <a:lnTo>
                    <a:pt x="1291444" y="1296849"/>
                  </a:lnTo>
                  <a:lnTo>
                    <a:pt x="1293666" y="1297801"/>
                  </a:lnTo>
                  <a:lnTo>
                    <a:pt x="1296206" y="1298437"/>
                  </a:lnTo>
                  <a:lnTo>
                    <a:pt x="1299063" y="1298754"/>
                  </a:lnTo>
                  <a:lnTo>
                    <a:pt x="1301602" y="1298754"/>
                  </a:lnTo>
                  <a:lnTo>
                    <a:pt x="1449218" y="1298754"/>
                  </a:lnTo>
                  <a:lnTo>
                    <a:pt x="1452076" y="1298754"/>
                  </a:lnTo>
                  <a:lnTo>
                    <a:pt x="1454615" y="1298437"/>
                  </a:lnTo>
                  <a:lnTo>
                    <a:pt x="1456837" y="1297801"/>
                  </a:lnTo>
                  <a:lnTo>
                    <a:pt x="1459694" y="1296849"/>
                  </a:lnTo>
                  <a:lnTo>
                    <a:pt x="1461917" y="1295896"/>
                  </a:lnTo>
                  <a:lnTo>
                    <a:pt x="1463821" y="1294308"/>
                  </a:lnTo>
                  <a:lnTo>
                    <a:pt x="1465726" y="1292720"/>
                  </a:lnTo>
                  <a:lnTo>
                    <a:pt x="1467631" y="1291133"/>
                  </a:lnTo>
                  <a:lnTo>
                    <a:pt x="1469536" y="1289227"/>
                  </a:lnTo>
                  <a:lnTo>
                    <a:pt x="1471123" y="1287322"/>
                  </a:lnTo>
                  <a:lnTo>
                    <a:pt x="1472393" y="1285099"/>
                  </a:lnTo>
                  <a:lnTo>
                    <a:pt x="1473345" y="1282876"/>
                  </a:lnTo>
                  <a:lnTo>
                    <a:pt x="1474297" y="1280336"/>
                  </a:lnTo>
                  <a:lnTo>
                    <a:pt x="1474932" y="1278113"/>
                  </a:lnTo>
                  <a:lnTo>
                    <a:pt x="1475250" y="1275572"/>
                  </a:lnTo>
                  <a:lnTo>
                    <a:pt x="1475250" y="1272714"/>
                  </a:lnTo>
                  <a:lnTo>
                    <a:pt x="1475250" y="1195864"/>
                  </a:lnTo>
                  <a:lnTo>
                    <a:pt x="1475250" y="1193324"/>
                  </a:lnTo>
                  <a:lnTo>
                    <a:pt x="1474932" y="1190466"/>
                  </a:lnTo>
                  <a:lnTo>
                    <a:pt x="1474297" y="1187925"/>
                  </a:lnTo>
                  <a:lnTo>
                    <a:pt x="1473345" y="1185702"/>
                  </a:lnTo>
                  <a:lnTo>
                    <a:pt x="1472393" y="1183162"/>
                  </a:lnTo>
                  <a:lnTo>
                    <a:pt x="1471123" y="1180939"/>
                  </a:lnTo>
                  <a:lnTo>
                    <a:pt x="1469536" y="1179033"/>
                  </a:lnTo>
                  <a:lnTo>
                    <a:pt x="1467631" y="1177128"/>
                  </a:lnTo>
                  <a:lnTo>
                    <a:pt x="1465726" y="1175540"/>
                  </a:lnTo>
                  <a:lnTo>
                    <a:pt x="1463821" y="1174270"/>
                  </a:lnTo>
                  <a:lnTo>
                    <a:pt x="1461917" y="1172682"/>
                  </a:lnTo>
                  <a:lnTo>
                    <a:pt x="1459694" y="1171412"/>
                  </a:lnTo>
                  <a:lnTo>
                    <a:pt x="1456837" y="1170777"/>
                  </a:lnTo>
                  <a:lnTo>
                    <a:pt x="1454615" y="1169824"/>
                  </a:lnTo>
                  <a:lnTo>
                    <a:pt x="1452076" y="1169507"/>
                  </a:lnTo>
                  <a:lnTo>
                    <a:pt x="1449218" y="1169507"/>
                  </a:lnTo>
                  <a:lnTo>
                    <a:pt x="1301602" y="1169507"/>
                  </a:lnTo>
                  <a:lnTo>
                    <a:pt x="1299063" y="1169507"/>
                  </a:lnTo>
                  <a:close/>
                  <a:moveTo>
                    <a:pt x="945736" y="1169507"/>
                  </a:moveTo>
                  <a:lnTo>
                    <a:pt x="942879" y="1169824"/>
                  </a:lnTo>
                  <a:lnTo>
                    <a:pt x="940657" y="1170777"/>
                  </a:lnTo>
                  <a:lnTo>
                    <a:pt x="937800" y="1171412"/>
                  </a:lnTo>
                  <a:lnTo>
                    <a:pt x="935578" y="1172682"/>
                  </a:lnTo>
                  <a:lnTo>
                    <a:pt x="933673" y="1174270"/>
                  </a:lnTo>
                  <a:lnTo>
                    <a:pt x="931451" y="1175540"/>
                  </a:lnTo>
                  <a:lnTo>
                    <a:pt x="929863" y="1177128"/>
                  </a:lnTo>
                  <a:lnTo>
                    <a:pt x="927959" y="1179033"/>
                  </a:lnTo>
                  <a:lnTo>
                    <a:pt x="926371" y="1180939"/>
                  </a:lnTo>
                  <a:lnTo>
                    <a:pt x="925419" y="1183162"/>
                  </a:lnTo>
                  <a:lnTo>
                    <a:pt x="924149" y="1185702"/>
                  </a:lnTo>
                  <a:lnTo>
                    <a:pt x="923514" y="1187925"/>
                  </a:lnTo>
                  <a:lnTo>
                    <a:pt x="922562" y="1190466"/>
                  </a:lnTo>
                  <a:lnTo>
                    <a:pt x="922244" y="1193324"/>
                  </a:lnTo>
                  <a:lnTo>
                    <a:pt x="922244" y="1195864"/>
                  </a:lnTo>
                  <a:lnTo>
                    <a:pt x="922244" y="1272714"/>
                  </a:lnTo>
                  <a:lnTo>
                    <a:pt x="922244" y="1275572"/>
                  </a:lnTo>
                  <a:lnTo>
                    <a:pt x="922562" y="1278113"/>
                  </a:lnTo>
                  <a:lnTo>
                    <a:pt x="923514" y="1280336"/>
                  </a:lnTo>
                  <a:lnTo>
                    <a:pt x="924149" y="1282876"/>
                  </a:lnTo>
                  <a:lnTo>
                    <a:pt x="925419" y="1285099"/>
                  </a:lnTo>
                  <a:lnTo>
                    <a:pt x="926371" y="1287322"/>
                  </a:lnTo>
                  <a:lnTo>
                    <a:pt x="927959" y="1289227"/>
                  </a:lnTo>
                  <a:lnTo>
                    <a:pt x="929863" y="1291133"/>
                  </a:lnTo>
                  <a:lnTo>
                    <a:pt x="931451" y="1292720"/>
                  </a:lnTo>
                  <a:lnTo>
                    <a:pt x="933673" y="1294308"/>
                  </a:lnTo>
                  <a:lnTo>
                    <a:pt x="935578" y="1295896"/>
                  </a:lnTo>
                  <a:lnTo>
                    <a:pt x="937800" y="1296849"/>
                  </a:lnTo>
                  <a:lnTo>
                    <a:pt x="940657" y="1297801"/>
                  </a:lnTo>
                  <a:lnTo>
                    <a:pt x="942879" y="1298437"/>
                  </a:lnTo>
                  <a:lnTo>
                    <a:pt x="945736" y="1298754"/>
                  </a:lnTo>
                  <a:lnTo>
                    <a:pt x="948276" y="1298754"/>
                  </a:lnTo>
                  <a:lnTo>
                    <a:pt x="1095892" y="1298754"/>
                  </a:lnTo>
                  <a:lnTo>
                    <a:pt x="1098432" y="1298754"/>
                  </a:lnTo>
                  <a:lnTo>
                    <a:pt x="1101289" y="1298437"/>
                  </a:lnTo>
                  <a:lnTo>
                    <a:pt x="1103828" y="1297801"/>
                  </a:lnTo>
                  <a:lnTo>
                    <a:pt x="1106368" y="1296849"/>
                  </a:lnTo>
                  <a:lnTo>
                    <a:pt x="1108590" y="1295896"/>
                  </a:lnTo>
                  <a:lnTo>
                    <a:pt x="1110812" y="1294308"/>
                  </a:lnTo>
                  <a:lnTo>
                    <a:pt x="1112717" y="1292720"/>
                  </a:lnTo>
                  <a:lnTo>
                    <a:pt x="1114622" y="1291133"/>
                  </a:lnTo>
                  <a:lnTo>
                    <a:pt x="1116209" y="1289227"/>
                  </a:lnTo>
                  <a:lnTo>
                    <a:pt x="1117796" y="1287322"/>
                  </a:lnTo>
                  <a:lnTo>
                    <a:pt x="1119384" y="1285099"/>
                  </a:lnTo>
                  <a:lnTo>
                    <a:pt x="1120018" y="1282876"/>
                  </a:lnTo>
                  <a:lnTo>
                    <a:pt x="1121288" y="1280336"/>
                  </a:lnTo>
                  <a:lnTo>
                    <a:pt x="1121606" y="1278113"/>
                  </a:lnTo>
                  <a:lnTo>
                    <a:pt x="1121923" y="1275572"/>
                  </a:lnTo>
                  <a:lnTo>
                    <a:pt x="1122241" y="1272714"/>
                  </a:lnTo>
                  <a:lnTo>
                    <a:pt x="1122241" y="1195864"/>
                  </a:lnTo>
                  <a:lnTo>
                    <a:pt x="1121923" y="1193324"/>
                  </a:lnTo>
                  <a:lnTo>
                    <a:pt x="1121606" y="1190466"/>
                  </a:lnTo>
                  <a:lnTo>
                    <a:pt x="1121288" y="1187925"/>
                  </a:lnTo>
                  <a:lnTo>
                    <a:pt x="1120018" y="1185702"/>
                  </a:lnTo>
                  <a:lnTo>
                    <a:pt x="1119384" y="1183162"/>
                  </a:lnTo>
                  <a:lnTo>
                    <a:pt x="1117796" y="1180939"/>
                  </a:lnTo>
                  <a:lnTo>
                    <a:pt x="1116209" y="1179033"/>
                  </a:lnTo>
                  <a:lnTo>
                    <a:pt x="1114622" y="1177128"/>
                  </a:lnTo>
                  <a:lnTo>
                    <a:pt x="1112717" y="1175540"/>
                  </a:lnTo>
                  <a:lnTo>
                    <a:pt x="1110812" y="1174270"/>
                  </a:lnTo>
                  <a:lnTo>
                    <a:pt x="1108590" y="1172682"/>
                  </a:lnTo>
                  <a:lnTo>
                    <a:pt x="1106368" y="1171412"/>
                  </a:lnTo>
                  <a:lnTo>
                    <a:pt x="1103828" y="1170777"/>
                  </a:lnTo>
                  <a:lnTo>
                    <a:pt x="1101289" y="1169824"/>
                  </a:lnTo>
                  <a:lnTo>
                    <a:pt x="1098432" y="1169507"/>
                  </a:lnTo>
                  <a:lnTo>
                    <a:pt x="1095892" y="1169507"/>
                  </a:lnTo>
                  <a:lnTo>
                    <a:pt x="948276" y="1169507"/>
                  </a:lnTo>
                  <a:lnTo>
                    <a:pt x="945736" y="1169507"/>
                  </a:lnTo>
                  <a:close/>
                  <a:moveTo>
                    <a:pt x="1652072" y="941180"/>
                  </a:moveTo>
                  <a:lnTo>
                    <a:pt x="1649215" y="941497"/>
                  </a:lnTo>
                  <a:lnTo>
                    <a:pt x="1646992" y="942133"/>
                  </a:lnTo>
                  <a:lnTo>
                    <a:pt x="1644453" y="943085"/>
                  </a:lnTo>
                  <a:lnTo>
                    <a:pt x="1642231" y="944038"/>
                  </a:lnTo>
                  <a:lnTo>
                    <a:pt x="1640326" y="945308"/>
                  </a:lnTo>
                  <a:lnTo>
                    <a:pt x="1637786" y="946896"/>
                  </a:lnTo>
                  <a:lnTo>
                    <a:pt x="1636199" y="948801"/>
                  </a:lnTo>
                  <a:lnTo>
                    <a:pt x="1634294" y="950389"/>
                  </a:lnTo>
                  <a:lnTo>
                    <a:pt x="1633024" y="952612"/>
                  </a:lnTo>
                  <a:lnTo>
                    <a:pt x="1631755" y="954517"/>
                  </a:lnTo>
                  <a:lnTo>
                    <a:pt x="1630485" y="956740"/>
                  </a:lnTo>
                  <a:lnTo>
                    <a:pt x="1629850" y="959598"/>
                  </a:lnTo>
                  <a:lnTo>
                    <a:pt x="1629215" y="961821"/>
                  </a:lnTo>
                  <a:lnTo>
                    <a:pt x="1628580" y="964362"/>
                  </a:lnTo>
                  <a:lnTo>
                    <a:pt x="1628580" y="967220"/>
                  </a:lnTo>
                  <a:lnTo>
                    <a:pt x="1628580" y="1044070"/>
                  </a:lnTo>
                  <a:lnTo>
                    <a:pt x="1628580" y="1046610"/>
                  </a:lnTo>
                  <a:lnTo>
                    <a:pt x="1629215" y="1049468"/>
                  </a:lnTo>
                  <a:lnTo>
                    <a:pt x="1629850" y="1052009"/>
                  </a:lnTo>
                  <a:lnTo>
                    <a:pt x="1630485" y="1054232"/>
                  </a:lnTo>
                  <a:lnTo>
                    <a:pt x="1631755" y="1056772"/>
                  </a:lnTo>
                  <a:lnTo>
                    <a:pt x="1633024" y="1058995"/>
                  </a:lnTo>
                  <a:lnTo>
                    <a:pt x="1634294" y="1060901"/>
                  </a:lnTo>
                  <a:lnTo>
                    <a:pt x="1636199" y="1062806"/>
                  </a:lnTo>
                  <a:lnTo>
                    <a:pt x="1637786" y="1064394"/>
                  </a:lnTo>
                  <a:lnTo>
                    <a:pt x="1640326" y="1065982"/>
                  </a:lnTo>
                  <a:lnTo>
                    <a:pt x="1642231" y="1067252"/>
                  </a:lnTo>
                  <a:lnTo>
                    <a:pt x="1644453" y="1068204"/>
                  </a:lnTo>
                  <a:lnTo>
                    <a:pt x="1646992" y="1069157"/>
                  </a:lnTo>
                  <a:lnTo>
                    <a:pt x="1649215" y="1069792"/>
                  </a:lnTo>
                  <a:lnTo>
                    <a:pt x="1652072" y="1070110"/>
                  </a:lnTo>
                  <a:lnTo>
                    <a:pt x="1654611" y="1070427"/>
                  </a:lnTo>
                  <a:lnTo>
                    <a:pt x="1802228" y="1070427"/>
                  </a:lnTo>
                  <a:lnTo>
                    <a:pt x="1805085" y="1070110"/>
                  </a:lnTo>
                  <a:lnTo>
                    <a:pt x="1807624" y="1069792"/>
                  </a:lnTo>
                  <a:lnTo>
                    <a:pt x="1810481" y="1069157"/>
                  </a:lnTo>
                  <a:lnTo>
                    <a:pt x="1812704" y="1068204"/>
                  </a:lnTo>
                  <a:lnTo>
                    <a:pt x="1814926" y="1067252"/>
                  </a:lnTo>
                  <a:lnTo>
                    <a:pt x="1817148" y="1065982"/>
                  </a:lnTo>
                  <a:lnTo>
                    <a:pt x="1819053" y="1064394"/>
                  </a:lnTo>
                  <a:lnTo>
                    <a:pt x="1820957" y="1062806"/>
                  </a:lnTo>
                  <a:lnTo>
                    <a:pt x="1822545" y="1060901"/>
                  </a:lnTo>
                  <a:lnTo>
                    <a:pt x="1824132" y="1058995"/>
                  </a:lnTo>
                  <a:lnTo>
                    <a:pt x="1825719" y="1056772"/>
                  </a:lnTo>
                  <a:lnTo>
                    <a:pt x="1826354" y="1054232"/>
                  </a:lnTo>
                  <a:lnTo>
                    <a:pt x="1827624" y="1052009"/>
                  </a:lnTo>
                  <a:lnTo>
                    <a:pt x="1827941" y="1049468"/>
                  </a:lnTo>
                  <a:lnTo>
                    <a:pt x="1828259" y="1046610"/>
                  </a:lnTo>
                  <a:lnTo>
                    <a:pt x="1828894" y="1044070"/>
                  </a:lnTo>
                  <a:lnTo>
                    <a:pt x="1828894" y="967220"/>
                  </a:lnTo>
                  <a:lnTo>
                    <a:pt x="1828259" y="964362"/>
                  </a:lnTo>
                  <a:lnTo>
                    <a:pt x="1827941" y="961821"/>
                  </a:lnTo>
                  <a:lnTo>
                    <a:pt x="1827624" y="959598"/>
                  </a:lnTo>
                  <a:lnTo>
                    <a:pt x="1826354" y="956740"/>
                  </a:lnTo>
                  <a:lnTo>
                    <a:pt x="1825719" y="954517"/>
                  </a:lnTo>
                  <a:lnTo>
                    <a:pt x="1824132" y="952612"/>
                  </a:lnTo>
                  <a:lnTo>
                    <a:pt x="1822545" y="950389"/>
                  </a:lnTo>
                  <a:lnTo>
                    <a:pt x="1820957" y="948801"/>
                  </a:lnTo>
                  <a:lnTo>
                    <a:pt x="1819053" y="946896"/>
                  </a:lnTo>
                  <a:lnTo>
                    <a:pt x="1817148" y="945308"/>
                  </a:lnTo>
                  <a:lnTo>
                    <a:pt x="1814926" y="944038"/>
                  </a:lnTo>
                  <a:lnTo>
                    <a:pt x="1812704" y="943085"/>
                  </a:lnTo>
                  <a:lnTo>
                    <a:pt x="1810481" y="942133"/>
                  </a:lnTo>
                  <a:lnTo>
                    <a:pt x="1807624" y="941497"/>
                  </a:lnTo>
                  <a:lnTo>
                    <a:pt x="1805085" y="941180"/>
                  </a:lnTo>
                  <a:lnTo>
                    <a:pt x="1802228" y="941180"/>
                  </a:lnTo>
                  <a:lnTo>
                    <a:pt x="1654611" y="941180"/>
                  </a:lnTo>
                  <a:lnTo>
                    <a:pt x="1652072" y="941180"/>
                  </a:lnTo>
                  <a:close/>
                  <a:moveTo>
                    <a:pt x="1299063" y="941180"/>
                  </a:moveTo>
                  <a:lnTo>
                    <a:pt x="1296206" y="941497"/>
                  </a:lnTo>
                  <a:lnTo>
                    <a:pt x="1293666" y="942133"/>
                  </a:lnTo>
                  <a:lnTo>
                    <a:pt x="1291444" y="943085"/>
                  </a:lnTo>
                  <a:lnTo>
                    <a:pt x="1288904" y="944038"/>
                  </a:lnTo>
                  <a:lnTo>
                    <a:pt x="1286682" y="945308"/>
                  </a:lnTo>
                  <a:lnTo>
                    <a:pt x="1284777" y="946896"/>
                  </a:lnTo>
                  <a:lnTo>
                    <a:pt x="1282872" y="948801"/>
                  </a:lnTo>
                  <a:lnTo>
                    <a:pt x="1281285" y="950389"/>
                  </a:lnTo>
                  <a:lnTo>
                    <a:pt x="1280015" y="952612"/>
                  </a:lnTo>
                  <a:lnTo>
                    <a:pt x="1278428" y="954517"/>
                  </a:lnTo>
                  <a:lnTo>
                    <a:pt x="1277158" y="956740"/>
                  </a:lnTo>
                  <a:lnTo>
                    <a:pt x="1276523" y="959598"/>
                  </a:lnTo>
                  <a:lnTo>
                    <a:pt x="1275571" y="961821"/>
                  </a:lnTo>
                  <a:lnTo>
                    <a:pt x="1275254" y="964362"/>
                  </a:lnTo>
                  <a:lnTo>
                    <a:pt x="1275254" y="967220"/>
                  </a:lnTo>
                  <a:lnTo>
                    <a:pt x="1275254" y="1044070"/>
                  </a:lnTo>
                  <a:lnTo>
                    <a:pt x="1275254" y="1046610"/>
                  </a:lnTo>
                  <a:lnTo>
                    <a:pt x="1275571" y="1049468"/>
                  </a:lnTo>
                  <a:lnTo>
                    <a:pt x="1276523" y="1052009"/>
                  </a:lnTo>
                  <a:lnTo>
                    <a:pt x="1277158" y="1054232"/>
                  </a:lnTo>
                  <a:lnTo>
                    <a:pt x="1278428" y="1056772"/>
                  </a:lnTo>
                  <a:lnTo>
                    <a:pt x="1280015" y="1058995"/>
                  </a:lnTo>
                  <a:lnTo>
                    <a:pt x="1281285" y="1060901"/>
                  </a:lnTo>
                  <a:lnTo>
                    <a:pt x="1282872" y="1062806"/>
                  </a:lnTo>
                  <a:lnTo>
                    <a:pt x="1284777" y="1064394"/>
                  </a:lnTo>
                  <a:lnTo>
                    <a:pt x="1286682" y="1065982"/>
                  </a:lnTo>
                  <a:lnTo>
                    <a:pt x="1288904" y="1067252"/>
                  </a:lnTo>
                  <a:lnTo>
                    <a:pt x="1291444" y="1068204"/>
                  </a:lnTo>
                  <a:lnTo>
                    <a:pt x="1293666" y="1069157"/>
                  </a:lnTo>
                  <a:lnTo>
                    <a:pt x="1296206" y="1069792"/>
                  </a:lnTo>
                  <a:lnTo>
                    <a:pt x="1299063" y="1070110"/>
                  </a:lnTo>
                  <a:lnTo>
                    <a:pt x="1301602" y="1070427"/>
                  </a:lnTo>
                  <a:lnTo>
                    <a:pt x="1449218" y="1070427"/>
                  </a:lnTo>
                  <a:lnTo>
                    <a:pt x="1452076" y="1070110"/>
                  </a:lnTo>
                  <a:lnTo>
                    <a:pt x="1454615" y="1069792"/>
                  </a:lnTo>
                  <a:lnTo>
                    <a:pt x="1456837" y="1069157"/>
                  </a:lnTo>
                  <a:lnTo>
                    <a:pt x="1459694" y="1068204"/>
                  </a:lnTo>
                  <a:lnTo>
                    <a:pt x="1461917" y="1067252"/>
                  </a:lnTo>
                  <a:lnTo>
                    <a:pt x="1463821" y="1065982"/>
                  </a:lnTo>
                  <a:lnTo>
                    <a:pt x="1465726" y="1064394"/>
                  </a:lnTo>
                  <a:lnTo>
                    <a:pt x="1467631" y="1062806"/>
                  </a:lnTo>
                  <a:lnTo>
                    <a:pt x="1469536" y="1060901"/>
                  </a:lnTo>
                  <a:lnTo>
                    <a:pt x="1471123" y="1058995"/>
                  </a:lnTo>
                  <a:lnTo>
                    <a:pt x="1472393" y="1056772"/>
                  </a:lnTo>
                  <a:lnTo>
                    <a:pt x="1473345" y="1054232"/>
                  </a:lnTo>
                  <a:lnTo>
                    <a:pt x="1474297" y="1052009"/>
                  </a:lnTo>
                  <a:lnTo>
                    <a:pt x="1474932" y="1049468"/>
                  </a:lnTo>
                  <a:lnTo>
                    <a:pt x="1475250" y="1046610"/>
                  </a:lnTo>
                  <a:lnTo>
                    <a:pt x="1475250" y="1044070"/>
                  </a:lnTo>
                  <a:lnTo>
                    <a:pt x="1475250" y="967220"/>
                  </a:lnTo>
                  <a:lnTo>
                    <a:pt x="1475250" y="964362"/>
                  </a:lnTo>
                  <a:lnTo>
                    <a:pt x="1474932" y="961821"/>
                  </a:lnTo>
                  <a:lnTo>
                    <a:pt x="1474297" y="959598"/>
                  </a:lnTo>
                  <a:lnTo>
                    <a:pt x="1473345" y="956740"/>
                  </a:lnTo>
                  <a:lnTo>
                    <a:pt x="1472393" y="954517"/>
                  </a:lnTo>
                  <a:lnTo>
                    <a:pt x="1471123" y="952612"/>
                  </a:lnTo>
                  <a:lnTo>
                    <a:pt x="1469536" y="950389"/>
                  </a:lnTo>
                  <a:lnTo>
                    <a:pt x="1467631" y="948801"/>
                  </a:lnTo>
                  <a:lnTo>
                    <a:pt x="1465726" y="946896"/>
                  </a:lnTo>
                  <a:lnTo>
                    <a:pt x="1463821" y="945308"/>
                  </a:lnTo>
                  <a:lnTo>
                    <a:pt x="1461917" y="944038"/>
                  </a:lnTo>
                  <a:lnTo>
                    <a:pt x="1459694" y="943085"/>
                  </a:lnTo>
                  <a:lnTo>
                    <a:pt x="1456837" y="942133"/>
                  </a:lnTo>
                  <a:lnTo>
                    <a:pt x="1454615" y="941497"/>
                  </a:lnTo>
                  <a:lnTo>
                    <a:pt x="1452076" y="941180"/>
                  </a:lnTo>
                  <a:lnTo>
                    <a:pt x="1449218" y="941180"/>
                  </a:lnTo>
                  <a:lnTo>
                    <a:pt x="1301602" y="941180"/>
                  </a:lnTo>
                  <a:lnTo>
                    <a:pt x="1299063" y="941180"/>
                  </a:lnTo>
                  <a:close/>
                  <a:moveTo>
                    <a:pt x="945736" y="941180"/>
                  </a:moveTo>
                  <a:lnTo>
                    <a:pt x="942879" y="941497"/>
                  </a:lnTo>
                  <a:lnTo>
                    <a:pt x="940657" y="942133"/>
                  </a:lnTo>
                  <a:lnTo>
                    <a:pt x="937800" y="943085"/>
                  </a:lnTo>
                  <a:lnTo>
                    <a:pt x="935578" y="944038"/>
                  </a:lnTo>
                  <a:lnTo>
                    <a:pt x="933673" y="945308"/>
                  </a:lnTo>
                  <a:lnTo>
                    <a:pt x="931451" y="946896"/>
                  </a:lnTo>
                  <a:lnTo>
                    <a:pt x="929863" y="948801"/>
                  </a:lnTo>
                  <a:lnTo>
                    <a:pt x="927959" y="950389"/>
                  </a:lnTo>
                  <a:lnTo>
                    <a:pt x="926371" y="952612"/>
                  </a:lnTo>
                  <a:lnTo>
                    <a:pt x="925419" y="954517"/>
                  </a:lnTo>
                  <a:lnTo>
                    <a:pt x="924149" y="956740"/>
                  </a:lnTo>
                  <a:lnTo>
                    <a:pt x="923514" y="959598"/>
                  </a:lnTo>
                  <a:lnTo>
                    <a:pt x="922562" y="961821"/>
                  </a:lnTo>
                  <a:lnTo>
                    <a:pt x="922244" y="964362"/>
                  </a:lnTo>
                  <a:lnTo>
                    <a:pt x="922244" y="967220"/>
                  </a:lnTo>
                  <a:lnTo>
                    <a:pt x="922244" y="1044070"/>
                  </a:lnTo>
                  <a:lnTo>
                    <a:pt x="922244" y="1046610"/>
                  </a:lnTo>
                  <a:lnTo>
                    <a:pt x="922562" y="1049468"/>
                  </a:lnTo>
                  <a:lnTo>
                    <a:pt x="923514" y="1052009"/>
                  </a:lnTo>
                  <a:lnTo>
                    <a:pt x="924149" y="1054232"/>
                  </a:lnTo>
                  <a:lnTo>
                    <a:pt x="925419" y="1056772"/>
                  </a:lnTo>
                  <a:lnTo>
                    <a:pt x="926371" y="1058995"/>
                  </a:lnTo>
                  <a:lnTo>
                    <a:pt x="927959" y="1060901"/>
                  </a:lnTo>
                  <a:lnTo>
                    <a:pt x="929863" y="1062806"/>
                  </a:lnTo>
                  <a:lnTo>
                    <a:pt x="931451" y="1064394"/>
                  </a:lnTo>
                  <a:lnTo>
                    <a:pt x="933673" y="1065982"/>
                  </a:lnTo>
                  <a:lnTo>
                    <a:pt x="935578" y="1067252"/>
                  </a:lnTo>
                  <a:lnTo>
                    <a:pt x="937800" y="1068204"/>
                  </a:lnTo>
                  <a:lnTo>
                    <a:pt x="940657" y="1069157"/>
                  </a:lnTo>
                  <a:lnTo>
                    <a:pt x="942879" y="1069792"/>
                  </a:lnTo>
                  <a:lnTo>
                    <a:pt x="945736" y="1070110"/>
                  </a:lnTo>
                  <a:lnTo>
                    <a:pt x="948276" y="1070427"/>
                  </a:lnTo>
                  <a:lnTo>
                    <a:pt x="1095892" y="1070427"/>
                  </a:lnTo>
                  <a:lnTo>
                    <a:pt x="1098432" y="1070110"/>
                  </a:lnTo>
                  <a:lnTo>
                    <a:pt x="1101289" y="1069792"/>
                  </a:lnTo>
                  <a:lnTo>
                    <a:pt x="1103828" y="1069157"/>
                  </a:lnTo>
                  <a:lnTo>
                    <a:pt x="1106368" y="1068204"/>
                  </a:lnTo>
                  <a:lnTo>
                    <a:pt x="1108590" y="1067252"/>
                  </a:lnTo>
                  <a:lnTo>
                    <a:pt x="1110812" y="1065982"/>
                  </a:lnTo>
                  <a:lnTo>
                    <a:pt x="1112717" y="1064394"/>
                  </a:lnTo>
                  <a:lnTo>
                    <a:pt x="1114622" y="1062806"/>
                  </a:lnTo>
                  <a:lnTo>
                    <a:pt x="1116209" y="1060901"/>
                  </a:lnTo>
                  <a:lnTo>
                    <a:pt x="1117796" y="1058995"/>
                  </a:lnTo>
                  <a:lnTo>
                    <a:pt x="1119384" y="1056772"/>
                  </a:lnTo>
                  <a:lnTo>
                    <a:pt x="1120018" y="1054232"/>
                  </a:lnTo>
                  <a:lnTo>
                    <a:pt x="1121288" y="1052009"/>
                  </a:lnTo>
                  <a:lnTo>
                    <a:pt x="1121606" y="1049468"/>
                  </a:lnTo>
                  <a:lnTo>
                    <a:pt x="1121923" y="1046610"/>
                  </a:lnTo>
                  <a:lnTo>
                    <a:pt x="1122241" y="1044070"/>
                  </a:lnTo>
                  <a:lnTo>
                    <a:pt x="1122241" y="967220"/>
                  </a:lnTo>
                  <a:lnTo>
                    <a:pt x="1121923" y="964362"/>
                  </a:lnTo>
                  <a:lnTo>
                    <a:pt x="1121606" y="961821"/>
                  </a:lnTo>
                  <a:lnTo>
                    <a:pt x="1121288" y="959598"/>
                  </a:lnTo>
                  <a:lnTo>
                    <a:pt x="1120018" y="956740"/>
                  </a:lnTo>
                  <a:lnTo>
                    <a:pt x="1119384" y="954517"/>
                  </a:lnTo>
                  <a:lnTo>
                    <a:pt x="1117796" y="952612"/>
                  </a:lnTo>
                  <a:lnTo>
                    <a:pt x="1116209" y="950389"/>
                  </a:lnTo>
                  <a:lnTo>
                    <a:pt x="1114622" y="948801"/>
                  </a:lnTo>
                  <a:lnTo>
                    <a:pt x="1112717" y="946896"/>
                  </a:lnTo>
                  <a:lnTo>
                    <a:pt x="1110812" y="945308"/>
                  </a:lnTo>
                  <a:lnTo>
                    <a:pt x="1108590" y="944038"/>
                  </a:lnTo>
                  <a:lnTo>
                    <a:pt x="1106368" y="943085"/>
                  </a:lnTo>
                  <a:lnTo>
                    <a:pt x="1103828" y="942133"/>
                  </a:lnTo>
                  <a:lnTo>
                    <a:pt x="1101289" y="941497"/>
                  </a:lnTo>
                  <a:lnTo>
                    <a:pt x="1098432" y="941180"/>
                  </a:lnTo>
                  <a:lnTo>
                    <a:pt x="1095892" y="941180"/>
                  </a:lnTo>
                  <a:lnTo>
                    <a:pt x="948276" y="941180"/>
                  </a:lnTo>
                  <a:lnTo>
                    <a:pt x="945736" y="941180"/>
                  </a:lnTo>
                  <a:close/>
                  <a:moveTo>
                    <a:pt x="2076450" y="633412"/>
                  </a:moveTo>
                  <a:lnTo>
                    <a:pt x="2751138" y="636587"/>
                  </a:lnTo>
                  <a:lnTo>
                    <a:pt x="2750186" y="649605"/>
                  </a:lnTo>
                  <a:lnTo>
                    <a:pt x="2748281" y="663892"/>
                  </a:lnTo>
                  <a:lnTo>
                    <a:pt x="2746058" y="681990"/>
                  </a:lnTo>
                  <a:lnTo>
                    <a:pt x="2742566" y="702310"/>
                  </a:lnTo>
                  <a:lnTo>
                    <a:pt x="2738756" y="722947"/>
                  </a:lnTo>
                  <a:lnTo>
                    <a:pt x="2736216" y="733107"/>
                  </a:lnTo>
                  <a:lnTo>
                    <a:pt x="2733993" y="743585"/>
                  </a:lnTo>
                  <a:lnTo>
                    <a:pt x="2731771" y="753110"/>
                  </a:lnTo>
                  <a:lnTo>
                    <a:pt x="2728596" y="762000"/>
                  </a:lnTo>
                  <a:lnTo>
                    <a:pt x="2726373" y="769302"/>
                  </a:lnTo>
                  <a:lnTo>
                    <a:pt x="2722881" y="776605"/>
                  </a:lnTo>
                  <a:lnTo>
                    <a:pt x="2719388" y="783590"/>
                  </a:lnTo>
                  <a:lnTo>
                    <a:pt x="2715261" y="790892"/>
                  </a:lnTo>
                  <a:lnTo>
                    <a:pt x="2710816" y="797877"/>
                  </a:lnTo>
                  <a:lnTo>
                    <a:pt x="2705418" y="805180"/>
                  </a:lnTo>
                  <a:lnTo>
                    <a:pt x="2700021" y="811530"/>
                  </a:lnTo>
                  <a:lnTo>
                    <a:pt x="2693988" y="818197"/>
                  </a:lnTo>
                  <a:lnTo>
                    <a:pt x="2687321" y="823912"/>
                  </a:lnTo>
                  <a:lnTo>
                    <a:pt x="2680653" y="829310"/>
                  </a:lnTo>
                  <a:lnTo>
                    <a:pt x="2673351" y="834072"/>
                  </a:lnTo>
                  <a:lnTo>
                    <a:pt x="2665731" y="838200"/>
                  </a:lnTo>
                  <a:lnTo>
                    <a:pt x="2657476" y="841375"/>
                  </a:lnTo>
                  <a:lnTo>
                    <a:pt x="2653348" y="842962"/>
                  </a:lnTo>
                  <a:lnTo>
                    <a:pt x="2648903" y="843915"/>
                  </a:lnTo>
                  <a:lnTo>
                    <a:pt x="2644458" y="844867"/>
                  </a:lnTo>
                  <a:lnTo>
                    <a:pt x="2640013" y="845820"/>
                  </a:lnTo>
                  <a:lnTo>
                    <a:pt x="2635251" y="846137"/>
                  </a:lnTo>
                  <a:lnTo>
                    <a:pt x="2630806" y="846137"/>
                  </a:lnTo>
                  <a:lnTo>
                    <a:pt x="2181543" y="844232"/>
                  </a:lnTo>
                  <a:lnTo>
                    <a:pt x="2173288" y="843915"/>
                  </a:lnTo>
                  <a:lnTo>
                    <a:pt x="2165350" y="842327"/>
                  </a:lnTo>
                  <a:lnTo>
                    <a:pt x="2157730" y="840422"/>
                  </a:lnTo>
                  <a:lnTo>
                    <a:pt x="2149475" y="837565"/>
                  </a:lnTo>
                  <a:lnTo>
                    <a:pt x="2142173" y="834072"/>
                  </a:lnTo>
                  <a:lnTo>
                    <a:pt x="2135505" y="830262"/>
                  </a:lnTo>
                  <a:lnTo>
                    <a:pt x="2128520" y="825817"/>
                  </a:lnTo>
                  <a:lnTo>
                    <a:pt x="2122488" y="820420"/>
                  </a:lnTo>
                  <a:lnTo>
                    <a:pt x="2116773" y="814705"/>
                  </a:lnTo>
                  <a:lnTo>
                    <a:pt x="2111375" y="808672"/>
                  </a:lnTo>
                  <a:lnTo>
                    <a:pt x="2106295" y="802005"/>
                  </a:lnTo>
                  <a:lnTo>
                    <a:pt x="2102168" y="795337"/>
                  </a:lnTo>
                  <a:lnTo>
                    <a:pt x="2098675" y="787717"/>
                  </a:lnTo>
                  <a:lnTo>
                    <a:pt x="2095500" y="779780"/>
                  </a:lnTo>
                  <a:lnTo>
                    <a:pt x="2093595" y="772160"/>
                  </a:lnTo>
                  <a:lnTo>
                    <a:pt x="2092008" y="763905"/>
                  </a:lnTo>
                  <a:lnTo>
                    <a:pt x="2076450" y="633412"/>
                  </a:lnTo>
                  <a:close/>
                  <a:moveTo>
                    <a:pt x="674688" y="633412"/>
                  </a:moveTo>
                  <a:lnTo>
                    <a:pt x="659138" y="763905"/>
                  </a:lnTo>
                  <a:lnTo>
                    <a:pt x="657551" y="772160"/>
                  </a:lnTo>
                  <a:lnTo>
                    <a:pt x="655330" y="779780"/>
                  </a:lnTo>
                  <a:lnTo>
                    <a:pt x="652791" y="787717"/>
                  </a:lnTo>
                  <a:lnTo>
                    <a:pt x="648983" y="795337"/>
                  </a:lnTo>
                  <a:lnTo>
                    <a:pt x="644540" y="802005"/>
                  </a:lnTo>
                  <a:lnTo>
                    <a:pt x="640097" y="808672"/>
                  </a:lnTo>
                  <a:lnTo>
                    <a:pt x="634702" y="814705"/>
                  </a:lnTo>
                  <a:lnTo>
                    <a:pt x="628990" y="820420"/>
                  </a:lnTo>
                  <a:lnTo>
                    <a:pt x="622325" y="825817"/>
                  </a:lnTo>
                  <a:lnTo>
                    <a:pt x="615978" y="830262"/>
                  </a:lnTo>
                  <a:lnTo>
                    <a:pt x="608679" y="834072"/>
                  </a:lnTo>
                  <a:lnTo>
                    <a:pt x="601380" y="837565"/>
                  </a:lnTo>
                  <a:lnTo>
                    <a:pt x="593764" y="840422"/>
                  </a:lnTo>
                  <a:lnTo>
                    <a:pt x="585830" y="842327"/>
                  </a:lnTo>
                  <a:lnTo>
                    <a:pt x="577579" y="843915"/>
                  </a:lnTo>
                  <a:lnTo>
                    <a:pt x="569645" y="844232"/>
                  </a:lnTo>
                  <a:lnTo>
                    <a:pt x="120276" y="846137"/>
                  </a:lnTo>
                  <a:lnTo>
                    <a:pt x="115833" y="846137"/>
                  </a:lnTo>
                  <a:lnTo>
                    <a:pt x="111390" y="845820"/>
                  </a:lnTo>
                  <a:lnTo>
                    <a:pt x="106947" y="844867"/>
                  </a:lnTo>
                  <a:lnTo>
                    <a:pt x="102504" y="843915"/>
                  </a:lnTo>
                  <a:lnTo>
                    <a:pt x="98379" y="842962"/>
                  </a:lnTo>
                  <a:lnTo>
                    <a:pt x="93936" y="841375"/>
                  </a:lnTo>
                  <a:lnTo>
                    <a:pt x="86002" y="838200"/>
                  </a:lnTo>
                  <a:lnTo>
                    <a:pt x="78068" y="834072"/>
                  </a:lnTo>
                  <a:lnTo>
                    <a:pt x="70769" y="829310"/>
                  </a:lnTo>
                  <a:lnTo>
                    <a:pt x="63788" y="823912"/>
                  </a:lnTo>
                  <a:lnTo>
                    <a:pt x="57441" y="818197"/>
                  </a:lnTo>
                  <a:lnTo>
                    <a:pt x="51728" y="811530"/>
                  </a:lnTo>
                  <a:lnTo>
                    <a:pt x="45699" y="805180"/>
                  </a:lnTo>
                  <a:lnTo>
                    <a:pt x="40938" y="797877"/>
                  </a:lnTo>
                  <a:lnTo>
                    <a:pt x="35861" y="790892"/>
                  </a:lnTo>
                  <a:lnTo>
                    <a:pt x="32053" y="783590"/>
                  </a:lnTo>
                  <a:lnTo>
                    <a:pt x="28244" y="776605"/>
                  </a:lnTo>
                  <a:lnTo>
                    <a:pt x="25071" y="769302"/>
                  </a:lnTo>
                  <a:lnTo>
                    <a:pt x="22532" y="762000"/>
                  </a:lnTo>
                  <a:lnTo>
                    <a:pt x="19993" y="753110"/>
                  </a:lnTo>
                  <a:lnTo>
                    <a:pt x="17137" y="743585"/>
                  </a:lnTo>
                  <a:lnTo>
                    <a:pt x="14916" y="733107"/>
                  </a:lnTo>
                  <a:lnTo>
                    <a:pt x="12694" y="722947"/>
                  </a:lnTo>
                  <a:lnTo>
                    <a:pt x="8886" y="702310"/>
                  </a:lnTo>
                  <a:lnTo>
                    <a:pt x="5712" y="681990"/>
                  </a:lnTo>
                  <a:lnTo>
                    <a:pt x="3174" y="663892"/>
                  </a:lnTo>
                  <a:lnTo>
                    <a:pt x="1587" y="649605"/>
                  </a:lnTo>
                  <a:lnTo>
                    <a:pt x="0" y="636587"/>
                  </a:lnTo>
                  <a:lnTo>
                    <a:pt x="674688" y="633412"/>
                  </a:lnTo>
                  <a:close/>
                  <a:moveTo>
                    <a:pt x="970497" y="374650"/>
                  </a:moveTo>
                  <a:lnTo>
                    <a:pt x="973355" y="374650"/>
                  </a:lnTo>
                  <a:lnTo>
                    <a:pt x="1052401" y="374650"/>
                  </a:lnTo>
                  <a:lnTo>
                    <a:pt x="1054940" y="374650"/>
                  </a:lnTo>
                  <a:lnTo>
                    <a:pt x="1058115" y="374968"/>
                  </a:lnTo>
                  <a:lnTo>
                    <a:pt x="1060654" y="375603"/>
                  </a:lnTo>
                  <a:lnTo>
                    <a:pt x="1063512" y="376873"/>
                  </a:lnTo>
                  <a:lnTo>
                    <a:pt x="1066051" y="377826"/>
                  </a:lnTo>
                  <a:lnTo>
                    <a:pt x="1068273" y="379414"/>
                  </a:lnTo>
                  <a:lnTo>
                    <a:pt x="1070813" y="381001"/>
                  </a:lnTo>
                  <a:lnTo>
                    <a:pt x="1072718" y="382907"/>
                  </a:lnTo>
                  <a:lnTo>
                    <a:pt x="1074623" y="384812"/>
                  </a:lnTo>
                  <a:lnTo>
                    <a:pt x="1075892" y="387035"/>
                  </a:lnTo>
                  <a:lnTo>
                    <a:pt x="1077480" y="389576"/>
                  </a:lnTo>
                  <a:lnTo>
                    <a:pt x="1078749" y="392116"/>
                  </a:lnTo>
                  <a:lnTo>
                    <a:pt x="1079702" y="394657"/>
                  </a:lnTo>
                  <a:lnTo>
                    <a:pt x="1080654" y="397515"/>
                  </a:lnTo>
                  <a:lnTo>
                    <a:pt x="1080972" y="400055"/>
                  </a:lnTo>
                  <a:lnTo>
                    <a:pt x="1080972" y="403231"/>
                  </a:lnTo>
                  <a:lnTo>
                    <a:pt x="1080972" y="473094"/>
                  </a:lnTo>
                  <a:lnTo>
                    <a:pt x="1669532" y="473094"/>
                  </a:lnTo>
                  <a:lnTo>
                    <a:pt x="1669532" y="403231"/>
                  </a:lnTo>
                  <a:lnTo>
                    <a:pt x="1670167" y="400055"/>
                  </a:lnTo>
                  <a:lnTo>
                    <a:pt x="1670484" y="397515"/>
                  </a:lnTo>
                  <a:lnTo>
                    <a:pt x="1671119" y="394657"/>
                  </a:lnTo>
                  <a:lnTo>
                    <a:pt x="1672071" y="392116"/>
                  </a:lnTo>
                  <a:lnTo>
                    <a:pt x="1673024" y="389576"/>
                  </a:lnTo>
                  <a:lnTo>
                    <a:pt x="1674611" y="387035"/>
                  </a:lnTo>
                  <a:lnTo>
                    <a:pt x="1676516" y="384812"/>
                  </a:lnTo>
                  <a:lnTo>
                    <a:pt x="1678103" y="382907"/>
                  </a:lnTo>
                  <a:lnTo>
                    <a:pt x="1680325" y="381001"/>
                  </a:lnTo>
                  <a:lnTo>
                    <a:pt x="1682547" y="379414"/>
                  </a:lnTo>
                  <a:lnTo>
                    <a:pt x="1685087" y="377826"/>
                  </a:lnTo>
                  <a:lnTo>
                    <a:pt x="1687309" y="376873"/>
                  </a:lnTo>
                  <a:lnTo>
                    <a:pt x="1689849" y="375603"/>
                  </a:lnTo>
                  <a:lnTo>
                    <a:pt x="1693023" y="374968"/>
                  </a:lnTo>
                  <a:lnTo>
                    <a:pt x="1695563" y="374650"/>
                  </a:lnTo>
                  <a:lnTo>
                    <a:pt x="1698737" y="374650"/>
                  </a:lnTo>
                  <a:lnTo>
                    <a:pt x="1777466" y="374650"/>
                  </a:lnTo>
                  <a:lnTo>
                    <a:pt x="1780323" y="374650"/>
                  </a:lnTo>
                  <a:lnTo>
                    <a:pt x="1783180" y="374968"/>
                  </a:lnTo>
                  <a:lnTo>
                    <a:pt x="1786037" y="375603"/>
                  </a:lnTo>
                  <a:lnTo>
                    <a:pt x="1788577" y="376873"/>
                  </a:lnTo>
                  <a:lnTo>
                    <a:pt x="1791117" y="377826"/>
                  </a:lnTo>
                  <a:lnTo>
                    <a:pt x="1793656" y="379414"/>
                  </a:lnTo>
                  <a:lnTo>
                    <a:pt x="1795878" y="381001"/>
                  </a:lnTo>
                  <a:lnTo>
                    <a:pt x="1797783" y="382907"/>
                  </a:lnTo>
                  <a:lnTo>
                    <a:pt x="1799688" y="384812"/>
                  </a:lnTo>
                  <a:lnTo>
                    <a:pt x="1801275" y="387035"/>
                  </a:lnTo>
                  <a:lnTo>
                    <a:pt x="1802862" y="389576"/>
                  </a:lnTo>
                  <a:lnTo>
                    <a:pt x="1803815" y="392116"/>
                  </a:lnTo>
                  <a:lnTo>
                    <a:pt x="1805085" y="394657"/>
                  </a:lnTo>
                  <a:lnTo>
                    <a:pt x="1805720" y="397515"/>
                  </a:lnTo>
                  <a:lnTo>
                    <a:pt x="1806037" y="400055"/>
                  </a:lnTo>
                  <a:lnTo>
                    <a:pt x="1806037" y="403231"/>
                  </a:lnTo>
                  <a:lnTo>
                    <a:pt x="1806037" y="475952"/>
                  </a:lnTo>
                  <a:lnTo>
                    <a:pt x="1819053" y="478175"/>
                  </a:lnTo>
                  <a:lnTo>
                    <a:pt x="1825719" y="479446"/>
                  </a:lnTo>
                  <a:lnTo>
                    <a:pt x="1831433" y="481033"/>
                  </a:lnTo>
                  <a:lnTo>
                    <a:pt x="1837148" y="482939"/>
                  </a:lnTo>
                  <a:lnTo>
                    <a:pt x="1842862" y="484844"/>
                  </a:lnTo>
                  <a:lnTo>
                    <a:pt x="1848258" y="487067"/>
                  </a:lnTo>
                  <a:lnTo>
                    <a:pt x="1853338" y="489607"/>
                  </a:lnTo>
                  <a:lnTo>
                    <a:pt x="1858099" y="492466"/>
                  </a:lnTo>
                  <a:lnTo>
                    <a:pt x="1863179" y="495324"/>
                  </a:lnTo>
                  <a:lnTo>
                    <a:pt x="1867623" y="498817"/>
                  </a:lnTo>
                  <a:lnTo>
                    <a:pt x="1872385" y="502310"/>
                  </a:lnTo>
                  <a:lnTo>
                    <a:pt x="1876512" y="506438"/>
                  </a:lnTo>
                  <a:lnTo>
                    <a:pt x="1880639" y="510567"/>
                  </a:lnTo>
                  <a:lnTo>
                    <a:pt x="1885083" y="515648"/>
                  </a:lnTo>
                  <a:lnTo>
                    <a:pt x="1888893" y="520729"/>
                  </a:lnTo>
                  <a:lnTo>
                    <a:pt x="1892702" y="526127"/>
                  </a:lnTo>
                  <a:lnTo>
                    <a:pt x="1896194" y="532161"/>
                  </a:lnTo>
                  <a:lnTo>
                    <a:pt x="1900003" y="538194"/>
                  </a:lnTo>
                  <a:lnTo>
                    <a:pt x="1903178" y="545181"/>
                  </a:lnTo>
                  <a:lnTo>
                    <a:pt x="1906670" y="552167"/>
                  </a:lnTo>
                  <a:lnTo>
                    <a:pt x="1909845" y="559789"/>
                  </a:lnTo>
                  <a:lnTo>
                    <a:pt x="1913337" y="567728"/>
                  </a:lnTo>
                  <a:lnTo>
                    <a:pt x="1916194" y="576619"/>
                  </a:lnTo>
                  <a:lnTo>
                    <a:pt x="1922543" y="595038"/>
                  </a:lnTo>
                  <a:lnTo>
                    <a:pt x="1928574" y="615679"/>
                  </a:lnTo>
                  <a:lnTo>
                    <a:pt x="1934289" y="638544"/>
                  </a:lnTo>
                  <a:lnTo>
                    <a:pt x="1940003" y="663631"/>
                  </a:lnTo>
                  <a:lnTo>
                    <a:pt x="1943812" y="680462"/>
                  </a:lnTo>
                  <a:lnTo>
                    <a:pt x="1948891" y="696975"/>
                  </a:lnTo>
                  <a:lnTo>
                    <a:pt x="1954288" y="713488"/>
                  </a:lnTo>
                  <a:lnTo>
                    <a:pt x="1960320" y="729684"/>
                  </a:lnTo>
                  <a:lnTo>
                    <a:pt x="1966669" y="745562"/>
                  </a:lnTo>
                  <a:lnTo>
                    <a:pt x="1973970" y="761758"/>
                  </a:lnTo>
                  <a:lnTo>
                    <a:pt x="1981589" y="777318"/>
                  </a:lnTo>
                  <a:lnTo>
                    <a:pt x="1990160" y="792561"/>
                  </a:lnTo>
                  <a:lnTo>
                    <a:pt x="1998414" y="808122"/>
                  </a:lnTo>
                  <a:lnTo>
                    <a:pt x="2007620" y="823365"/>
                  </a:lnTo>
                  <a:lnTo>
                    <a:pt x="2017779" y="838290"/>
                  </a:lnTo>
                  <a:lnTo>
                    <a:pt x="2027620" y="852898"/>
                  </a:lnTo>
                  <a:lnTo>
                    <a:pt x="2038096" y="867823"/>
                  </a:lnTo>
                  <a:lnTo>
                    <a:pt x="2048572" y="882113"/>
                  </a:lnTo>
                  <a:lnTo>
                    <a:pt x="2059683" y="896404"/>
                  </a:lnTo>
                  <a:lnTo>
                    <a:pt x="2070794" y="910376"/>
                  </a:lnTo>
                  <a:lnTo>
                    <a:pt x="2082222" y="924667"/>
                  </a:lnTo>
                  <a:lnTo>
                    <a:pt x="2094285" y="938957"/>
                  </a:lnTo>
                  <a:lnTo>
                    <a:pt x="2118412" y="966267"/>
                  </a:lnTo>
                  <a:lnTo>
                    <a:pt x="2143174" y="993578"/>
                  </a:lnTo>
                  <a:lnTo>
                    <a:pt x="2167935" y="1020253"/>
                  </a:lnTo>
                  <a:lnTo>
                    <a:pt x="2218093" y="1072650"/>
                  </a:lnTo>
                  <a:lnTo>
                    <a:pt x="2242537" y="1098373"/>
                  </a:lnTo>
                  <a:lnTo>
                    <a:pt x="2266663" y="1124095"/>
                  </a:lnTo>
                  <a:lnTo>
                    <a:pt x="2274282" y="1132352"/>
                  </a:lnTo>
                  <a:lnTo>
                    <a:pt x="2281266" y="1140926"/>
                  </a:lnTo>
                  <a:lnTo>
                    <a:pt x="2288568" y="1149500"/>
                  </a:lnTo>
                  <a:lnTo>
                    <a:pt x="2295234" y="1158709"/>
                  </a:lnTo>
                  <a:lnTo>
                    <a:pt x="2301901" y="1168236"/>
                  </a:lnTo>
                  <a:lnTo>
                    <a:pt x="2308250" y="1178081"/>
                  </a:lnTo>
                  <a:lnTo>
                    <a:pt x="2314916" y="1187925"/>
                  </a:lnTo>
                  <a:lnTo>
                    <a:pt x="2320948" y="1198087"/>
                  </a:lnTo>
                  <a:lnTo>
                    <a:pt x="2326980" y="1208884"/>
                  </a:lnTo>
                  <a:lnTo>
                    <a:pt x="2333329" y="1219681"/>
                  </a:lnTo>
                  <a:lnTo>
                    <a:pt x="2344757" y="1241593"/>
                  </a:lnTo>
                  <a:lnTo>
                    <a:pt x="2355868" y="1264457"/>
                  </a:lnTo>
                  <a:lnTo>
                    <a:pt x="2366026" y="1287639"/>
                  </a:lnTo>
                  <a:lnTo>
                    <a:pt x="2375550" y="1311774"/>
                  </a:lnTo>
                  <a:lnTo>
                    <a:pt x="2385391" y="1335909"/>
                  </a:lnTo>
                  <a:lnTo>
                    <a:pt x="2393645" y="1360361"/>
                  </a:lnTo>
                  <a:lnTo>
                    <a:pt x="2402216" y="1384813"/>
                  </a:lnTo>
                  <a:lnTo>
                    <a:pt x="2409835" y="1409265"/>
                  </a:lnTo>
                  <a:lnTo>
                    <a:pt x="2417136" y="1434035"/>
                  </a:lnTo>
                  <a:lnTo>
                    <a:pt x="2423803" y="1457852"/>
                  </a:lnTo>
                  <a:lnTo>
                    <a:pt x="2430152" y="1481669"/>
                  </a:lnTo>
                  <a:lnTo>
                    <a:pt x="2435866" y="1505169"/>
                  </a:lnTo>
                  <a:lnTo>
                    <a:pt x="2441263" y="1527716"/>
                  </a:lnTo>
                  <a:lnTo>
                    <a:pt x="2446025" y="1549945"/>
                  </a:lnTo>
                  <a:lnTo>
                    <a:pt x="2450787" y="1570904"/>
                  </a:lnTo>
                  <a:lnTo>
                    <a:pt x="2458406" y="1609964"/>
                  </a:lnTo>
                  <a:lnTo>
                    <a:pt x="2464437" y="1643943"/>
                  </a:lnTo>
                  <a:lnTo>
                    <a:pt x="2468881" y="1672206"/>
                  </a:lnTo>
                  <a:lnTo>
                    <a:pt x="2472056" y="1693800"/>
                  </a:lnTo>
                  <a:lnTo>
                    <a:pt x="2474913" y="1711584"/>
                  </a:lnTo>
                  <a:lnTo>
                    <a:pt x="2474278" y="1722381"/>
                  </a:lnTo>
                  <a:lnTo>
                    <a:pt x="2473643" y="1733178"/>
                  </a:lnTo>
                  <a:lnTo>
                    <a:pt x="2472056" y="1743340"/>
                  </a:lnTo>
                  <a:lnTo>
                    <a:pt x="2470151" y="1753820"/>
                  </a:lnTo>
                  <a:lnTo>
                    <a:pt x="2467929" y="1763664"/>
                  </a:lnTo>
                  <a:lnTo>
                    <a:pt x="2465072" y="1773508"/>
                  </a:lnTo>
                  <a:lnTo>
                    <a:pt x="2462215" y="1783035"/>
                  </a:lnTo>
                  <a:lnTo>
                    <a:pt x="2458406" y="1792880"/>
                  </a:lnTo>
                  <a:lnTo>
                    <a:pt x="2453961" y="1802089"/>
                  </a:lnTo>
                  <a:lnTo>
                    <a:pt x="2449517" y="1810981"/>
                  </a:lnTo>
                  <a:lnTo>
                    <a:pt x="2444438" y="1819872"/>
                  </a:lnTo>
                  <a:lnTo>
                    <a:pt x="2439041" y="1828447"/>
                  </a:lnTo>
                  <a:lnTo>
                    <a:pt x="2433009" y="1836386"/>
                  </a:lnTo>
                  <a:lnTo>
                    <a:pt x="2426978" y="1844325"/>
                  </a:lnTo>
                  <a:lnTo>
                    <a:pt x="2420311" y="1851629"/>
                  </a:lnTo>
                  <a:lnTo>
                    <a:pt x="2413644" y="1858932"/>
                  </a:lnTo>
                  <a:lnTo>
                    <a:pt x="2406343" y="1865919"/>
                  </a:lnTo>
                  <a:lnTo>
                    <a:pt x="2398724" y="1872270"/>
                  </a:lnTo>
                  <a:lnTo>
                    <a:pt x="2391105" y="1878939"/>
                  </a:lnTo>
                  <a:lnTo>
                    <a:pt x="2382851" y="1884655"/>
                  </a:lnTo>
                  <a:lnTo>
                    <a:pt x="2374280" y="1890053"/>
                  </a:lnTo>
                  <a:lnTo>
                    <a:pt x="2365709" y="1894817"/>
                  </a:lnTo>
                  <a:lnTo>
                    <a:pt x="2356503" y="1899580"/>
                  </a:lnTo>
                  <a:lnTo>
                    <a:pt x="2347297" y="1903709"/>
                  </a:lnTo>
                  <a:lnTo>
                    <a:pt x="2337773" y="1907519"/>
                  </a:lnTo>
                  <a:lnTo>
                    <a:pt x="2328249" y="1910695"/>
                  </a:lnTo>
                  <a:lnTo>
                    <a:pt x="2318408" y="1913553"/>
                  </a:lnTo>
                  <a:lnTo>
                    <a:pt x="2308250" y="1916094"/>
                  </a:lnTo>
                  <a:lnTo>
                    <a:pt x="2298091" y="1917364"/>
                  </a:lnTo>
                  <a:lnTo>
                    <a:pt x="2287615" y="1918952"/>
                  </a:lnTo>
                  <a:lnTo>
                    <a:pt x="2277139" y="1919904"/>
                  </a:lnTo>
                  <a:lnTo>
                    <a:pt x="2266346" y="1920222"/>
                  </a:lnTo>
                  <a:lnTo>
                    <a:pt x="2227934" y="1920222"/>
                  </a:lnTo>
                  <a:lnTo>
                    <a:pt x="2227934" y="1976748"/>
                  </a:lnTo>
                  <a:lnTo>
                    <a:pt x="2227616" y="1980876"/>
                  </a:lnTo>
                  <a:lnTo>
                    <a:pt x="2227299" y="1985322"/>
                  </a:lnTo>
                  <a:lnTo>
                    <a:pt x="2226029" y="1989133"/>
                  </a:lnTo>
                  <a:lnTo>
                    <a:pt x="2225077" y="1992943"/>
                  </a:lnTo>
                  <a:lnTo>
                    <a:pt x="2223489" y="1996437"/>
                  </a:lnTo>
                  <a:lnTo>
                    <a:pt x="2221585" y="1999612"/>
                  </a:lnTo>
                  <a:lnTo>
                    <a:pt x="2219363" y="2002788"/>
                  </a:lnTo>
                  <a:lnTo>
                    <a:pt x="2216823" y="2005963"/>
                  </a:lnTo>
                  <a:lnTo>
                    <a:pt x="2214283" y="2008504"/>
                  </a:lnTo>
                  <a:lnTo>
                    <a:pt x="2211744" y="2010727"/>
                  </a:lnTo>
                  <a:lnTo>
                    <a:pt x="2208252" y="2012632"/>
                  </a:lnTo>
                  <a:lnTo>
                    <a:pt x="2205077" y="2014538"/>
                  </a:lnTo>
                  <a:lnTo>
                    <a:pt x="2201885" y="2018125"/>
                  </a:lnTo>
                  <a:lnTo>
                    <a:pt x="2197776" y="2017078"/>
                  </a:lnTo>
                  <a:lnTo>
                    <a:pt x="2194284" y="2017713"/>
                  </a:lnTo>
                  <a:lnTo>
                    <a:pt x="2190474" y="2017713"/>
                  </a:lnTo>
                  <a:lnTo>
                    <a:pt x="2066667" y="2017713"/>
                  </a:lnTo>
                  <a:lnTo>
                    <a:pt x="2062857" y="2017713"/>
                  </a:lnTo>
                  <a:lnTo>
                    <a:pt x="2059048" y="2017078"/>
                  </a:lnTo>
                  <a:lnTo>
                    <a:pt x="2055239" y="2018125"/>
                  </a:lnTo>
                  <a:lnTo>
                    <a:pt x="2051747" y="2014538"/>
                  </a:lnTo>
                  <a:lnTo>
                    <a:pt x="2048572" y="2012632"/>
                  </a:lnTo>
                  <a:lnTo>
                    <a:pt x="2045715" y="2010727"/>
                  </a:lnTo>
                  <a:lnTo>
                    <a:pt x="2042540" y="2008504"/>
                  </a:lnTo>
                  <a:lnTo>
                    <a:pt x="2040001" y="2005963"/>
                  </a:lnTo>
                  <a:lnTo>
                    <a:pt x="2037461" y="2002788"/>
                  </a:lnTo>
                  <a:lnTo>
                    <a:pt x="2035239" y="1999612"/>
                  </a:lnTo>
                  <a:lnTo>
                    <a:pt x="2033334" y="1996437"/>
                  </a:lnTo>
                  <a:lnTo>
                    <a:pt x="2031747" y="1992943"/>
                  </a:lnTo>
                  <a:lnTo>
                    <a:pt x="2030795" y="1989133"/>
                  </a:lnTo>
                  <a:lnTo>
                    <a:pt x="2029525" y="1985322"/>
                  </a:lnTo>
                  <a:lnTo>
                    <a:pt x="2029207" y="1980876"/>
                  </a:lnTo>
                  <a:lnTo>
                    <a:pt x="2028890" y="1976748"/>
                  </a:lnTo>
                  <a:lnTo>
                    <a:pt x="2028890" y="1920222"/>
                  </a:lnTo>
                  <a:lnTo>
                    <a:pt x="721931" y="1920222"/>
                  </a:lnTo>
                  <a:lnTo>
                    <a:pt x="721931" y="1976748"/>
                  </a:lnTo>
                  <a:lnTo>
                    <a:pt x="721931" y="1980876"/>
                  </a:lnTo>
                  <a:lnTo>
                    <a:pt x="720978" y="1985322"/>
                  </a:lnTo>
                  <a:lnTo>
                    <a:pt x="720344" y="1989133"/>
                  </a:lnTo>
                  <a:lnTo>
                    <a:pt x="718756" y="1992943"/>
                  </a:lnTo>
                  <a:lnTo>
                    <a:pt x="717169" y="1996437"/>
                  </a:lnTo>
                  <a:lnTo>
                    <a:pt x="715264" y="1999612"/>
                  </a:lnTo>
                  <a:lnTo>
                    <a:pt x="713360" y="2002788"/>
                  </a:lnTo>
                  <a:lnTo>
                    <a:pt x="710820" y="2005963"/>
                  </a:lnTo>
                  <a:lnTo>
                    <a:pt x="707963" y="2008504"/>
                  </a:lnTo>
                  <a:lnTo>
                    <a:pt x="705423" y="2010727"/>
                  </a:lnTo>
                  <a:lnTo>
                    <a:pt x="702249" y="2012632"/>
                  </a:lnTo>
                  <a:lnTo>
                    <a:pt x="698757" y="2014538"/>
                  </a:lnTo>
                  <a:lnTo>
                    <a:pt x="695582" y="2018125"/>
                  </a:lnTo>
                  <a:lnTo>
                    <a:pt x="692090" y="2017078"/>
                  </a:lnTo>
                  <a:lnTo>
                    <a:pt x="688281" y="2017713"/>
                  </a:lnTo>
                  <a:lnTo>
                    <a:pt x="684471" y="2017713"/>
                  </a:lnTo>
                  <a:lnTo>
                    <a:pt x="560347" y="2017713"/>
                  </a:lnTo>
                  <a:lnTo>
                    <a:pt x="556537" y="2017713"/>
                  </a:lnTo>
                  <a:lnTo>
                    <a:pt x="552728" y="2017078"/>
                  </a:lnTo>
                  <a:lnTo>
                    <a:pt x="549236" y="2018125"/>
                  </a:lnTo>
                  <a:lnTo>
                    <a:pt x="545744" y="2014538"/>
                  </a:lnTo>
                  <a:lnTo>
                    <a:pt x="542569" y="2012632"/>
                  </a:lnTo>
                  <a:lnTo>
                    <a:pt x="539395" y="2010727"/>
                  </a:lnTo>
                  <a:lnTo>
                    <a:pt x="536220" y="2008504"/>
                  </a:lnTo>
                  <a:lnTo>
                    <a:pt x="533680" y="2005963"/>
                  </a:lnTo>
                  <a:lnTo>
                    <a:pt x="531458" y="2002788"/>
                  </a:lnTo>
                  <a:lnTo>
                    <a:pt x="528919" y="1999612"/>
                  </a:lnTo>
                  <a:lnTo>
                    <a:pt x="527014" y="1996437"/>
                  </a:lnTo>
                  <a:lnTo>
                    <a:pt x="525744" y="1992943"/>
                  </a:lnTo>
                  <a:lnTo>
                    <a:pt x="524474" y="1989133"/>
                  </a:lnTo>
                  <a:lnTo>
                    <a:pt x="523839" y="1985322"/>
                  </a:lnTo>
                  <a:lnTo>
                    <a:pt x="522887" y="1980876"/>
                  </a:lnTo>
                  <a:lnTo>
                    <a:pt x="522887" y="1976748"/>
                  </a:lnTo>
                  <a:lnTo>
                    <a:pt x="522887" y="1920222"/>
                  </a:lnTo>
                  <a:lnTo>
                    <a:pt x="484158" y="1920222"/>
                  </a:lnTo>
                  <a:lnTo>
                    <a:pt x="473682" y="1919904"/>
                  </a:lnTo>
                  <a:lnTo>
                    <a:pt x="463206" y="1918952"/>
                  </a:lnTo>
                  <a:lnTo>
                    <a:pt x="452412" y="1917364"/>
                  </a:lnTo>
                  <a:lnTo>
                    <a:pt x="442571" y="1916094"/>
                  </a:lnTo>
                  <a:lnTo>
                    <a:pt x="432413" y="1913553"/>
                  </a:lnTo>
                  <a:lnTo>
                    <a:pt x="422254" y="1910695"/>
                  </a:lnTo>
                  <a:lnTo>
                    <a:pt x="412730" y="1907519"/>
                  </a:lnTo>
                  <a:lnTo>
                    <a:pt x="403207" y="1903709"/>
                  </a:lnTo>
                  <a:lnTo>
                    <a:pt x="394001" y="1899580"/>
                  </a:lnTo>
                  <a:lnTo>
                    <a:pt x="385112" y="1894817"/>
                  </a:lnTo>
                  <a:lnTo>
                    <a:pt x="376541" y="1890053"/>
                  </a:lnTo>
                  <a:lnTo>
                    <a:pt x="367969" y="1884655"/>
                  </a:lnTo>
                  <a:lnTo>
                    <a:pt x="360033" y="1878939"/>
                  </a:lnTo>
                  <a:lnTo>
                    <a:pt x="352097" y="1872270"/>
                  </a:lnTo>
                  <a:lnTo>
                    <a:pt x="344160" y="1865919"/>
                  </a:lnTo>
                  <a:lnTo>
                    <a:pt x="337176" y="1858932"/>
                  </a:lnTo>
                  <a:lnTo>
                    <a:pt x="330192" y="1851629"/>
                  </a:lnTo>
                  <a:lnTo>
                    <a:pt x="323526" y="1844325"/>
                  </a:lnTo>
                  <a:lnTo>
                    <a:pt x="317494" y="1836386"/>
                  </a:lnTo>
                  <a:lnTo>
                    <a:pt x="311780" y="1828447"/>
                  </a:lnTo>
                  <a:lnTo>
                    <a:pt x="306383" y="1819872"/>
                  </a:lnTo>
                  <a:lnTo>
                    <a:pt x="301621" y="1810981"/>
                  </a:lnTo>
                  <a:lnTo>
                    <a:pt x="296860" y="1802089"/>
                  </a:lnTo>
                  <a:lnTo>
                    <a:pt x="292733" y="1792880"/>
                  </a:lnTo>
                  <a:lnTo>
                    <a:pt x="288923" y="1783035"/>
                  </a:lnTo>
                  <a:lnTo>
                    <a:pt x="285431" y="1773508"/>
                  </a:lnTo>
                  <a:lnTo>
                    <a:pt x="282574" y="1763664"/>
                  </a:lnTo>
                  <a:lnTo>
                    <a:pt x="280352" y="1753820"/>
                  </a:lnTo>
                  <a:lnTo>
                    <a:pt x="278447" y="1743340"/>
                  </a:lnTo>
                  <a:lnTo>
                    <a:pt x="277495" y="1733178"/>
                  </a:lnTo>
                  <a:lnTo>
                    <a:pt x="276543" y="1722381"/>
                  </a:lnTo>
                  <a:lnTo>
                    <a:pt x="276225" y="1711584"/>
                  </a:lnTo>
                  <a:lnTo>
                    <a:pt x="278447" y="1693800"/>
                  </a:lnTo>
                  <a:lnTo>
                    <a:pt x="281939" y="1672206"/>
                  </a:lnTo>
                  <a:lnTo>
                    <a:pt x="286701" y="1643943"/>
                  </a:lnTo>
                  <a:lnTo>
                    <a:pt x="292733" y="1609964"/>
                  </a:lnTo>
                  <a:lnTo>
                    <a:pt x="300352" y="1570904"/>
                  </a:lnTo>
                  <a:lnTo>
                    <a:pt x="304478" y="1549945"/>
                  </a:lnTo>
                  <a:lnTo>
                    <a:pt x="309558" y="1527716"/>
                  </a:lnTo>
                  <a:lnTo>
                    <a:pt x="314954" y="1505169"/>
                  </a:lnTo>
                  <a:lnTo>
                    <a:pt x="320669" y="1481669"/>
                  </a:lnTo>
                  <a:lnTo>
                    <a:pt x="327018" y="1457852"/>
                  </a:lnTo>
                  <a:lnTo>
                    <a:pt x="333684" y="1434035"/>
                  </a:lnTo>
                  <a:lnTo>
                    <a:pt x="340986" y="1409265"/>
                  </a:lnTo>
                  <a:lnTo>
                    <a:pt x="348922" y="1384813"/>
                  </a:lnTo>
                  <a:lnTo>
                    <a:pt x="356858" y="1360361"/>
                  </a:lnTo>
                  <a:lnTo>
                    <a:pt x="365747" y="1335909"/>
                  </a:lnTo>
                  <a:lnTo>
                    <a:pt x="374953" y="1311774"/>
                  </a:lnTo>
                  <a:lnTo>
                    <a:pt x="384794" y="1287639"/>
                  </a:lnTo>
                  <a:lnTo>
                    <a:pt x="395270" y="1264457"/>
                  </a:lnTo>
                  <a:lnTo>
                    <a:pt x="405746" y="1241593"/>
                  </a:lnTo>
                  <a:lnTo>
                    <a:pt x="417810" y="1219681"/>
                  </a:lnTo>
                  <a:lnTo>
                    <a:pt x="423524" y="1208884"/>
                  </a:lnTo>
                  <a:lnTo>
                    <a:pt x="429555" y="1198087"/>
                  </a:lnTo>
                  <a:lnTo>
                    <a:pt x="435587" y="1187925"/>
                  </a:lnTo>
                  <a:lnTo>
                    <a:pt x="442254" y="1178081"/>
                  </a:lnTo>
                  <a:lnTo>
                    <a:pt x="448603" y="1168236"/>
                  </a:lnTo>
                  <a:lnTo>
                    <a:pt x="455587" y="1158709"/>
                  </a:lnTo>
                  <a:lnTo>
                    <a:pt x="462571" y="1149500"/>
                  </a:lnTo>
                  <a:lnTo>
                    <a:pt x="469237" y="1140926"/>
                  </a:lnTo>
                  <a:lnTo>
                    <a:pt x="476539" y="1132352"/>
                  </a:lnTo>
                  <a:lnTo>
                    <a:pt x="483840" y="1124095"/>
                  </a:lnTo>
                  <a:lnTo>
                    <a:pt x="507967" y="1098373"/>
                  </a:lnTo>
                  <a:lnTo>
                    <a:pt x="532411" y="1072650"/>
                  </a:lnTo>
                  <a:lnTo>
                    <a:pt x="582568" y="1020253"/>
                  </a:lnTo>
                  <a:lnTo>
                    <a:pt x="607965" y="993578"/>
                  </a:lnTo>
                  <a:lnTo>
                    <a:pt x="632409" y="966267"/>
                  </a:lnTo>
                  <a:lnTo>
                    <a:pt x="656535" y="938957"/>
                  </a:lnTo>
                  <a:lnTo>
                    <a:pt x="668281" y="924667"/>
                  </a:lnTo>
                  <a:lnTo>
                    <a:pt x="679709" y="910376"/>
                  </a:lnTo>
                  <a:lnTo>
                    <a:pt x="691138" y="896404"/>
                  </a:lnTo>
                  <a:lnTo>
                    <a:pt x="702249" y="882113"/>
                  </a:lnTo>
                  <a:lnTo>
                    <a:pt x="713042" y="867823"/>
                  </a:lnTo>
                  <a:lnTo>
                    <a:pt x="723201" y="852898"/>
                  </a:lnTo>
                  <a:lnTo>
                    <a:pt x="733359" y="838290"/>
                  </a:lnTo>
                  <a:lnTo>
                    <a:pt x="742883" y="823365"/>
                  </a:lnTo>
                  <a:lnTo>
                    <a:pt x="752089" y="808122"/>
                  </a:lnTo>
                  <a:lnTo>
                    <a:pt x="760978" y="792561"/>
                  </a:lnTo>
                  <a:lnTo>
                    <a:pt x="768914" y="777318"/>
                  </a:lnTo>
                  <a:lnTo>
                    <a:pt x="776850" y="761758"/>
                  </a:lnTo>
                  <a:lnTo>
                    <a:pt x="783834" y="745562"/>
                  </a:lnTo>
                  <a:lnTo>
                    <a:pt x="790818" y="729684"/>
                  </a:lnTo>
                  <a:lnTo>
                    <a:pt x="796533" y="713488"/>
                  </a:lnTo>
                  <a:lnTo>
                    <a:pt x="802247" y="696975"/>
                  </a:lnTo>
                  <a:lnTo>
                    <a:pt x="806691" y="680462"/>
                  </a:lnTo>
                  <a:lnTo>
                    <a:pt x="810818" y="663631"/>
                  </a:lnTo>
                  <a:lnTo>
                    <a:pt x="816532" y="638544"/>
                  </a:lnTo>
                  <a:lnTo>
                    <a:pt x="822564" y="615679"/>
                  </a:lnTo>
                  <a:lnTo>
                    <a:pt x="828278" y="595038"/>
                  </a:lnTo>
                  <a:lnTo>
                    <a:pt x="834627" y="576619"/>
                  </a:lnTo>
                  <a:lnTo>
                    <a:pt x="837802" y="567728"/>
                  </a:lnTo>
                  <a:lnTo>
                    <a:pt x="840659" y="559789"/>
                  </a:lnTo>
                  <a:lnTo>
                    <a:pt x="844151" y="552167"/>
                  </a:lnTo>
                  <a:lnTo>
                    <a:pt x="847643" y="545181"/>
                  </a:lnTo>
                  <a:lnTo>
                    <a:pt x="851135" y="538194"/>
                  </a:lnTo>
                  <a:lnTo>
                    <a:pt x="854627" y="532161"/>
                  </a:lnTo>
                  <a:lnTo>
                    <a:pt x="858436" y="526127"/>
                  </a:lnTo>
                  <a:lnTo>
                    <a:pt x="862246" y="520729"/>
                  </a:lnTo>
                  <a:lnTo>
                    <a:pt x="866055" y="515648"/>
                  </a:lnTo>
                  <a:lnTo>
                    <a:pt x="869865" y="510567"/>
                  </a:lnTo>
                  <a:lnTo>
                    <a:pt x="873991" y="506438"/>
                  </a:lnTo>
                  <a:lnTo>
                    <a:pt x="878753" y="502310"/>
                  </a:lnTo>
                  <a:lnTo>
                    <a:pt x="882880" y="498817"/>
                  </a:lnTo>
                  <a:lnTo>
                    <a:pt x="887324" y="495324"/>
                  </a:lnTo>
                  <a:lnTo>
                    <a:pt x="892404" y="492466"/>
                  </a:lnTo>
                  <a:lnTo>
                    <a:pt x="897483" y="489607"/>
                  </a:lnTo>
                  <a:lnTo>
                    <a:pt x="902245" y="487067"/>
                  </a:lnTo>
                  <a:lnTo>
                    <a:pt x="907642" y="484844"/>
                  </a:lnTo>
                  <a:lnTo>
                    <a:pt x="913356" y="482939"/>
                  </a:lnTo>
                  <a:lnTo>
                    <a:pt x="919070" y="481033"/>
                  </a:lnTo>
                  <a:lnTo>
                    <a:pt x="925419" y="479446"/>
                  </a:lnTo>
                  <a:lnTo>
                    <a:pt x="931451" y="478175"/>
                  </a:lnTo>
                  <a:lnTo>
                    <a:pt x="944466" y="475952"/>
                  </a:lnTo>
                  <a:lnTo>
                    <a:pt x="944466" y="403231"/>
                  </a:lnTo>
                  <a:lnTo>
                    <a:pt x="944466" y="400055"/>
                  </a:lnTo>
                  <a:lnTo>
                    <a:pt x="945101" y="397515"/>
                  </a:lnTo>
                  <a:lnTo>
                    <a:pt x="945736" y="394657"/>
                  </a:lnTo>
                  <a:lnTo>
                    <a:pt x="946688" y="392116"/>
                  </a:lnTo>
                  <a:lnTo>
                    <a:pt x="947958" y="389576"/>
                  </a:lnTo>
                  <a:lnTo>
                    <a:pt x="949546" y="387035"/>
                  </a:lnTo>
                  <a:lnTo>
                    <a:pt x="950815" y="384812"/>
                  </a:lnTo>
                  <a:lnTo>
                    <a:pt x="952720" y="382907"/>
                  </a:lnTo>
                  <a:lnTo>
                    <a:pt x="955260" y="381001"/>
                  </a:lnTo>
                  <a:lnTo>
                    <a:pt x="957164" y="379414"/>
                  </a:lnTo>
                  <a:lnTo>
                    <a:pt x="959704" y="377826"/>
                  </a:lnTo>
                  <a:lnTo>
                    <a:pt x="961926" y="376873"/>
                  </a:lnTo>
                  <a:lnTo>
                    <a:pt x="964783" y="375603"/>
                  </a:lnTo>
                  <a:lnTo>
                    <a:pt x="967640" y="374968"/>
                  </a:lnTo>
                  <a:lnTo>
                    <a:pt x="970497" y="374650"/>
                  </a:lnTo>
                  <a:close/>
                  <a:moveTo>
                    <a:pt x="806133" y="69850"/>
                  </a:moveTo>
                  <a:lnTo>
                    <a:pt x="790258" y="70168"/>
                  </a:lnTo>
                  <a:lnTo>
                    <a:pt x="774383" y="70485"/>
                  </a:lnTo>
                  <a:lnTo>
                    <a:pt x="758825" y="71120"/>
                  </a:lnTo>
                  <a:lnTo>
                    <a:pt x="743585" y="72390"/>
                  </a:lnTo>
                  <a:lnTo>
                    <a:pt x="728663" y="73660"/>
                  </a:lnTo>
                  <a:lnTo>
                    <a:pt x="713740" y="74930"/>
                  </a:lnTo>
                  <a:lnTo>
                    <a:pt x="699453" y="76835"/>
                  </a:lnTo>
                  <a:lnTo>
                    <a:pt x="685483" y="79058"/>
                  </a:lnTo>
                  <a:lnTo>
                    <a:pt x="671513" y="81280"/>
                  </a:lnTo>
                  <a:lnTo>
                    <a:pt x="657860" y="83820"/>
                  </a:lnTo>
                  <a:lnTo>
                    <a:pt x="644843" y="86678"/>
                  </a:lnTo>
                  <a:lnTo>
                    <a:pt x="631825" y="89535"/>
                  </a:lnTo>
                  <a:lnTo>
                    <a:pt x="618808" y="92710"/>
                  </a:lnTo>
                  <a:lnTo>
                    <a:pt x="606425" y="96203"/>
                  </a:lnTo>
                  <a:lnTo>
                    <a:pt x="594360" y="99695"/>
                  </a:lnTo>
                  <a:lnTo>
                    <a:pt x="582295" y="102870"/>
                  </a:lnTo>
                  <a:lnTo>
                    <a:pt x="570865" y="106680"/>
                  </a:lnTo>
                  <a:lnTo>
                    <a:pt x="559753" y="111125"/>
                  </a:lnTo>
                  <a:lnTo>
                    <a:pt x="538163" y="119380"/>
                  </a:lnTo>
                  <a:lnTo>
                    <a:pt x="517525" y="128270"/>
                  </a:lnTo>
                  <a:lnTo>
                    <a:pt x="497840" y="137478"/>
                  </a:lnTo>
                  <a:lnTo>
                    <a:pt x="479108" y="147003"/>
                  </a:lnTo>
                  <a:lnTo>
                    <a:pt x="461963" y="156845"/>
                  </a:lnTo>
                  <a:lnTo>
                    <a:pt x="445453" y="167005"/>
                  </a:lnTo>
                  <a:lnTo>
                    <a:pt x="430213" y="177165"/>
                  </a:lnTo>
                  <a:lnTo>
                    <a:pt x="415925" y="187008"/>
                  </a:lnTo>
                  <a:lnTo>
                    <a:pt x="402590" y="197168"/>
                  </a:lnTo>
                  <a:lnTo>
                    <a:pt x="390525" y="207010"/>
                  </a:lnTo>
                  <a:lnTo>
                    <a:pt x="379095" y="216853"/>
                  </a:lnTo>
                  <a:lnTo>
                    <a:pt x="368935" y="226060"/>
                  </a:lnTo>
                  <a:lnTo>
                    <a:pt x="359410" y="235268"/>
                  </a:lnTo>
                  <a:lnTo>
                    <a:pt x="351155" y="244158"/>
                  </a:lnTo>
                  <a:lnTo>
                    <a:pt x="343218" y="252095"/>
                  </a:lnTo>
                  <a:lnTo>
                    <a:pt x="336868" y="259398"/>
                  </a:lnTo>
                  <a:lnTo>
                    <a:pt x="331153" y="266383"/>
                  </a:lnTo>
                  <a:lnTo>
                    <a:pt x="322263" y="277813"/>
                  </a:lnTo>
                  <a:lnTo>
                    <a:pt x="316548" y="285433"/>
                  </a:lnTo>
                  <a:lnTo>
                    <a:pt x="314325" y="289243"/>
                  </a:lnTo>
                  <a:lnTo>
                    <a:pt x="312420" y="292735"/>
                  </a:lnTo>
                  <a:lnTo>
                    <a:pt x="310515" y="296545"/>
                  </a:lnTo>
                  <a:lnTo>
                    <a:pt x="309245" y="300355"/>
                  </a:lnTo>
                  <a:lnTo>
                    <a:pt x="308610" y="304483"/>
                  </a:lnTo>
                  <a:lnTo>
                    <a:pt x="308293" y="308293"/>
                  </a:lnTo>
                  <a:lnTo>
                    <a:pt x="307658" y="312738"/>
                  </a:lnTo>
                  <a:lnTo>
                    <a:pt x="308293" y="316548"/>
                  </a:lnTo>
                  <a:lnTo>
                    <a:pt x="308928" y="320358"/>
                  </a:lnTo>
                  <a:lnTo>
                    <a:pt x="310198" y="324168"/>
                  </a:lnTo>
                  <a:lnTo>
                    <a:pt x="311468" y="327978"/>
                  </a:lnTo>
                  <a:lnTo>
                    <a:pt x="313055" y="331788"/>
                  </a:lnTo>
                  <a:lnTo>
                    <a:pt x="315595" y="335280"/>
                  </a:lnTo>
                  <a:lnTo>
                    <a:pt x="317818" y="338138"/>
                  </a:lnTo>
                  <a:lnTo>
                    <a:pt x="320675" y="341313"/>
                  </a:lnTo>
                  <a:lnTo>
                    <a:pt x="323850" y="343853"/>
                  </a:lnTo>
                  <a:lnTo>
                    <a:pt x="327343" y="346393"/>
                  </a:lnTo>
                  <a:lnTo>
                    <a:pt x="331153" y="348615"/>
                  </a:lnTo>
                  <a:lnTo>
                    <a:pt x="334963" y="350203"/>
                  </a:lnTo>
                  <a:lnTo>
                    <a:pt x="338773" y="351155"/>
                  </a:lnTo>
                  <a:lnTo>
                    <a:pt x="342583" y="352108"/>
                  </a:lnTo>
                  <a:lnTo>
                    <a:pt x="346710" y="352743"/>
                  </a:lnTo>
                  <a:lnTo>
                    <a:pt x="350520" y="352743"/>
                  </a:lnTo>
                  <a:lnTo>
                    <a:pt x="354965" y="352425"/>
                  </a:lnTo>
                  <a:lnTo>
                    <a:pt x="358775" y="351790"/>
                  </a:lnTo>
                  <a:lnTo>
                    <a:pt x="362585" y="350520"/>
                  </a:lnTo>
                  <a:lnTo>
                    <a:pt x="366395" y="349250"/>
                  </a:lnTo>
                  <a:lnTo>
                    <a:pt x="369888" y="347345"/>
                  </a:lnTo>
                  <a:lnTo>
                    <a:pt x="373063" y="345123"/>
                  </a:lnTo>
                  <a:lnTo>
                    <a:pt x="376238" y="342900"/>
                  </a:lnTo>
                  <a:lnTo>
                    <a:pt x="379413" y="340043"/>
                  </a:lnTo>
                  <a:lnTo>
                    <a:pt x="381953" y="336868"/>
                  </a:lnTo>
                  <a:lnTo>
                    <a:pt x="384810" y="333375"/>
                  </a:lnTo>
                  <a:lnTo>
                    <a:pt x="384810" y="333693"/>
                  </a:lnTo>
                  <a:lnTo>
                    <a:pt x="385763" y="331470"/>
                  </a:lnTo>
                  <a:lnTo>
                    <a:pt x="389890" y="326073"/>
                  </a:lnTo>
                  <a:lnTo>
                    <a:pt x="396240" y="318453"/>
                  </a:lnTo>
                  <a:lnTo>
                    <a:pt x="404495" y="308928"/>
                  </a:lnTo>
                  <a:lnTo>
                    <a:pt x="415290" y="297180"/>
                  </a:lnTo>
                  <a:lnTo>
                    <a:pt x="421323" y="290830"/>
                  </a:lnTo>
                  <a:lnTo>
                    <a:pt x="428308" y="284163"/>
                  </a:lnTo>
                  <a:lnTo>
                    <a:pt x="435928" y="277495"/>
                  </a:lnTo>
                  <a:lnTo>
                    <a:pt x="444500" y="270510"/>
                  </a:lnTo>
                  <a:lnTo>
                    <a:pt x="453073" y="263208"/>
                  </a:lnTo>
                  <a:lnTo>
                    <a:pt x="462598" y="255905"/>
                  </a:lnTo>
                  <a:lnTo>
                    <a:pt x="472758" y="248603"/>
                  </a:lnTo>
                  <a:lnTo>
                    <a:pt x="483235" y="241618"/>
                  </a:lnTo>
                  <a:lnTo>
                    <a:pt x="495300" y="233680"/>
                  </a:lnTo>
                  <a:lnTo>
                    <a:pt x="507048" y="226695"/>
                  </a:lnTo>
                  <a:lnTo>
                    <a:pt x="520065" y="219393"/>
                  </a:lnTo>
                  <a:lnTo>
                    <a:pt x="533718" y="212408"/>
                  </a:lnTo>
                  <a:lnTo>
                    <a:pt x="548005" y="205423"/>
                  </a:lnTo>
                  <a:lnTo>
                    <a:pt x="563245" y="198755"/>
                  </a:lnTo>
                  <a:lnTo>
                    <a:pt x="579120" y="192405"/>
                  </a:lnTo>
                  <a:lnTo>
                    <a:pt x="595948" y="186373"/>
                  </a:lnTo>
                  <a:lnTo>
                    <a:pt x="613093" y="180658"/>
                  </a:lnTo>
                  <a:lnTo>
                    <a:pt x="631190" y="175260"/>
                  </a:lnTo>
                  <a:lnTo>
                    <a:pt x="650240" y="170180"/>
                  </a:lnTo>
                  <a:lnTo>
                    <a:pt x="669925" y="166053"/>
                  </a:lnTo>
                  <a:lnTo>
                    <a:pt x="690245" y="162243"/>
                  </a:lnTo>
                  <a:lnTo>
                    <a:pt x="712153" y="159385"/>
                  </a:lnTo>
                  <a:lnTo>
                    <a:pt x="734378" y="156528"/>
                  </a:lnTo>
                  <a:lnTo>
                    <a:pt x="757238" y="154623"/>
                  </a:lnTo>
                  <a:lnTo>
                    <a:pt x="781368" y="153353"/>
                  </a:lnTo>
                  <a:lnTo>
                    <a:pt x="806133" y="153035"/>
                  </a:lnTo>
                  <a:lnTo>
                    <a:pt x="1935798" y="153035"/>
                  </a:lnTo>
                  <a:lnTo>
                    <a:pt x="1955165" y="154940"/>
                  </a:lnTo>
                  <a:lnTo>
                    <a:pt x="1972628" y="157163"/>
                  </a:lnTo>
                  <a:lnTo>
                    <a:pt x="1994853" y="160338"/>
                  </a:lnTo>
                  <a:lnTo>
                    <a:pt x="2020888" y="165100"/>
                  </a:lnTo>
                  <a:lnTo>
                    <a:pt x="2049780" y="170815"/>
                  </a:lnTo>
                  <a:lnTo>
                    <a:pt x="2065655" y="173673"/>
                  </a:lnTo>
                  <a:lnTo>
                    <a:pt x="2082165" y="177483"/>
                  </a:lnTo>
                  <a:lnTo>
                    <a:pt x="2098358" y="181928"/>
                  </a:lnTo>
                  <a:lnTo>
                    <a:pt x="2115820" y="186373"/>
                  </a:lnTo>
                  <a:lnTo>
                    <a:pt x="2133600" y="191453"/>
                  </a:lnTo>
                  <a:lnTo>
                    <a:pt x="2151698" y="196850"/>
                  </a:lnTo>
                  <a:lnTo>
                    <a:pt x="2170113" y="202883"/>
                  </a:lnTo>
                  <a:lnTo>
                    <a:pt x="2188210" y="209233"/>
                  </a:lnTo>
                  <a:lnTo>
                    <a:pt x="2206625" y="216218"/>
                  </a:lnTo>
                  <a:lnTo>
                    <a:pt x="2225040" y="223838"/>
                  </a:lnTo>
                  <a:lnTo>
                    <a:pt x="2243455" y="231775"/>
                  </a:lnTo>
                  <a:lnTo>
                    <a:pt x="2261553" y="240348"/>
                  </a:lnTo>
                  <a:lnTo>
                    <a:pt x="2279015" y="249555"/>
                  </a:lnTo>
                  <a:lnTo>
                    <a:pt x="2296160" y="259080"/>
                  </a:lnTo>
                  <a:lnTo>
                    <a:pt x="2312988" y="268923"/>
                  </a:lnTo>
                  <a:lnTo>
                    <a:pt x="2329498" y="279718"/>
                  </a:lnTo>
                  <a:lnTo>
                    <a:pt x="2344738" y="291148"/>
                  </a:lnTo>
                  <a:lnTo>
                    <a:pt x="2352358" y="296863"/>
                  </a:lnTo>
                  <a:lnTo>
                    <a:pt x="2359978" y="303213"/>
                  </a:lnTo>
                  <a:lnTo>
                    <a:pt x="2366963" y="309245"/>
                  </a:lnTo>
                  <a:lnTo>
                    <a:pt x="2374265" y="315278"/>
                  </a:lnTo>
                  <a:lnTo>
                    <a:pt x="2380933" y="321945"/>
                  </a:lnTo>
                  <a:lnTo>
                    <a:pt x="2387283" y="328295"/>
                  </a:lnTo>
                  <a:lnTo>
                    <a:pt x="2390458" y="331470"/>
                  </a:lnTo>
                  <a:lnTo>
                    <a:pt x="2393633" y="333693"/>
                  </a:lnTo>
                  <a:lnTo>
                    <a:pt x="2397125" y="335915"/>
                  </a:lnTo>
                  <a:lnTo>
                    <a:pt x="2400935" y="337820"/>
                  </a:lnTo>
                  <a:lnTo>
                    <a:pt x="2404745" y="339090"/>
                  </a:lnTo>
                  <a:lnTo>
                    <a:pt x="2408555" y="340043"/>
                  </a:lnTo>
                  <a:lnTo>
                    <a:pt x="2412683" y="340995"/>
                  </a:lnTo>
                  <a:lnTo>
                    <a:pt x="2416810" y="340995"/>
                  </a:lnTo>
                  <a:lnTo>
                    <a:pt x="2420620" y="340995"/>
                  </a:lnTo>
                  <a:lnTo>
                    <a:pt x="2424748" y="340043"/>
                  </a:lnTo>
                  <a:lnTo>
                    <a:pt x="2428558" y="339408"/>
                  </a:lnTo>
                  <a:lnTo>
                    <a:pt x="2432368" y="338138"/>
                  </a:lnTo>
                  <a:lnTo>
                    <a:pt x="2435860" y="336233"/>
                  </a:lnTo>
                  <a:lnTo>
                    <a:pt x="2439670" y="334328"/>
                  </a:lnTo>
                  <a:lnTo>
                    <a:pt x="2443163" y="332105"/>
                  </a:lnTo>
                  <a:lnTo>
                    <a:pt x="2446338" y="328930"/>
                  </a:lnTo>
                  <a:lnTo>
                    <a:pt x="2449195" y="326073"/>
                  </a:lnTo>
                  <a:lnTo>
                    <a:pt x="2451418" y="322898"/>
                  </a:lnTo>
                  <a:lnTo>
                    <a:pt x="2453958" y="319088"/>
                  </a:lnTo>
                  <a:lnTo>
                    <a:pt x="2455228" y="315595"/>
                  </a:lnTo>
                  <a:lnTo>
                    <a:pt x="2456815" y="311785"/>
                  </a:lnTo>
                  <a:lnTo>
                    <a:pt x="2458085" y="307975"/>
                  </a:lnTo>
                  <a:lnTo>
                    <a:pt x="2458403" y="303848"/>
                  </a:lnTo>
                  <a:lnTo>
                    <a:pt x="2458720" y="300038"/>
                  </a:lnTo>
                  <a:lnTo>
                    <a:pt x="2458720" y="296228"/>
                  </a:lnTo>
                  <a:lnTo>
                    <a:pt x="2458085" y="292100"/>
                  </a:lnTo>
                  <a:lnTo>
                    <a:pt x="2457450" y="288290"/>
                  </a:lnTo>
                  <a:lnTo>
                    <a:pt x="2456180" y="284163"/>
                  </a:lnTo>
                  <a:lnTo>
                    <a:pt x="2454275" y="280353"/>
                  </a:lnTo>
                  <a:lnTo>
                    <a:pt x="2452370" y="277178"/>
                  </a:lnTo>
                  <a:lnTo>
                    <a:pt x="2449513" y="273685"/>
                  </a:lnTo>
                  <a:lnTo>
                    <a:pt x="2446973" y="270510"/>
                  </a:lnTo>
                  <a:lnTo>
                    <a:pt x="2438400" y="262255"/>
                  </a:lnTo>
                  <a:lnTo>
                    <a:pt x="2429828" y="253683"/>
                  </a:lnTo>
                  <a:lnTo>
                    <a:pt x="2420938" y="245745"/>
                  </a:lnTo>
                  <a:lnTo>
                    <a:pt x="2411730" y="238125"/>
                  </a:lnTo>
                  <a:lnTo>
                    <a:pt x="2402523" y="230823"/>
                  </a:lnTo>
                  <a:lnTo>
                    <a:pt x="2393315" y="223520"/>
                  </a:lnTo>
                  <a:lnTo>
                    <a:pt x="2383790" y="216535"/>
                  </a:lnTo>
                  <a:lnTo>
                    <a:pt x="2373948" y="209868"/>
                  </a:lnTo>
                  <a:lnTo>
                    <a:pt x="2364423" y="203200"/>
                  </a:lnTo>
                  <a:lnTo>
                    <a:pt x="2354263" y="196850"/>
                  </a:lnTo>
                  <a:lnTo>
                    <a:pt x="2334260" y="184785"/>
                  </a:lnTo>
                  <a:lnTo>
                    <a:pt x="2313305" y="173673"/>
                  </a:lnTo>
                  <a:lnTo>
                    <a:pt x="2292668" y="163513"/>
                  </a:lnTo>
                  <a:lnTo>
                    <a:pt x="2277110" y="155893"/>
                  </a:lnTo>
                  <a:lnTo>
                    <a:pt x="2261553" y="148908"/>
                  </a:lnTo>
                  <a:lnTo>
                    <a:pt x="2245678" y="142558"/>
                  </a:lnTo>
                  <a:lnTo>
                    <a:pt x="2230120" y="136208"/>
                  </a:lnTo>
                  <a:lnTo>
                    <a:pt x="2213928" y="130493"/>
                  </a:lnTo>
                  <a:lnTo>
                    <a:pt x="2198688" y="124778"/>
                  </a:lnTo>
                  <a:lnTo>
                    <a:pt x="2183130" y="119698"/>
                  </a:lnTo>
                  <a:lnTo>
                    <a:pt x="2167573" y="114935"/>
                  </a:lnTo>
                  <a:lnTo>
                    <a:pt x="2152650" y="110173"/>
                  </a:lnTo>
                  <a:lnTo>
                    <a:pt x="2137728" y="106045"/>
                  </a:lnTo>
                  <a:lnTo>
                    <a:pt x="2108835" y="98743"/>
                  </a:lnTo>
                  <a:lnTo>
                    <a:pt x="2081213" y="92393"/>
                  </a:lnTo>
                  <a:lnTo>
                    <a:pt x="2055178" y="86995"/>
                  </a:lnTo>
                  <a:lnTo>
                    <a:pt x="2031048" y="82233"/>
                  </a:lnTo>
                  <a:lnTo>
                    <a:pt x="2008823" y="78423"/>
                  </a:lnTo>
                  <a:lnTo>
                    <a:pt x="1989773" y="75565"/>
                  </a:lnTo>
                  <a:lnTo>
                    <a:pt x="1972945" y="73660"/>
                  </a:lnTo>
                  <a:lnTo>
                    <a:pt x="1949133" y="70803"/>
                  </a:lnTo>
                  <a:lnTo>
                    <a:pt x="1940560" y="70168"/>
                  </a:lnTo>
                  <a:lnTo>
                    <a:pt x="1937385" y="69850"/>
                  </a:lnTo>
                  <a:lnTo>
                    <a:pt x="806133" y="69850"/>
                  </a:lnTo>
                  <a:close/>
                  <a:moveTo>
                    <a:pt x="874713" y="0"/>
                  </a:moveTo>
                  <a:lnTo>
                    <a:pt x="1878013" y="0"/>
                  </a:lnTo>
                  <a:lnTo>
                    <a:pt x="1902143" y="635"/>
                  </a:lnTo>
                  <a:lnTo>
                    <a:pt x="1926273" y="1270"/>
                  </a:lnTo>
                  <a:lnTo>
                    <a:pt x="1949768" y="1905"/>
                  </a:lnTo>
                  <a:lnTo>
                    <a:pt x="1972945" y="3175"/>
                  </a:lnTo>
                  <a:lnTo>
                    <a:pt x="1995805" y="5080"/>
                  </a:lnTo>
                  <a:lnTo>
                    <a:pt x="2018665" y="6985"/>
                  </a:lnTo>
                  <a:lnTo>
                    <a:pt x="2040573" y="8890"/>
                  </a:lnTo>
                  <a:lnTo>
                    <a:pt x="2062798" y="11430"/>
                  </a:lnTo>
                  <a:lnTo>
                    <a:pt x="2084388" y="14288"/>
                  </a:lnTo>
                  <a:lnTo>
                    <a:pt x="2105660" y="17780"/>
                  </a:lnTo>
                  <a:lnTo>
                    <a:pt x="2126933" y="21273"/>
                  </a:lnTo>
                  <a:lnTo>
                    <a:pt x="2147570" y="25083"/>
                  </a:lnTo>
                  <a:lnTo>
                    <a:pt x="2167573" y="28893"/>
                  </a:lnTo>
                  <a:lnTo>
                    <a:pt x="2187575" y="33020"/>
                  </a:lnTo>
                  <a:lnTo>
                    <a:pt x="2207260" y="37465"/>
                  </a:lnTo>
                  <a:lnTo>
                    <a:pt x="2226628" y="42545"/>
                  </a:lnTo>
                  <a:lnTo>
                    <a:pt x="2245360" y="47943"/>
                  </a:lnTo>
                  <a:lnTo>
                    <a:pt x="2264093" y="53340"/>
                  </a:lnTo>
                  <a:lnTo>
                    <a:pt x="2282508" y="59055"/>
                  </a:lnTo>
                  <a:lnTo>
                    <a:pt x="2300605" y="64770"/>
                  </a:lnTo>
                  <a:lnTo>
                    <a:pt x="2318068" y="71120"/>
                  </a:lnTo>
                  <a:lnTo>
                    <a:pt x="2335213" y="77470"/>
                  </a:lnTo>
                  <a:lnTo>
                    <a:pt x="2352040" y="84138"/>
                  </a:lnTo>
                  <a:lnTo>
                    <a:pt x="2368868" y="91123"/>
                  </a:lnTo>
                  <a:lnTo>
                    <a:pt x="2385060" y="98425"/>
                  </a:lnTo>
                  <a:lnTo>
                    <a:pt x="2400935" y="105728"/>
                  </a:lnTo>
                  <a:lnTo>
                    <a:pt x="2416493" y="113665"/>
                  </a:lnTo>
                  <a:lnTo>
                    <a:pt x="2431733" y="121285"/>
                  </a:lnTo>
                  <a:lnTo>
                    <a:pt x="2446655" y="129540"/>
                  </a:lnTo>
                  <a:lnTo>
                    <a:pt x="2461260" y="137795"/>
                  </a:lnTo>
                  <a:lnTo>
                    <a:pt x="2475230" y="146685"/>
                  </a:lnTo>
                  <a:lnTo>
                    <a:pt x="2489200" y="155258"/>
                  </a:lnTo>
                  <a:lnTo>
                    <a:pt x="2502535" y="164148"/>
                  </a:lnTo>
                  <a:lnTo>
                    <a:pt x="2515553" y="173355"/>
                  </a:lnTo>
                  <a:lnTo>
                    <a:pt x="2527935" y="182880"/>
                  </a:lnTo>
                  <a:lnTo>
                    <a:pt x="2540635" y="192405"/>
                  </a:lnTo>
                  <a:lnTo>
                    <a:pt x="2552700" y="201930"/>
                  </a:lnTo>
                  <a:lnTo>
                    <a:pt x="2564130" y="212090"/>
                  </a:lnTo>
                  <a:lnTo>
                    <a:pt x="2575560" y="222250"/>
                  </a:lnTo>
                  <a:lnTo>
                    <a:pt x="2586355" y="232728"/>
                  </a:lnTo>
                  <a:lnTo>
                    <a:pt x="2596833" y="242888"/>
                  </a:lnTo>
                  <a:lnTo>
                    <a:pt x="2607310" y="253683"/>
                  </a:lnTo>
                  <a:lnTo>
                    <a:pt x="2616835" y="264478"/>
                  </a:lnTo>
                  <a:lnTo>
                    <a:pt x="2626360" y="275590"/>
                  </a:lnTo>
                  <a:lnTo>
                    <a:pt x="2635568" y="286703"/>
                  </a:lnTo>
                  <a:lnTo>
                    <a:pt x="2644458" y="298133"/>
                  </a:lnTo>
                  <a:lnTo>
                    <a:pt x="2652395" y="309563"/>
                  </a:lnTo>
                  <a:lnTo>
                    <a:pt x="2660333" y="320993"/>
                  </a:lnTo>
                  <a:lnTo>
                    <a:pt x="2667953" y="332740"/>
                  </a:lnTo>
                  <a:lnTo>
                    <a:pt x="2675255" y="344805"/>
                  </a:lnTo>
                  <a:lnTo>
                    <a:pt x="2682240" y="356870"/>
                  </a:lnTo>
                  <a:lnTo>
                    <a:pt x="2688590" y="368935"/>
                  </a:lnTo>
                  <a:lnTo>
                    <a:pt x="2694623" y="381318"/>
                  </a:lnTo>
                  <a:lnTo>
                    <a:pt x="2700338" y="393700"/>
                  </a:lnTo>
                  <a:lnTo>
                    <a:pt x="2705418" y="406400"/>
                  </a:lnTo>
                  <a:lnTo>
                    <a:pt x="2710498" y="419100"/>
                  </a:lnTo>
                  <a:lnTo>
                    <a:pt x="2715260" y="431483"/>
                  </a:lnTo>
                  <a:lnTo>
                    <a:pt x="2719388" y="444500"/>
                  </a:lnTo>
                  <a:lnTo>
                    <a:pt x="2723198" y="457518"/>
                  </a:lnTo>
                  <a:lnTo>
                    <a:pt x="2726690" y="470535"/>
                  </a:lnTo>
                  <a:lnTo>
                    <a:pt x="2729230" y="483553"/>
                  </a:lnTo>
                  <a:lnTo>
                    <a:pt x="2732088" y="496888"/>
                  </a:lnTo>
                  <a:lnTo>
                    <a:pt x="2734310" y="509905"/>
                  </a:lnTo>
                  <a:lnTo>
                    <a:pt x="2736215" y="523240"/>
                  </a:lnTo>
                  <a:lnTo>
                    <a:pt x="2736850" y="533400"/>
                  </a:lnTo>
                  <a:lnTo>
                    <a:pt x="2054860" y="530543"/>
                  </a:lnTo>
                  <a:lnTo>
                    <a:pt x="2052955" y="516890"/>
                  </a:lnTo>
                  <a:lnTo>
                    <a:pt x="2051368" y="505460"/>
                  </a:lnTo>
                  <a:lnTo>
                    <a:pt x="2048828" y="494030"/>
                  </a:lnTo>
                  <a:lnTo>
                    <a:pt x="2045970" y="482918"/>
                  </a:lnTo>
                  <a:lnTo>
                    <a:pt x="2042160" y="471805"/>
                  </a:lnTo>
                  <a:lnTo>
                    <a:pt x="2038033" y="460693"/>
                  </a:lnTo>
                  <a:lnTo>
                    <a:pt x="2033588" y="450215"/>
                  </a:lnTo>
                  <a:lnTo>
                    <a:pt x="2028190" y="439738"/>
                  </a:lnTo>
                  <a:lnTo>
                    <a:pt x="2021840" y="429578"/>
                  </a:lnTo>
                  <a:lnTo>
                    <a:pt x="2018808" y="419735"/>
                  </a:lnTo>
                  <a:lnTo>
                    <a:pt x="2008823" y="409893"/>
                  </a:lnTo>
                  <a:lnTo>
                    <a:pt x="2001203" y="400685"/>
                  </a:lnTo>
                  <a:lnTo>
                    <a:pt x="1993583" y="391478"/>
                  </a:lnTo>
                  <a:lnTo>
                    <a:pt x="1985328" y="382588"/>
                  </a:lnTo>
                  <a:lnTo>
                    <a:pt x="1976755" y="373698"/>
                  </a:lnTo>
                  <a:lnTo>
                    <a:pt x="1967548" y="365760"/>
                  </a:lnTo>
                  <a:lnTo>
                    <a:pt x="1958023" y="358140"/>
                  </a:lnTo>
                  <a:lnTo>
                    <a:pt x="1948180" y="350520"/>
                  </a:lnTo>
                  <a:lnTo>
                    <a:pt x="1937703" y="343218"/>
                  </a:lnTo>
                  <a:lnTo>
                    <a:pt x="1927543" y="336868"/>
                  </a:lnTo>
                  <a:lnTo>
                    <a:pt x="1916430" y="330518"/>
                  </a:lnTo>
                  <a:lnTo>
                    <a:pt x="1905318" y="324485"/>
                  </a:lnTo>
                  <a:lnTo>
                    <a:pt x="1893888" y="319088"/>
                  </a:lnTo>
                  <a:lnTo>
                    <a:pt x="1882458" y="314008"/>
                  </a:lnTo>
                  <a:lnTo>
                    <a:pt x="1870075" y="309563"/>
                  </a:lnTo>
                  <a:lnTo>
                    <a:pt x="1857693" y="305435"/>
                  </a:lnTo>
                  <a:lnTo>
                    <a:pt x="1845628" y="301943"/>
                  </a:lnTo>
                  <a:lnTo>
                    <a:pt x="1832928" y="298768"/>
                  </a:lnTo>
                  <a:lnTo>
                    <a:pt x="1820228" y="296228"/>
                  </a:lnTo>
                  <a:lnTo>
                    <a:pt x="1807210" y="294323"/>
                  </a:lnTo>
                  <a:lnTo>
                    <a:pt x="1794193" y="292735"/>
                  </a:lnTo>
                  <a:lnTo>
                    <a:pt x="1781493" y="292100"/>
                  </a:lnTo>
                  <a:lnTo>
                    <a:pt x="1767840" y="291465"/>
                  </a:lnTo>
                  <a:lnTo>
                    <a:pt x="984885" y="291465"/>
                  </a:lnTo>
                  <a:lnTo>
                    <a:pt x="971868" y="292100"/>
                  </a:lnTo>
                  <a:lnTo>
                    <a:pt x="958533" y="292735"/>
                  </a:lnTo>
                  <a:lnTo>
                    <a:pt x="945515" y="294323"/>
                  </a:lnTo>
                  <a:lnTo>
                    <a:pt x="932815" y="296228"/>
                  </a:lnTo>
                  <a:lnTo>
                    <a:pt x="919798" y="298768"/>
                  </a:lnTo>
                  <a:lnTo>
                    <a:pt x="907098" y="301943"/>
                  </a:lnTo>
                  <a:lnTo>
                    <a:pt x="895033" y="305435"/>
                  </a:lnTo>
                  <a:lnTo>
                    <a:pt x="882650" y="309563"/>
                  </a:lnTo>
                  <a:lnTo>
                    <a:pt x="870903" y="314008"/>
                  </a:lnTo>
                  <a:lnTo>
                    <a:pt x="859155" y="319088"/>
                  </a:lnTo>
                  <a:lnTo>
                    <a:pt x="847408" y="324485"/>
                  </a:lnTo>
                  <a:lnTo>
                    <a:pt x="836613" y="330518"/>
                  </a:lnTo>
                  <a:lnTo>
                    <a:pt x="825818" y="336868"/>
                  </a:lnTo>
                  <a:lnTo>
                    <a:pt x="815023" y="343218"/>
                  </a:lnTo>
                  <a:lnTo>
                    <a:pt x="804863" y="350520"/>
                  </a:lnTo>
                  <a:lnTo>
                    <a:pt x="795020" y="358140"/>
                  </a:lnTo>
                  <a:lnTo>
                    <a:pt x="785495" y="365760"/>
                  </a:lnTo>
                  <a:lnTo>
                    <a:pt x="776288" y="373698"/>
                  </a:lnTo>
                  <a:lnTo>
                    <a:pt x="767715" y="382588"/>
                  </a:lnTo>
                  <a:lnTo>
                    <a:pt x="759460" y="391478"/>
                  </a:lnTo>
                  <a:lnTo>
                    <a:pt x="751523" y="400685"/>
                  </a:lnTo>
                  <a:lnTo>
                    <a:pt x="744220" y="409893"/>
                  </a:lnTo>
                  <a:lnTo>
                    <a:pt x="737235" y="419735"/>
                  </a:lnTo>
                  <a:lnTo>
                    <a:pt x="730885" y="429578"/>
                  </a:lnTo>
                  <a:lnTo>
                    <a:pt x="725170" y="439738"/>
                  </a:lnTo>
                  <a:lnTo>
                    <a:pt x="719773" y="450215"/>
                  </a:lnTo>
                  <a:lnTo>
                    <a:pt x="714693" y="460693"/>
                  </a:lnTo>
                  <a:lnTo>
                    <a:pt x="710565" y="471805"/>
                  </a:lnTo>
                  <a:lnTo>
                    <a:pt x="707073" y="482918"/>
                  </a:lnTo>
                  <a:lnTo>
                    <a:pt x="704215" y="494030"/>
                  </a:lnTo>
                  <a:lnTo>
                    <a:pt x="701675" y="505460"/>
                  </a:lnTo>
                  <a:lnTo>
                    <a:pt x="699770" y="516890"/>
                  </a:lnTo>
                  <a:lnTo>
                    <a:pt x="698500" y="530543"/>
                  </a:lnTo>
                  <a:lnTo>
                    <a:pt x="15875" y="533400"/>
                  </a:lnTo>
                  <a:lnTo>
                    <a:pt x="17145" y="523240"/>
                  </a:lnTo>
                  <a:lnTo>
                    <a:pt x="18733" y="509905"/>
                  </a:lnTo>
                  <a:lnTo>
                    <a:pt x="20955" y="496888"/>
                  </a:lnTo>
                  <a:lnTo>
                    <a:pt x="23495" y="483553"/>
                  </a:lnTo>
                  <a:lnTo>
                    <a:pt x="26670" y="470535"/>
                  </a:lnTo>
                  <a:lnTo>
                    <a:pt x="30163" y="457518"/>
                  </a:lnTo>
                  <a:lnTo>
                    <a:pt x="33973" y="444500"/>
                  </a:lnTo>
                  <a:lnTo>
                    <a:pt x="37783" y="431483"/>
                  </a:lnTo>
                  <a:lnTo>
                    <a:pt x="42228" y="419100"/>
                  </a:lnTo>
                  <a:lnTo>
                    <a:pt x="47308" y="406400"/>
                  </a:lnTo>
                  <a:lnTo>
                    <a:pt x="52705" y="393700"/>
                  </a:lnTo>
                  <a:lnTo>
                    <a:pt x="58420" y="381318"/>
                  </a:lnTo>
                  <a:lnTo>
                    <a:pt x="64453" y="368935"/>
                  </a:lnTo>
                  <a:lnTo>
                    <a:pt x="71120" y="356870"/>
                  </a:lnTo>
                  <a:lnTo>
                    <a:pt x="77788" y="344805"/>
                  </a:lnTo>
                  <a:lnTo>
                    <a:pt x="84773" y="332740"/>
                  </a:lnTo>
                  <a:lnTo>
                    <a:pt x="92393" y="320993"/>
                  </a:lnTo>
                  <a:lnTo>
                    <a:pt x="100330" y="309563"/>
                  </a:lnTo>
                  <a:lnTo>
                    <a:pt x="108903" y="298133"/>
                  </a:lnTo>
                  <a:lnTo>
                    <a:pt x="117793" y="286703"/>
                  </a:lnTo>
                  <a:lnTo>
                    <a:pt x="126365" y="275590"/>
                  </a:lnTo>
                  <a:lnTo>
                    <a:pt x="135890" y="264478"/>
                  </a:lnTo>
                  <a:lnTo>
                    <a:pt x="146050" y="253683"/>
                  </a:lnTo>
                  <a:lnTo>
                    <a:pt x="155893" y="242888"/>
                  </a:lnTo>
                  <a:lnTo>
                    <a:pt x="166688" y="232728"/>
                  </a:lnTo>
                  <a:lnTo>
                    <a:pt x="177483" y="222250"/>
                  </a:lnTo>
                  <a:lnTo>
                    <a:pt x="188913" y="212090"/>
                  </a:lnTo>
                  <a:lnTo>
                    <a:pt x="200343" y="201930"/>
                  </a:lnTo>
                  <a:lnTo>
                    <a:pt x="212408" y="192405"/>
                  </a:lnTo>
                  <a:lnTo>
                    <a:pt x="224790" y="182880"/>
                  </a:lnTo>
                  <a:lnTo>
                    <a:pt x="237490" y="173355"/>
                  </a:lnTo>
                  <a:lnTo>
                    <a:pt x="250508" y="164148"/>
                  </a:lnTo>
                  <a:lnTo>
                    <a:pt x="264160" y="155258"/>
                  </a:lnTo>
                  <a:lnTo>
                    <a:pt x="277813" y="146685"/>
                  </a:lnTo>
                  <a:lnTo>
                    <a:pt x="292100" y="137795"/>
                  </a:lnTo>
                  <a:lnTo>
                    <a:pt x="306705" y="129540"/>
                  </a:lnTo>
                  <a:lnTo>
                    <a:pt x="321310" y="121285"/>
                  </a:lnTo>
                  <a:lnTo>
                    <a:pt x="336550" y="113665"/>
                  </a:lnTo>
                  <a:lnTo>
                    <a:pt x="352108" y="105728"/>
                  </a:lnTo>
                  <a:lnTo>
                    <a:pt x="367983" y="98425"/>
                  </a:lnTo>
                  <a:lnTo>
                    <a:pt x="384175" y="91123"/>
                  </a:lnTo>
                  <a:lnTo>
                    <a:pt x="400685" y="84138"/>
                  </a:lnTo>
                  <a:lnTo>
                    <a:pt x="417513" y="77470"/>
                  </a:lnTo>
                  <a:lnTo>
                    <a:pt x="434658" y="71120"/>
                  </a:lnTo>
                  <a:lnTo>
                    <a:pt x="452755" y="64770"/>
                  </a:lnTo>
                  <a:lnTo>
                    <a:pt x="470218" y="59055"/>
                  </a:lnTo>
                  <a:lnTo>
                    <a:pt x="488633" y="53340"/>
                  </a:lnTo>
                  <a:lnTo>
                    <a:pt x="507365" y="47943"/>
                  </a:lnTo>
                  <a:lnTo>
                    <a:pt x="526733" y="42545"/>
                  </a:lnTo>
                  <a:lnTo>
                    <a:pt x="545783" y="37465"/>
                  </a:lnTo>
                  <a:lnTo>
                    <a:pt x="565150" y="33020"/>
                  </a:lnTo>
                  <a:lnTo>
                    <a:pt x="585470" y="28893"/>
                  </a:lnTo>
                  <a:lnTo>
                    <a:pt x="605790" y="25083"/>
                  </a:lnTo>
                  <a:lnTo>
                    <a:pt x="626428" y="21273"/>
                  </a:lnTo>
                  <a:lnTo>
                    <a:pt x="647065" y="17780"/>
                  </a:lnTo>
                  <a:lnTo>
                    <a:pt x="668655" y="14288"/>
                  </a:lnTo>
                  <a:lnTo>
                    <a:pt x="690245" y="11430"/>
                  </a:lnTo>
                  <a:lnTo>
                    <a:pt x="712153" y="8890"/>
                  </a:lnTo>
                  <a:lnTo>
                    <a:pt x="734378" y="6985"/>
                  </a:lnTo>
                  <a:lnTo>
                    <a:pt x="756920" y="5080"/>
                  </a:lnTo>
                  <a:lnTo>
                    <a:pt x="779780" y="3175"/>
                  </a:lnTo>
                  <a:lnTo>
                    <a:pt x="803275" y="1905"/>
                  </a:lnTo>
                  <a:lnTo>
                    <a:pt x="826770" y="1270"/>
                  </a:lnTo>
                  <a:lnTo>
                    <a:pt x="850583" y="635"/>
                  </a:lnTo>
                  <a:lnTo>
                    <a:pt x="874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7303" y="2200780"/>
            <a:ext cx="1578246" cy="1578246"/>
            <a:chOff x="4957031" y="1919130"/>
            <a:chExt cx="900000" cy="898457"/>
          </a:xfrm>
        </p:grpSpPr>
        <p:sp>
          <p:nvSpPr>
            <p:cNvPr id="21" name="MH_Other_4"/>
            <p:cNvSpPr/>
            <p:nvPr>
              <p:custDataLst>
                <p:tags r:id="rId5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MH_Other_5"/>
            <p:cNvSpPr/>
            <p:nvPr>
              <p:custDataLst>
                <p:tags r:id="rId6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endParaRPr altLang="en-US" lang="zh-CN" sz="2700">
                <a:latin charset="0" panose="020f0502020204030204" pitchFamily="3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3" name="MH_Other_1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5254066" y="2185157"/>
              <a:ext cx="321312" cy="366402"/>
            </a:xfrm>
            <a:custGeom>
              <a:gdLst>
                <a:gd fmla="*/ 1083502 w 1854200" name="T0"/>
                <a:gd fmla="*/ 1905000 h 2143126" name="T1"/>
                <a:gd fmla="*/ 369632 w 1854200" name="T2"/>
                <a:gd fmla="*/ 1627011 h 2143126" name="T3"/>
                <a:gd fmla="*/ 280391 w 1854200" name="T4"/>
                <a:gd fmla="*/ 1905000 h 2143126" name="T5"/>
                <a:gd fmla="*/ 1585749 w 1854200" name="T6"/>
                <a:gd fmla="*/ 1456206 h 2143126" name="T7"/>
                <a:gd fmla="*/ 1617257 w 1854200" name="T8"/>
                <a:gd fmla="*/ 1504089 h 2143126" name="T9"/>
                <a:gd fmla="*/ 1637950 w 1854200" name="T10"/>
                <a:gd fmla="*/ 1557606 h 2143126" name="T11"/>
                <a:gd fmla="*/ 1647355 w 1854200" name="T12"/>
                <a:gd fmla="*/ 1615349 h 2143126" name="T13"/>
                <a:gd fmla="*/ 1644533 w 1854200" name="T14"/>
                <a:gd fmla="*/ 1672152 h 2143126" name="T15"/>
                <a:gd fmla="*/ 1631131 w 1854200" name="T16"/>
                <a:gd fmla="*/ 1724731 h 2143126" name="T17"/>
                <a:gd fmla="*/ 1584809 w 1854200" name="T18"/>
                <a:gd fmla="*/ 1804772 h 2143126" name="T19"/>
                <a:gd fmla="*/ 1503687 w 1854200" name="T20"/>
                <a:gd fmla="*/ 1871903 h 2143126" name="T21"/>
                <a:gd fmla="*/ 1441377 w 1854200" name="T22"/>
                <a:gd fmla="*/ 1896549 h 2143126" name="T23"/>
                <a:gd fmla="*/ 1386825 w 1854200" name="T24"/>
                <a:gd fmla="*/ 1904530 h 2143126" name="T25"/>
                <a:gd fmla="*/ 1330864 w 1854200" name="T26"/>
                <a:gd fmla="*/ 1901948 h 2143126" name="T27"/>
                <a:gd fmla="*/ 1278429 w 1854200" name="T28"/>
                <a:gd fmla="*/ 1888333 h 2143126" name="T29"/>
                <a:gd fmla="*/ 1197777 w 1854200" name="T30"/>
                <a:gd fmla="*/ 1842328 h 2143126" name="T31"/>
                <a:gd fmla="*/ 1130999 w 1854200" name="T32"/>
                <a:gd fmla="*/ 1761113 h 2143126" name="T33"/>
                <a:gd fmla="*/ 1106310 w 1854200" name="T34"/>
                <a:gd fmla="*/ 1698911 h 2143126" name="T35"/>
                <a:gd fmla="*/ 1097845 w 1854200" name="T36"/>
                <a:gd fmla="*/ 1644689 h 2143126" name="T37"/>
                <a:gd fmla="*/ 1206947 w 1854200" name="T38"/>
                <a:gd fmla="*/ 1673091 h 2143126" name="T39"/>
                <a:gd fmla="*/ 1235633 w 1854200" name="T40"/>
                <a:gd fmla="*/ 1732711 h 2143126" name="T41"/>
                <a:gd fmla="*/ 1284072 w 1854200" name="T42"/>
                <a:gd fmla="*/ 1776370 h 2143126" name="T43"/>
                <a:gd fmla="*/ 1346617 w 1854200" name="T44"/>
                <a:gd fmla="*/ 1799373 h 2143126" name="T45"/>
                <a:gd fmla="*/ 1415512 w 1854200" name="T46"/>
                <a:gd fmla="*/ 1795852 h 2143126" name="T47"/>
                <a:gd fmla="*/ 1475001 w 1854200" name="T48"/>
                <a:gd fmla="*/ 1767451 h 2143126" name="T49"/>
                <a:gd fmla="*/ 1519206 w 1854200" name="T50"/>
                <a:gd fmla="*/ 1719097 h 2143126" name="T51"/>
                <a:gd fmla="*/ 1541779 w 1854200" name="T52"/>
                <a:gd fmla="*/ 1656426 h 2143126" name="T53"/>
                <a:gd fmla="*/ 1541074 w 1854200" name="T54"/>
                <a:gd fmla="*/ 1598684 h 2143126" name="T55"/>
                <a:gd fmla="*/ 1524850 w 1854200" name="T56"/>
                <a:gd fmla="*/ 1551973 h 2143126" name="T57"/>
                <a:gd fmla="*/ 1496163 w 1854200" name="T58"/>
                <a:gd fmla="*/ 1511835 h 2143126" name="T59"/>
                <a:gd fmla="*/ 1456661 w 1854200" name="T60"/>
                <a:gd fmla="*/ 1481321 h 2143126" name="T61"/>
                <a:gd fmla="*/ 456397 w 1854200" name="T62"/>
                <a:gd fmla="*/ 1176 h 2143126" name="T63"/>
                <a:gd fmla="*/ 489551 w 1854200" name="T64"/>
                <a:gd fmla="*/ 23288 h 2143126" name="T65"/>
                <a:gd fmla="*/ 559856 w 1854200" name="T66"/>
                <a:gd fmla="*/ 406471 h 2143126" name="T67"/>
                <a:gd fmla="*/ 540576 w 1854200" name="T68"/>
                <a:gd fmla="*/ 441990 h 2143126" name="T69"/>
                <a:gd fmla="*/ 436881 w 1854200" name="T70"/>
                <a:gd fmla="*/ 453986 h 2143126" name="T71"/>
                <a:gd fmla="*/ 447933 w 1854200" name="T72"/>
                <a:gd fmla="*/ 495151 h 2143126" name="T73"/>
                <a:gd fmla="*/ 502954 w 1854200" name="T74"/>
                <a:gd fmla="*/ 583595 h 2143126" name="T75"/>
                <a:gd fmla="*/ 601476 w 1854200" name="T76"/>
                <a:gd fmla="*/ 691329 h 2143126" name="T77"/>
                <a:gd fmla="*/ 771949 w 1854200" name="T78"/>
                <a:gd fmla="*/ 862103 h 2143126" name="T79"/>
                <a:gd fmla="*/ 879640 w 1854200" name="T80"/>
                <a:gd fmla="*/ 960427 h 2143126" name="T81"/>
                <a:gd fmla="*/ 968051 w 1854200" name="T82"/>
                <a:gd fmla="*/ 1015470 h 2143126" name="T83"/>
                <a:gd fmla="*/ 1009199 w 1854200" name="T84"/>
                <a:gd fmla="*/ 1026996 h 2143126" name="T85"/>
                <a:gd fmla="*/ 1021191 w 1854200" name="T86"/>
                <a:gd fmla="*/ 922791 h 2143126" name="T87"/>
                <a:gd fmla="*/ 1056696 w 1854200" name="T88"/>
                <a:gd fmla="*/ 903738 h 2143126" name="T89"/>
                <a:gd fmla="*/ 1439731 w 1854200" name="T90"/>
                <a:gd fmla="*/ 973835 h 2143126" name="T91"/>
                <a:gd fmla="*/ 1462069 w 1854200" name="T92"/>
                <a:gd fmla="*/ 1007002 h 2143126" name="T93"/>
                <a:gd fmla="*/ 1456896 w 1854200" name="T94"/>
                <a:gd fmla="*/ 1329732 h 2143126" name="T95"/>
                <a:gd fmla="*/ 1425858 w 1854200" name="T96"/>
                <a:gd fmla="*/ 1355371 h 2143126" name="T97"/>
                <a:gd fmla="*/ 1346383 w 1854200" name="T98"/>
                <a:gd fmla="*/ 1352313 h 2143126" name="T99"/>
                <a:gd fmla="*/ 1163212 w 1854200" name="T100"/>
                <a:gd fmla="*/ 1317264 h 2143126" name="T101"/>
                <a:gd fmla="*/ 1030832 w 1854200" name="T102"/>
                <a:gd fmla="*/ 1276100 h 2143126" name="T103"/>
                <a:gd fmla="*/ 882932 w 1854200" name="T104"/>
                <a:gd fmla="*/ 1214236 h 2143126" name="T105"/>
                <a:gd fmla="*/ 726097 w 1854200" name="T106"/>
                <a:gd fmla="*/ 1126496 h 2143126" name="T107"/>
                <a:gd fmla="*/ 566441 w 1854200" name="T108"/>
                <a:gd fmla="*/ 1008884 h 2143126" name="T109"/>
                <a:gd fmla="*/ 416659 w 1854200" name="T110"/>
                <a:gd fmla="*/ 862573 h 2143126" name="T111"/>
                <a:gd fmla="*/ 301914 w 1854200" name="T112"/>
                <a:gd fmla="*/ 708030 h 2143126" name="T113"/>
                <a:gd fmla="*/ 219852 w 1854200" name="T114"/>
                <a:gd fmla="*/ 553957 h 2143126" name="T115"/>
                <a:gd fmla="*/ 164595 w 1854200" name="T116"/>
                <a:gd fmla="*/ 408587 h 2143126" name="T117"/>
                <a:gd fmla="*/ 130500 w 1854200" name="T118"/>
                <a:gd fmla="*/ 278743 h 2143126" name="T119"/>
                <a:gd fmla="*/ 108397 w 1854200" name="T120"/>
                <a:gd fmla="*/ 119731 h 2143126" name="T121"/>
                <a:gd fmla="*/ 108397 w 1854200" name="T122"/>
                <a:gd fmla="*/ 37166 h 2143126" name="T123"/>
                <a:gd fmla="*/ 133792 w 1854200" name="T124"/>
                <a:gd fmla="*/ 6351 h 214312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2143126" w="1854200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22124" y="2200780"/>
            <a:ext cx="1578246" cy="1578246"/>
            <a:chOff x="3461862" y="2723511"/>
            <a:chExt cx="900000" cy="899860"/>
          </a:xfrm>
        </p:grpSpPr>
        <p:sp>
          <p:nvSpPr>
            <p:cNvPr id="25" name="MH_Other_10"/>
            <p:cNvSpPr/>
            <p:nvPr>
              <p:custDataLst>
                <p:tags r:id="rId8"/>
              </p:custDataLst>
            </p:nvPr>
          </p:nvSpPr>
          <p:spPr>
            <a:xfrm flipH="1">
              <a:off x="3461862" y="2723511"/>
              <a:ext cx="900000" cy="89986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MH_Other_11"/>
            <p:cNvSpPr/>
            <p:nvPr>
              <p:custDataLst>
                <p:tags r:id="rId9"/>
              </p:custDataLst>
            </p:nvPr>
          </p:nvSpPr>
          <p:spPr>
            <a:xfrm>
              <a:off x="3595552" y="2849441"/>
              <a:ext cx="648000" cy="648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endParaRPr altLang="en-US" lang="zh-CN" sz="2700">
                <a:latin charset="0" panose="020f0502020204030204" pitchFamily="3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7" name="MH_Other_14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3733192" y="3036567"/>
              <a:ext cx="372721" cy="273749"/>
            </a:xfrm>
            <a:custGeom>
              <a:gdLst>
                <a:gd fmla="*/ 151004 w 5185" name="T0"/>
                <a:gd fmla="*/ 1065477 h 3880" name="T1"/>
                <a:gd fmla="*/ 1873403 w 5185" name="T2"/>
                <a:gd fmla="*/ 1297678 h 3880" name="T3"/>
                <a:gd fmla="*/ 751713 w 5185" name="T4"/>
                <a:gd fmla="*/ 1241832 h 3880" name="T5"/>
                <a:gd fmla="*/ 1108464 w 5185" name="T6"/>
                <a:gd fmla="*/ 1148144 h 3880" name="T7"/>
                <a:gd fmla="*/ 751713 w 5185" name="T8"/>
                <a:gd fmla="*/ 1241832 h 3880" name="T9"/>
                <a:gd fmla="*/ 1726808 w 5185" name="T10"/>
                <a:gd fmla="*/ 1012203 h 3880" name="T11"/>
                <a:gd fmla="*/ 1726073 w 5185" name="T12"/>
                <a:gd fmla="*/ 1007794 h 3880" name="T13"/>
                <a:gd fmla="*/ 1726808 w 5185" name="T14"/>
                <a:gd fmla="*/ 44089 h 3880" name="T15"/>
                <a:gd fmla="*/ 1726441 w 5185" name="T16"/>
                <a:gd fmla="*/ 39680 h 3880" name="T17"/>
                <a:gd fmla="*/ 1724604 w 5185" name="T18"/>
                <a:gd fmla="*/ 30862 h 3880" name="T19"/>
                <a:gd fmla="*/ 1721297 w 5185" name="T20"/>
                <a:gd fmla="*/ 23147 h 3880" name="T21"/>
                <a:gd fmla="*/ 1716888 w 5185" name="T22"/>
                <a:gd fmla="*/ 15798 h 3880" name="T23"/>
                <a:gd fmla="*/ 1711010 w 5185" name="T24"/>
                <a:gd fmla="*/ 9920 h 3880" name="T25"/>
                <a:gd fmla="*/ 1703662 w 5185" name="T26"/>
                <a:gd fmla="*/ 5144 h 3880" name="T27"/>
                <a:gd fmla="*/ 1695946 w 5185" name="T28"/>
                <a:gd fmla="*/ 1837 h 3880" name="T29"/>
                <a:gd fmla="*/ 1687128 w 5185" name="T30"/>
                <a:gd fmla="*/ 367 h 3880" name="T31"/>
                <a:gd fmla="*/ 222281 w 5185" name="T32"/>
                <a:gd fmla="*/ 0 h 3880" name="T33"/>
                <a:gd fmla="*/ 217872 w 5185" name="T34"/>
                <a:gd fmla="*/ 367 h 3880" name="T35"/>
                <a:gd fmla="*/ 209054 w 5185" name="T36"/>
                <a:gd fmla="*/ 1837 h 3880" name="T37"/>
                <a:gd fmla="*/ 201338 w 5185" name="T38"/>
                <a:gd fmla="*/ 5144 h 3880" name="T39"/>
                <a:gd fmla="*/ 194358 w 5185" name="T40"/>
                <a:gd fmla="*/ 9920 h 3880" name="T41"/>
                <a:gd fmla="*/ 188112 w 5185" name="T42"/>
                <a:gd fmla="*/ 15798 h 3880" name="T43"/>
                <a:gd fmla="*/ 183336 w 5185" name="T44"/>
                <a:gd fmla="*/ 23147 h 3880" name="T45"/>
                <a:gd fmla="*/ 180029 w 5185" name="T46"/>
                <a:gd fmla="*/ 30862 h 3880" name="T47"/>
                <a:gd fmla="*/ 178559 w 5185" name="T48"/>
                <a:gd fmla="*/ 39680 h 3880" name="T49"/>
                <a:gd fmla="*/ 178192 w 5185" name="T50"/>
                <a:gd fmla="*/ 1003386 h 3880" name="T51"/>
                <a:gd fmla="*/ 178559 w 5185" name="T52"/>
                <a:gd fmla="*/ 1007794 h 3880" name="T53"/>
                <a:gd fmla="*/ 178192 w 5185" name="T54"/>
                <a:gd fmla="*/ 1012203 h 3880" name="T55"/>
                <a:gd fmla="*/ 1727176 w 5185" name="T56"/>
                <a:gd fmla="*/ 1012571 h 3880" name="T57"/>
                <a:gd fmla="*/ 1616954 w 5185" name="T58"/>
                <a:gd fmla="*/ 937620 h 3880" name="T59"/>
                <a:gd fmla="*/ 288046 w 5185" name="T60"/>
                <a:gd fmla="*/ 109854 h 3880" name="T61"/>
                <a:gd fmla="*/ 1616954 w 5185" name="T62"/>
                <a:gd fmla="*/ 937620 h 3880" name="T63"/>
                <a:gd fmla="*/ 4409 w 5185" name="T64"/>
                <a:gd fmla="*/ 1350584 h 3880" name="T65"/>
                <a:gd fmla="*/ 0 w 5185" name="T66"/>
                <a:gd fmla="*/ 1359402 h 3880" name="T67"/>
                <a:gd fmla="*/ 735 w 5185" name="T68"/>
                <a:gd fmla="*/ 1369322 h 3880" name="T69"/>
                <a:gd fmla="*/ 3307 w 5185" name="T70"/>
                <a:gd fmla="*/ 1379977 h 3880" name="T71"/>
                <a:gd fmla="*/ 7348 w 5185" name="T72"/>
                <a:gd fmla="*/ 1390999 h 3880" name="T73"/>
                <a:gd fmla="*/ 13227 w 5185" name="T74"/>
                <a:gd fmla="*/ 1401654 h 3880" name="T75"/>
                <a:gd fmla="*/ 19473 w 5185" name="T76"/>
                <a:gd fmla="*/ 1411206 h 3880" name="T77"/>
                <a:gd fmla="*/ 26821 w 5185" name="T78"/>
                <a:gd fmla="*/ 1418554 h 3880" name="T79"/>
                <a:gd fmla="*/ 35271 w 5185" name="T80"/>
                <a:gd fmla="*/ 1423698 h 3880" name="T81"/>
                <a:gd fmla="*/ 41884 w 5185" name="T82"/>
                <a:gd fmla="*/ 1425168 h 3880" name="T83"/>
                <a:gd fmla="*/ 1860911 w 5185" name="T84"/>
                <a:gd fmla="*/ 1425535 h 3880" name="T85"/>
                <a:gd fmla="*/ 1863116 w 5185" name="T86"/>
                <a:gd fmla="*/ 1425168 h 3880" name="T87"/>
                <a:gd fmla="*/ 1869729 w 5185" name="T88"/>
                <a:gd fmla="*/ 1423698 h 3880" name="T89"/>
                <a:gd fmla="*/ 1878179 w 5185" name="T90"/>
                <a:gd fmla="*/ 1418554 h 3880" name="T91"/>
                <a:gd fmla="*/ 1885527 w 5185" name="T92"/>
                <a:gd fmla="*/ 1411206 h 3880" name="T93"/>
                <a:gd fmla="*/ 1892141 w 5185" name="T94"/>
                <a:gd fmla="*/ 1401654 h 3880" name="T95"/>
                <a:gd fmla="*/ 1897652 w 5185" name="T96"/>
                <a:gd fmla="*/ 1390999 h 3880" name="T97"/>
                <a:gd fmla="*/ 1901693 w 5185" name="T98"/>
                <a:gd fmla="*/ 1379977 h 3880" name="T99"/>
                <a:gd fmla="*/ 1903898 w 5185" name="T100"/>
                <a:gd fmla="*/ 1369322 h 3880" name="T101"/>
                <a:gd fmla="*/ 1905000 w 5185" name="T102"/>
                <a:gd fmla="*/ 1359402 h 3880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880" w="5185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6947" y="2200780"/>
            <a:ext cx="1578246" cy="1578246"/>
            <a:chOff x="4957031" y="3529334"/>
            <a:chExt cx="915382" cy="898457"/>
          </a:xfrm>
        </p:grpSpPr>
        <p:sp>
          <p:nvSpPr>
            <p:cNvPr id="29" name="MH_Other_6"/>
            <p:cNvSpPr/>
            <p:nvPr>
              <p:custDataLst>
                <p:tags r:id="rId11"/>
              </p:custDataLst>
            </p:nvPr>
          </p:nvSpPr>
          <p:spPr>
            <a:xfrm>
              <a:off x="4957031" y="3529334"/>
              <a:ext cx="915382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MH_Other_7"/>
            <p:cNvSpPr/>
            <p:nvPr>
              <p:custDataLst>
                <p:tags r:id="rId12"/>
              </p:custDataLst>
            </p:nvPr>
          </p:nvSpPr>
          <p:spPr>
            <a:xfrm>
              <a:off x="5090722" y="3654562"/>
              <a:ext cx="648000" cy="648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endParaRPr altLang="en-US" lang="zh-CN" sz="2700">
                <a:latin charset="0" panose="020f0502020204030204" pitchFamily="3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31" name="MH_Other_15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5278343" y="3796063"/>
              <a:ext cx="272758" cy="364999"/>
            </a:xfrm>
            <a:custGeom>
              <a:gdLst>
                <a:gd fmla="*/ 1986916 w 2092325" name="T0"/>
                <a:gd fmla="*/ 2844484 h 2844800" name="T1"/>
                <a:gd fmla="*/ 1969453 w 2092325" name="T2"/>
                <a:gd fmla="*/ 2834683 h 2844800" name="T3"/>
                <a:gd fmla="*/ 154940 w 2092325" name="T4"/>
                <a:gd fmla="*/ 2633663 h 2844800" name="T5"/>
                <a:gd fmla="*/ 2091061 w 2092325" name="T6"/>
                <a:gd fmla="*/ 2470151 h 2844800" name="T7"/>
                <a:gd fmla="*/ 1886541 w 2092325" name="T8"/>
                <a:gd fmla="*/ 2517458 h 2844800" name="T9"/>
                <a:gd fmla="*/ 1876425 w 2092325" name="T10"/>
                <a:gd fmla="*/ 2439353 h 2844800" name="T11"/>
                <a:gd fmla="*/ 604193 w 2092325" name="T12"/>
                <a:gd fmla="*/ 1560521 h 2844800" name="T13"/>
                <a:gd fmla="*/ 604193 w 2092325" name="T14"/>
                <a:gd fmla="*/ 1890386 h 2844800" name="T15"/>
                <a:gd fmla="*/ 371519 w 2092325" name="T16"/>
                <a:gd fmla="*/ 1899602 h 2844800" name="T17"/>
                <a:gd fmla="*/ 354013 w 2092325" name="T18"/>
                <a:gd fmla="*/ 1572915 h 2844800" name="T19"/>
                <a:gd fmla="*/ 373747 w 2092325" name="T20"/>
                <a:gd fmla="*/ 1551305 h 2844800" name="T21"/>
                <a:gd fmla="*/ 969955 w 2092325" name="T22"/>
                <a:gd fmla="*/ 1450989 h 2844800" name="T23"/>
                <a:gd fmla="*/ 974405 w 2092325" name="T24"/>
                <a:gd fmla="*/ 1886557 h 2844800" name="T25"/>
                <a:gd fmla="*/ 742022 w 2092325" name="T26"/>
                <a:gd fmla="*/ 1900238 h 2844800" name="T27"/>
                <a:gd fmla="*/ 722313 w 2092325" name="T28"/>
                <a:gd fmla="*/ 1878603 h 2844800" name="T29"/>
                <a:gd fmla="*/ 739797 w 2092325" name="T30"/>
                <a:gd fmla="*/ 1445262 h 2844800" name="T31"/>
                <a:gd fmla="*/ 1337979 w 2092325" name="T32"/>
                <a:gd fmla="*/ 1231906 h 2844800" name="T33"/>
                <a:gd fmla="*/ 1342718 w 2092325" name="T34"/>
                <a:gd fmla="*/ 1886573 h 2844800" name="T35"/>
                <a:gd fmla="*/ 1111786 w 2092325" name="T36"/>
                <a:gd fmla="*/ 1900238 h 2844800" name="T37"/>
                <a:gd fmla="*/ 1092200 w 2092325" name="T38"/>
                <a:gd fmla="*/ 1878628 h 2844800" name="T39"/>
                <a:gd fmla="*/ 1109575 w 2092325" name="T40"/>
                <a:gd fmla="*/ 1225868 h 2844800" name="T41"/>
                <a:gd fmla="*/ 1412876 w 2092325" name="T42"/>
                <a:gd fmla="*/ 1040448 h 2844800" name="T43"/>
                <a:gd fmla="*/ 1197928 w 2092325" name="T44"/>
                <a:gd fmla="*/ 1029018 h 2844800" name="T45"/>
                <a:gd fmla="*/ 1092201 w 2092325" name="T46"/>
                <a:gd fmla="*/ 1161416 h 2844800" name="T47"/>
                <a:gd fmla="*/ 949643 w 2092325" name="T48"/>
                <a:gd fmla="*/ 1278573 h 2844800" name="T49"/>
                <a:gd fmla="*/ 801370 w 2092325" name="T50"/>
                <a:gd fmla="*/ 1357313 h 2844800" name="T51"/>
                <a:gd fmla="*/ 658178 w 2092325" name="T52"/>
                <a:gd fmla="*/ 1404621 h 2844800" name="T53"/>
                <a:gd fmla="*/ 438150 w 2092325" name="T54"/>
                <a:gd fmla="*/ 1435736 h 2844800" name="T55"/>
                <a:gd fmla="*/ 378778 w 2092325" name="T56"/>
                <a:gd fmla="*/ 1314768 h 2844800" name="T57"/>
                <a:gd fmla="*/ 551498 w 2092325" name="T58"/>
                <a:gd fmla="*/ 1302386 h 2844800" name="T59"/>
                <a:gd fmla="*/ 733425 w 2092325" name="T60"/>
                <a:gd fmla="*/ 1253808 h 2844800" name="T61"/>
                <a:gd fmla="*/ 914083 w 2092325" name="T62"/>
                <a:gd fmla="*/ 1155383 h 2844800" name="T63"/>
                <a:gd fmla="*/ 1005206 w 2092325" name="T64"/>
                <a:gd fmla="*/ 1076326 h 2844800" name="T65"/>
                <a:gd fmla="*/ 1095376 w 2092325" name="T66"/>
                <a:gd fmla="*/ 963930 h 2844800" name="T67"/>
                <a:gd fmla="*/ 1083946 w 2092325" name="T68"/>
                <a:gd fmla="*/ 882018 h 2844800" name="T69"/>
                <a:gd fmla="*/ 1124903 w 2092325" name="T70"/>
                <a:gd fmla="*/ 736917 h 2844800" name="T71"/>
                <a:gd fmla="*/ 1993068 w 2092325" name="T72"/>
                <a:gd fmla="*/ 604837 h 2844800" name="T73"/>
                <a:gd fmla="*/ 2046490 w 2092325" name="T74"/>
                <a:gd fmla="*/ 623229 h 2844800" name="T75"/>
                <a:gd fmla="*/ 2072094 w 2092325" name="T76"/>
                <a:gd fmla="*/ 660330 h 2844800" name="T77"/>
                <a:gd fmla="*/ 2090745 w 2092325" name="T78"/>
                <a:gd fmla="*/ 727555 h 2844800" name="T79"/>
                <a:gd fmla="*/ 1876741 w 2092325" name="T80"/>
                <a:gd fmla="*/ 736434 h 2844800" name="T81"/>
                <a:gd fmla="*/ 1892231 w 2092325" name="T82"/>
                <a:gd fmla="*/ 672062 h 2844800" name="T83"/>
                <a:gd fmla="*/ 1915938 w 2092325" name="T84"/>
                <a:gd fmla="*/ 629571 h 2844800" name="T85"/>
                <a:gd fmla="*/ 1951026 w 2092325" name="T86"/>
                <a:gd fmla="*/ 608642 h 2844800" name="T87"/>
                <a:gd fmla="*/ 201812 w 2092325" name="T88"/>
                <a:gd fmla="*/ 0 h 2844800" name="T89"/>
                <a:gd fmla="*/ 1583373 w 2092325" name="T90"/>
                <a:gd fmla="*/ 15240 h 2844800" name="T91"/>
                <a:gd fmla="*/ 1653858 w 2092325" name="T92"/>
                <a:gd fmla="*/ 62230 h 2844800" name="T93"/>
                <a:gd fmla="*/ 1697356 w 2092325" name="T94"/>
                <a:gd fmla="*/ 133667 h 2844800" name="T95"/>
                <a:gd fmla="*/ 1705611 w 2092325" name="T96"/>
                <a:gd fmla="*/ 2674303 h 2844800" name="T97"/>
                <a:gd fmla="*/ 1677353 w 2092325" name="T98"/>
                <a:gd fmla="*/ 2753360 h 2844800" name="T99"/>
                <a:gd fmla="*/ 1617663 w 2092325" name="T100"/>
                <a:gd fmla="*/ 2812098 h 2844800" name="T101"/>
                <a:gd fmla="*/ 1535748 w 2092325" name="T102"/>
                <a:gd fmla="*/ 2842578 h 2844800" name="T103"/>
                <a:gd fmla="*/ 151447 w 2092325" name="T104"/>
                <a:gd fmla="*/ 2838768 h 2844800" name="T105"/>
                <a:gd fmla="*/ 73660 w 2092325" name="T106"/>
                <a:gd fmla="*/ 2801303 h 2844800" name="T107"/>
                <a:gd fmla="*/ 20002 w 2092325" name="T108"/>
                <a:gd fmla="*/ 2737168 h 2844800" name="T109"/>
                <a:gd fmla="*/ 0 w 2092325" name="T110"/>
                <a:gd fmla="*/ 2654935 h 2844800" name="T111"/>
                <a:gd fmla="*/ 15875 w 2092325" name="T112"/>
                <a:gd fmla="*/ 116205 h 2844800" name="T113"/>
                <a:gd fmla="*/ 66357 w 2092325" name="T114"/>
                <a:gd fmla="*/ 49212 h 2844800" name="T115"/>
                <a:gd fmla="*/ 141922 w 2092325" name="T116"/>
                <a:gd fmla="*/ 8572 h 28448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844800" w="2092325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8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8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8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95041" y="5018777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27" lIns="101857" rIns="101857" tIns="50927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</a:t>
            </a: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74639" y="4167478"/>
            <a:ext cx="2251936" cy="8041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33653" rIns="133653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None/>
            </a:pPr>
            <a:r>
              <a:rPr altLang="en-US" lang="zh-CN" sz="20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积极面对问题 </a:t>
            </a:r>
          </a:p>
          <a:p>
            <a:pPr indent="0" marL="0">
              <a:buNone/>
            </a:pPr>
            <a:r>
              <a:rPr altLang="en-US" lang="zh-CN" sz="20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主动承担责任</a:t>
            </a:r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900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27" lIns="101857" rIns="101857" tIns="50927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</a:t>
            </a: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53306" y="4126294"/>
            <a:ext cx="2251936" cy="82855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33653" rIns="133653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indent="0" marL="0">
              <a:buNone/>
            </a:pPr>
            <a:r>
              <a:rPr altLang="en-US" lang="zh-CN" sz="2000">
                <a:solidFill>
                  <a:srgbClr val="FDA93E"/>
                </a:solidFill>
                <a:latin charset="-122" panose="02010609000101010101" pitchFamily="49" typeface="汉仪中圆简"/>
                <a:ea charset="-122" panose="02010609000101010101" pitchFamily="49" typeface="汉仪中圆简"/>
              </a:rPr>
              <a:t>认真做好每一件事情</a:t>
            </a: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6297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27" lIns="101857" rIns="101857" tIns="50927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</a:t>
            </a: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5225" y="4237314"/>
            <a:ext cx="2251936" cy="40490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33653" rIns="133653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None/>
            </a:pPr>
            <a:r>
              <a:rPr altLang="en-US" lang="zh-CN" sz="2000">
                <a:solidFill>
                  <a:srgbClr val="00A2B3"/>
                </a:solidFill>
                <a:latin charset="-122" panose="02010609000101010101" pitchFamily="49" typeface="汉仪中圆简"/>
                <a:ea charset="-122" panose="02010609000101010101" pitchFamily="49" typeface="汉仪中圆简"/>
              </a:rPr>
              <a:t>坚决的执行力</a:t>
            </a: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46947" y="4968673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27" lIns="101857" rIns="101857" tIns="50927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</a:t>
            </a: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83578" y="4262366"/>
            <a:ext cx="2366662" cy="70630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33653" rIns="133653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None/>
            </a:pPr>
            <a:r>
              <a:rPr altLang="en-US" lang="zh-CN" sz="2000">
                <a:solidFill>
                  <a:srgbClr val="F7636B"/>
                </a:solidFill>
                <a:latin charset="-122" panose="02010609000101010101" pitchFamily="49" typeface="汉仪中圆简"/>
                <a:ea charset="-122" panose="02010609000101010101" pitchFamily="49" typeface="汉仪中圆简"/>
              </a:rPr>
              <a:t>用目标来激励自己</a:t>
            </a: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5011384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27" lIns="0" rIns="0" tIns="50927" wrap="none"/>
          <a:lstStyle/>
          <a:p>
            <a:pPr algn="ctr"/>
            <a:r>
              <a:rPr altLang="zh-CN" lang="en-US" sz="2400">
                <a:solidFill>
                  <a:srgbClr val="FDA93E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232128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27" lIns="0" rIns="0" tIns="50927" wrap="none"/>
          <a:lstStyle/>
          <a:p>
            <a:pPr algn="ctr"/>
            <a:r>
              <a:rPr altLang="zh-CN" lang="en-US" sz="2400">
                <a:solidFill>
                  <a:srgbClr val="00A2B3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9452873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27" lIns="0" rIns="0" tIns="50927" wrap="none"/>
          <a:lstStyle/>
          <a:p>
            <a:pPr algn="ctr"/>
            <a:r>
              <a:rPr altLang="zh-CN" lang="en-US" sz="2400">
                <a:solidFill>
                  <a:srgbClr val="F7636B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790642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27" lIns="0" rIns="0" tIns="50927" wrap="none"/>
          <a:lstStyle/>
          <a:p>
            <a:pPr algn="ctr"/>
            <a:r>
              <a:rPr altLang="zh-CN" lang="en-US" sz="2400">
                <a:solidFill>
                  <a:srgbClr val="EA6103"/>
                </a:solidFill>
                <a:latin charset="0" panose="020b0806030902050204" pitchFamily="34" typeface="Impact"/>
              </a:rPr>
              <a:t>01</a:t>
            </a:r>
          </a:p>
        </p:txBody>
      </p:sp>
    </p:spTree>
    <p:extLst>
      <p:ext uri="{BB962C8B-B14F-4D97-AF65-F5344CB8AC3E}">
        <p14:creationId val="136094435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6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8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79400" dir="2700000" dist="1270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innerShdw blurRad="546100" dir="27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00A2B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397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</a:rPr>
              <a:t>03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00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92" lvl="0">
              <a:defRPr/>
            </a:pPr>
            <a:r>
              <a:rPr altLang="en-US" b="1" kern="0" lang="zh-CN" smtClean="0" sz="44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胜任能力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17373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lvl="0">
              <a:lnSpc>
                <a:spcPct val="120000"/>
              </a:lnSpc>
              <a:defRPr b="0" kern="0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00A2B3"/>
                </a:solidFill>
              </a:rPr>
              <a:t>★核心竞争力</a:t>
            </a:r>
          </a:p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00A2B3"/>
                </a:solidFill>
              </a:rPr>
              <a:t>★执行力</a:t>
            </a:r>
          </a:p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00A2B3"/>
                </a:solidFill>
              </a:rPr>
              <a:t>★团队合作</a:t>
            </a:r>
          </a:p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00A2B3"/>
                </a:solidFill>
              </a:rPr>
              <a:t>★专业技能</a:t>
            </a:r>
          </a:p>
        </p:txBody>
      </p:sp>
      <p:sp>
        <p:nvSpPr>
          <p:cNvPr id="22" name="矩形 21"/>
          <p:cNvSpPr/>
          <p:nvPr/>
        </p:nvSpPr>
        <p:spPr>
          <a:xfrm>
            <a:off x="6544732" y="4798185"/>
            <a:ext cx="2885038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★创新能力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★协调能力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★优势分析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234488" y="1778696"/>
            <a:ext cx="960310" cy="796943"/>
            <a:chOff x="3092391" y="3958937"/>
            <a:chExt cx="578323" cy="479939"/>
          </a:xfrm>
          <a:solidFill>
            <a:srgbClr val="00A2B3"/>
          </a:solidFill>
        </p:grpSpPr>
        <p:sp>
          <p:nvSpPr>
            <p:cNvPr id="23" name="Freeform 583"/>
            <p:cNvSpPr/>
            <p:nvPr/>
          </p:nvSpPr>
          <p:spPr bwMode="auto">
            <a:xfrm>
              <a:off x="3092391" y="3958937"/>
              <a:ext cx="578323" cy="222792"/>
            </a:xfrm>
            <a:custGeom>
              <a:gdLst>
                <a:gd fmla="*/ 924 w 1111" name="T0"/>
                <a:gd fmla="*/ 0 h 428" name="T1"/>
                <a:gd fmla="*/ 958 w 1111" name="T2"/>
                <a:gd fmla="*/ 55 h 428" name="T3"/>
                <a:gd fmla="*/ 542 w 1111" name="T4"/>
                <a:gd fmla="*/ 281 h 428" name="T5"/>
                <a:gd fmla="*/ 0 w 1111" name="T6"/>
                <a:gd fmla="*/ 355 h 428" name="T7"/>
                <a:gd fmla="*/ 3 w 1111" name="T8"/>
                <a:gd fmla="*/ 428 h 428" name="T9"/>
                <a:gd fmla="*/ 570 w 1111" name="T10"/>
                <a:gd fmla="*/ 355 h 428" name="T11"/>
                <a:gd fmla="*/ 986 w 1111" name="T12"/>
                <a:gd fmla="*/ 121 h 428" name="T13"/>
                <a:gd fmla="*/ 1021 w 1111" name="T14"/>
                <a:gd fmla="*/ 184 h 428" name="T15"/>
                <a:gd fmla="*/ 1111 w 1111" name="T16"/>
                <a:gd fmla="*/ 0 h 428" name="T17"/>
                <a:gd fmla="*/ 924 w 1111" name="T18"/>
                <a:gd fmla="*/ 0 h 4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8" w="1111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584"/>
            <p:cNvSpPr/>
            <p:nvPr/>
          </p:nvSpPr>
          <p:spPr bwMode="auto">
            <a:xfrm>
              <a:off x="3461455" y="4069812"/>
              <a:ext cx="150437" cy="369063"/>
            </a:xfrm>
            <a:custGeom>
              <a:gdLst>
                <a:gd fmla="*/ 0 w 289" name="T0"/>
                <a:gd fmla="*/ 709 h 709" name="T1"/>
                <a:gd fmla="*/ 289 w 289" name="T2"/>
                <a:gd fmla="*/ 709 h 709" name="T3"/>
                <a:gd fmla="*/ 289 w 289" name="T4"/>
                <a:gd fmla="*/ 0 h 709" name="T5"/>
                <a:gd fmla="*/ 0 w 289" name="T6"/>
                <a:gd fmla="*/ 161 h 709" name="T7"/>
                <a:gd fmla="*/ 0 w 289" name="T8"/>
                <a:gd fmla="*/ 709 h 7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9" w="28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585"/>
            <p:cNvSpPr/>
            <p:nvPr/>
          </p:nvSpPr>
          <p:spPr bwMode="auto">
            <a:xfrm>
              <a:off x="3279786" y="4168194"/>
              <a:ext cx="130136" cy="270681"/>
            </a:xfrm>
            <a:custGeom>
              <a:gdLst>
                <a:gd fmla="*/ 0 w 250" name="T0"/>
                <a:gd fmla="*/ 520 h 520" name="T1"/>
                <a:gd fmla="*/ 250 w 250" name="T2"/>
                <a:gd fmla="*/ 520 h 520" name="T3"/>
                <a:gd fmla="*/ 250 w 250" name="T4"/>
                <a:gd fmla="*/ 0 h 520" name="T5"/>
                <a:gd fmla="*/ 0 w 250" name="T6"/>
                <a:gd fmla="*/ 42 h 520" name="T7"/>
                <a:gd fmla="*/ 0 w 250" name="T8"/>
                <a:gd fmla="*/ 520 h 5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0" w="25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586"/>
            <p:cNvSpPr/>
            <p:nvPr/>
          </p:nvSpPr>
          <p:spPr bwMode="auto">
            <a:xfrm>
              <a:off x="3092391" y="4197865"/>
              <a:ext cx="136903" cy="241011"/>
            </a:xfrm>
            <a:custGeom>
              <a:gdLst>
                <a:gd fmla="*/ 0 w 263" name="T0"/>
                <a:gd fmla="*/ 463 h 463" name="T1"/>
                <a:gd fmla="*/ 263 w 263" name="T2"/>
                <a:gd fmla="*/ 463 h 463" name="T3"/>
                <a:gd fmla="*/ 263 w 263" name="T4"/>
                <a:gd fmla="*/ 0 h 463" name="T5"/>
                <a:gd fmla="*/ 0 w 263" name="T6"/>
                <a:gd fmla="*/ 30 h 463" name="T7"/>
                <a:gd fmla="*/ 0 w 263" name="T8"/>
                <a:gd fmla="*/ 463 h 4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2" w="2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08582850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"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fill="hold" grpId="0" id="3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21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9608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核心竞争力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613994" y="2245132"/>
            <a:ext cx="3093962" cy="3093962"/>
            <a:chOff x="4583490" y="1823962"/>
            <a:chExt cx="3093962" cy="3093962"/>
          </a:xfrm>
        </p:grpSpPr>
        <p:sp>
          <p:nvSpPr>
            <p:cNvPr id="7" name="任意多边形 6"/>
            <p:cNvSpPr/>
            <p:nvPr/>
          </p:nvSpPr>
          <p:spPr>
            <a:xfrm rot="2700000">
              <a:off x="4583490" y="1823962"/>
              <a:ext cx="3093962" cy="3093962"/>
            </a:xfrm>
            <a:custGeom>
              <a:gdLst>
                <a:gd fmla="*/ 1102132 w 2204265" name="connsiteX0"/>
                <a:gd fmla="*/ 321083 h 2204265" name="connsiteY0"/>
                <a:gd fmla="*/ 311557 w 2204265" name="connsiteX1"/>
                <a:gd fmla="*/ 1111658 h 2204265" name="connsiteY1"/>
                <a:gd fmla="*/ 1102132 w 2204265" name="connsiteX2"/>
                <a:gd fmla="*/ 1902233 h 2204265" name="connsiteY2"/>
                <a:gd fmla="*/ 1892707 w 2204265" name="connsiteX3"/>
                <a:gd fmla="*/ 1111658 h 2204265" name="connsiteY3"/>
                <a:gd fmla="*/ 1102132 w 2204265" name="connsiteX4"/>
                <a:gd fmla="*/ 321083 h 2204265" name="connsiteY4"/>
                <a:gd fmla="*/ 977042 w 2204265" name="connsiteX5"/>
                <a:gd fmla="*/ 0 h 2204265" name="connsiteY5"/>
                <a:gd fmla="*/ 1227224 w 2204265" name="connsiteX6"/>
                <a:gd fmla="*/ 0 h 2204265" name="connsiteY6"/>
                <a:gd fmla="*/ 1276006 w 2204265" name="connsiteX7"/>
                <a:gd fmla="*/ 227584 h 2204265" name="connsiteY7"/>
                <a:gd fmla="*/ 1287791 w 2204265" name="connsiteX8"/>
                <a:gd fmla="*/ 229382 h 2204265" name="connsiteY8"/>
                <a:gd fmla="*/ 1387705 w 2204265" name="connsiteX9"/>
                <a:gd fmla="*/ 259057 h 2204265" name="connsiteY9"/>
                <a:gd fmla="*/ 1544868 w 2204265" name="connsiteX10"/>
                <a:gd fmla="*/ 85113 h 2204265" name="connsiteY10"/>
                <a:gd fmla="*/ 1761531 w 2204265" name="connsiteX11"/>
                <a:gd fmla="*/ 210203 h 2204265" name="connsiteY11"/>
                <a:gd fmla="*/ 1691902 w 2204265" name="connsiteX12"/>
                <a:gd fmla="*/ 425756 h 2204265" name="connsiteY12"/>
                <a:gd fmla="*/ 1705003 w 2204265" name="connsiteX13"/>
                <a:gd fmla="*/ 435309 h 2204265" name="connsiteY13"/>
                <a:gd fmla="*/ 1774668 w 2204265" name="connsiteX14"/>
                <a:gd fmla="*/ 502325 h 2204265" name="connsiteY14"/>
                <a:gd fmla="*/ 1782142 w 2204265" name="connsiteX15"/>
                <a:gd fmla="*/ 511190 h 2204265" name="connsiteY15"/>
                <a:gd fmla="*/ 1994063 w 2204265" name="connsiteX16"/>
                <a:gd fmla="*/ 442735 h 2204265" name="connsiteY16"/>
                <a:gd fmla="*/ 2119154 w 2204265" name="connsiteX17"/>
                <a:gd fmla="*/ 659399 h 2204265" name="connsiteY17"/>
                <a:gd fmla="*/ 1961265 w 2204265" name="connsiteX18"/>
                <a:gd fmla="*/ 802053 h 2204265" name="connsiteY18"/>
                <a:gd fmla="*/ 1974042 w 2204265" name="connsiteX19"/>
                <a:gd fmla="*/ 833752 h 2204265" name="connsiteY19"/>
                <a:gd fmla="*/ 1999140 w 2204265" name="connsiteX20"/>
                <a:gd fmla="*/ 933073 h 2204265" name="connsiteY20"/>
                <a:gd fmla="*/ 2204265 w 2204265" name="connsiteX21"/>
                <a:gd fmla="*/ 977042 h 2204265" name="connsiteY21"/>
                <a:gd fmla="*/ 2204265 w 2204265" name="connsiteX22"/>
                <a:gd fmla="*/ 1227224 h 2204265" name="connsiteY22"/>
                <a:gd fmla="*/ 2012137 w 2204265" name="connsiteX23"/>
                <a:gd fmla="*/ 1268406 h 2204265" name="connsiteY23"/>
                <a:gd fmla="*/ 2004638 w 2204265" name="connsiteX24"/>
                <a:gd fmla="*/ 1317545 h 2204265" name="connsiteY24"/>
                <a:gd fmla="*/ 1985237 w 2204265" name="connsiteX25"/>
                <a:gd fmla="*/ 1394985 h 2204265" name="connsiteY25"/>
                <a:gd fmla="*/ 1977636 w 2204265" name="connsiteX26"/>
                <a:gd fmla="*/ 1417004 h 2204265" name="connsiteY26"/>
                <a:gd fmla="*/ 2119154 w 2204265" name="connsiteX27"/>
                <a:gd fmla="*/ 1544868 h 2204265" name="connsiteY27"/>
                <a:gd fmla="*/ 1994063 w 2204265" name="connsiteX28"/>
                <a:gd fmla="*/ 1761531 h 2204265" name="connsiteY28"/>
                <a:gd fmla="*/ 1820181 w 2204265" name="connsiteX29"/>
                <a:gd fmla="*/ 1705353 h 2204265" name="connsiteY29"/>
                <a:gd fmla="*/ 1798711 w 2204265" name="connsiteX30"/>
                <a:gd fmla="*/ 1734758 h 2204265" name="connsiteY30"/>
                <a:gd fmla="*/ 1731696 w 2204265" name="connsiteX31"/>
                <a:gd fmla="*/ 1804423 h 2204265" name="connsiteY31"/>
                <a:gd fmla="*/ 1706998 w 2204265" name="connsiteX32"/>
                <a:gd fmla="*/ 1825242 h 2204265" name="connsiteY32"/>
                <a:gd fmla="*/ 1761531 w 2204265" name="connsiteX33"/>
                <a:gd fmla="*/ 1994062 h 2204265" name="connsiteY33"/>
                <a:gd fmla="*/ 1544868 w 2204265" name="connsiteX34"/>
                <a:gd fmla="*/ 2119153 h 2204265" name="connsiteY34"/>
                <a:gd fmla="*/ 1429863 w 2204265" name="connsiteX35"/>
                <a:gd fmla="*/ 1991868 h 2204265" name="connsiteY35"/>
                <a:gd fmla="*/ 1400268 w 2204265" name="connsiteX36"/>
                <a:gd fmla="*/ 2003797 h 2204265" name="connsiteY36"/>
                <a:gd fmla="*/ 1262745 w 2204265" name="connsiteX37"/>
                <a:gd fmla="*/ 2038549 h 2204265" name="connsiteY37"/>
                <a:gd fmla="*/ 1227224 w 2204265" name="connsiteX38"/>
                <a:gd fmla="*/ 2204265 h 2204265" name="connsiteY38"/>
                <a:gd fmla="*/ 977042 w 2204265" name="connsiteX39"/>
                <a:gd fmla="*/ 2204265 h 2204265" name="connsiteY39"/>
                <a:gd fmla="*/ 941447 w 2204265" name="connsiteX40"/>
                <a:gd fmla="*/ 2038203 h 2204265" name="connsiteY40"/>
                <a:gd fmla="*/ 916475 w 2204265" name="connsiteX41"/>
                <a:gd fmla="*/ 2034392 h 2204265" name="connsiteY41"/>
                <a:gd fmla="*/ 774169 w 2204265" name="connsiteX42"/>
                <a:gd fmla="*/ 1992127 h 2204265" name="connsiteY42"/>
                <a:gd fmla="*/ 659399 w 2204265" name="connsiteX43"/>
                <a:gd fmla="*/ 2119153 h 2204265" name="connsiteY43"/>
                <a:gd fmla="*/ 442735 w 2204265" name="connsiteX44"/>
                <a:gd fmla="*/ 1994062 h 2204265" name="connsiteY44"/>
                <a:gd fmla="*/ 496981 w 2204265" name="connsiteX45"/>
                <a:gd fmla="*/ 1826130 h 2204265" name="connsiteY45"/>
                <a:gd fmla="*/ 391274 w 2204265" name="connsiteX46"/>
                <a:gd fmla="*/ 1717869 h 2204265" name="connsiteY46"/>
                <a:gd fmla="*/ 382878 w 2204265" name="connsiteX47"/>
                <a:gd fmla="*/ 1705753 h 2204265" name="connsiteY47"/>
                <a:gd fmla="*/ 210204 w 2204265" name="connsiteX48"/>
                <a:gd fmla="*/ 1761531 h 2204265" name="connsiteY48"/>
                <a:gd fmla="*/ 85113 w 2204265" name="connsiteX49"/>
                <a:gd fmla="*/ 1544868 h 2204265" name="connsiteY49"/>
                <a:gd fmla="*/ 226733 w 2204265" name="connsiteX50"/>
                <a:gd fmla="*/ 1416912 h 2204265" name="connsiteY50"/>
                <a:gd fmla="*/ 212821 w 2204265" name="connsiteX51"/>
                <a:gd fmla="*/ 1373126 h 2204265" name="connsiteY51"/>
                <a:gd fmla="*/ 191748 w 2204265" name="connsiteX52"/>
                <a:gd fmla="*/ 1268325 h 2204265" name="connsiteY52"/>
                <a:gd fmla="*/ 0 w 2204265" name="connsiteX53"/>
                <a:gd fmla="*/ 1227224 h 2204265" name="connsiteY53"/>
                <a:gd fmla="*/ 0 w 2204265" name="connsiteX54"/>
                <a:gd fmla="*/ 977042 h 2204265" name="connsiteY54"/>
                <a:gd fmla="*/ 203220 w 2204265" name="connsiteX55"/>
                <a:gd fmla="*/ 933481 h 2204265" name="connsiteY55"/>
                <a:gd fmla="*/ 212821 w 2204265" name="connsiteX56"/>
                <a:gd fmla="*/ 890649 h 2204265" name="connsiteY56"/>
                <a:gd fmla="*/ 243470 w 2204265" name="connsiteX57"/>
                <a:gd fmla="*/ 802476 h 2204265" name="connsiteY57"/>
                <a:gd fmla="*/ 85113 w 2204265" name="connsiteX58"/>
                <a:gd fmla="*/ 659399 h 2204265" name="connsiteY58"/>
                <a:gd fmla="*/ 210204 w 2204265" name="connsiteX59"/>
                <a:gd fmla="*/ 442735 h 2204265" name="connsiteY59"/>
                <a:gd fmla="*/ 423776 w 2204265" name="connsiteX60"/>
                <a:gd fmla="*/ 511723 h 2204265" name="connsiteY60"/>
                <a:gd fmla="*/ 470557 w 2204265" name="connsiteX61"/>
                <a:gd fmla="*/ 461243 h 2204265" name="connsiteY61"/>
                <a:gd fmla="*/ 512656 w 2204265" name="connsiteX62"/>
                <a:gd fmla="*/ 426662 h 2204265" name="connsiteY62"/>
                <a:gd fmla="*/ 442735 w 2204265" name="connsiteX63"/>
                <a:gd fmla="*/ 210203 h 2204265" name="connsiteY63"/>
                <a:gd fmla="*/ 659399 w 2204265" name="connsiteX64"/>
                <a:gd fmla="*/ 85113 h 2204265" name="connsiteY64"/>
                <a:gd fmla="*/ 815299 w 2204265" name="connsiteX65"/>
                <a:gd fmla="*/ 257661 h 2204265" name="connsiteY65"/>
                <a:gd fmla="*/ 916475 w 2204265" name="connsiteX66"/>
                <a:gd fmla="*/ 229382 h 2204265" name="connsiteY66"/>
                <a:gd fmla="*/ 928259 w 2204265" name="connsiteX67"/>
                <a:gd fmla="*/ 227584 h 2204265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8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" name="Group 181"/>
            <p:cNvGrpSpPr>
              <a:grpSpLocks noChangeAspect="1"/>
            </p:cNvGrpSpPr>
            <p:nvPr/>
          </p:nvGrpSpPr>
          <p:grpSpPr>
            <a:xfrm>
              <a:off x="5805460" y="2632695"/>
              <a:ext cx="667238" cy="662368"/>
              <a:chOff x="2160" y="2262"/>
              <a:chExt cx="411" cy="408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10" name="Freeform 189"/>
              <p:cNvSpPr/>
              <p:nvPr/>
            </p:nvSpPr>
            <p:spPr bwMode="auto">
              <a:xfrm>
                <a:off x="2280" y="2262"/>
                <a:ext cx="163" cy="163"/>
              </a:xfrm>
              <a:custGeom>
                <a:gdLst>
                  <a:gd fmla="*/ 6 w 68" name="T0"/>
                  <a:gd fmla="*/ 44 h 68" name="T1"/>
                  <a:gd fmla="*/ 34 w 68" name="T2"/>
                  <a:gd fmla="*/ 68 h 68" name="T3"/>
                  <a:gd fmla="*/ 62 w 68" name="T4"/>
                  <a:gd fmla="*/ 44 h 68" name="T5"/>
                  <a:gd fmla="*/ 68 w 68" name="T6"/>
                  <a:gd fmla="*/ 33 h 68" name="T7"/>
                  <a:gd fmla="*/ 63 w 68" name="T8"/>
                  <a:gd fmla="*/ 28 h 68" name="T9"/>
                  <a:gd fmla="*/ 34 w 68" name="T10"/>
                  <a:gd fmla="*/ 0 h 68" name="T11"/>
                  <a:gd fmla="*/ 5 w 68" name="T12"/>
                  <a:gd fmla="*/ 28 h 68" name="T13"/>
                  <a:gd fmla="*/ 0 w 68" name="T14"/>
                  <a:gd fmla="*/ 33 h 68" name="T15"/>
                  <a:gd fmla="*/ 6 w 68" name="T16"/>
                  <a:gd fmla="*/ 44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90"/>
              <p:cNvSpPr/>
              <p:nvPr/>
            </p:nvSpPr>
            <p:spPr bwMode="auto">
              <a:xfrm>
                <a:off x="2258" y="2437"/>
                <a:ext cx="214" cy="62"/>
              </a:xfrm>
              <a:custGeom>
                <a:gdLst>
                  <a:gd fmla="*/ 42 w 89" name="T0"/>
                  <a:gd fmla="*/ 26 h 26" name="T1"/>
                  <a:gd fmla="*/ 48 w 89" name="T2"/>
                  <a:gd fmla="*/ 26 h 26" name="T3"/>
                  <a:gd fmla="*/ 52 w 89" name="T4"/>
                  <a:gd fmla="*/ 26 h 26" name="T5"/>
                  <a:gd fmla="*/ 89 w 89" name="T6"/>
                  <a:gd fmla="*/ 9 h 26" name="T7"/>
                  <a:gd fmla="*/ 66 w 89" name="T8"/>
                  <a:gd fmla="*/ 0 h 26" name="T9"/>
                  <a:gd fmla="*/ 56 w 89" name="T10"/>
                  <a:gd fmla="*/ 0 h 26" name="T11"/>
                  <a:gd fmla="*/ 48 w 89" name="T12"/>
                  <a:gd fmla="*/ 0 h 26" name="T13"/>
                  <a:gd fmla="*/ 42 w 89" name="T14"/>
                  <a:gd fmla="*/ 0 h 26" name="T15"/>
                  <a:gd fmla="*/ 33 w 89" name="T16"/>
                  <a:gd fmla="*/ 0 h 26" name="T17"/>
                  <a:gd fmla="*/ 24 w 89" name="T18"/>
                  <a:gd fmla="*/ 0 h 26" name="T19"/>
                  <a:gd fmla="*/ 0 w 89" name="T20"/>
                  <a:gd fmla="*/ 9 h 26" name="T21"/>
                  <a:gd fmla="*/ 38 w 89" name="T22"/>
                  <a:gd fmla="*/ 26 h 26" name="T23"/>
                  <a:gd fmla="*/ 42 w 89" name="T24"/>
                  <a:gd fmla="*/ 26 h 2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" w="89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91"/>
              <p:cNvSpPr/>
              <p:nvPr/>
            </p:nvSpPr>
            <p:spPr bwMode="auto">
              <a:xfrm>
                <a:off x="2354" y="2513"/>
                <a:ext cx="22" cy="157"/>
              </a:xfrm>
              <a:custGeom>
                <a:gdLst>
                  <a:gd fmla="*/ 3 w 22" name="T0"/>
                  <a:gd fmla="*/ 157 h 157" name="T1"/>
                  <a:gd fmla="*/ 20 w 22" name="T2"/>
                  <a:gd fmla="*/ 157 h 157" name="T3"/>
                  <a:gd fmla="*/ 22 w 22" name="T4"/>
                  <a:gd fmla="*/ 0 h 157" name="T5"/>
                  <a:gd fmla="*/ 0 w 22" name="T6"/>
                  <a:gd fmla="*/ 0 h 157" name="T7"/>
                  <a:gd fmla="*/ 3 w 22" name="T8"/>
                  <a:gd fmla="*/ 157 h 1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7" w="22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92"/>
              <p:cNvSpPr/>
              <p:nvPr/>
            </p:nvSpPr>
            <p:spPr bwMode="auto">
              <a:xfrm>
                <a:off x="2210" y="2470"/>
                <a:ext cx="139" cy="200"/>
              </a:xfrm>
              <a:custGeom>
                <a:gdLst>
                  <a:gd fmla="*/ 0 w 58" name="T0"/>
                  <a:gd fmla="*/ 0 h 84" name="T1"/>
                  <a:gd fmla="*/ 2 w 58" name="T2"/>
                  <a:gd fmla="*/ 20 h 84" name="T3"/>
                  <a:gd fmla="*/ 9 w 58" name="T4"/>
                  <a:gd fmla="*/ 23 h 84" name="T5"/>
                  <a:gd fmla="*/ 18 w 58" name="T6"/>
                  <a:gd fmla="*/ 32 h 84" name="T7"/>
                  <a:gd fmla="*/ 17 w 58" name="T8"/>
                  <a:gd fmla="*/ 44 h 84" name="T9"/>
                  <a:gd fmla="*/ 5 w 58" name="T10"/>
                  <a:gd fmla="*/ 53 h 84" name="T11"/>
                  <a:gd fmla="*/ 6 w 58" name="T12"/>
                  <a:gd fmla="*/ 66 h 84" name="T13"/>
                  <a:gd fmla="*/ 58 w 58" name="T14"/>
                  <a:gd fmla="*/ 84 h 84" name="T15"/>
                  <a:gd fmla="*/ 57 w 58" name="T16"/>
                  <a:gd fmla="*/ 18 h 84" name="T17"/>
                  <a:gd fmla="*/ 0 w 58" name="T18"/>
                  <a:gd fmla="*/ 0 h 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4" w="57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93"/>
              <p:cNvSpPr/>
              <p:nvPr/>
            </p:nvSpPr>
            <p:spPr bwMode="auto">
              <a:xfrm>
                <a:off x="2160" y="2496"/>
                <a:ext cx="86" cy="93"/>
              </a:xfrm>
              <a:custGeom>
                <a:gdLst>
                  <a:gd fmla="*/ 33 w 36" name="T0"/>
                  <a:gd fmla="*/ 31 h 39" name="T1"/>
                  <a:gd fmla="*/ 28 w 36" name="T2"/>
                  <a:gd fmla="*/ 17 h 39" name="T3"/>
                  <a:gd fmla="*/ 20 w 36" name="T4"/>
                  <a:gd fmla="*/ 14 h 39" name="T5"/>
                  <a:gd fmla="*/ 19 w 36" name="T6"/>
                  <a:gd fmla="*/ 0 h 39" name="T7"/>
                  <a:gd fmla="*/ 3 w 36" name="T8"/>
                  <a:gd fmla="*/ 18 h 39" name="T9"/>
                  <a:gd fmla="*/ 8 w 36" name="T10"/>
                  <a:gd fmla="*/ 32 h 39" name="T11"/>
                  <a:gd fmla="*/ 19 w 36" name="T12"/>
                  <a:gd fmla="*/ 36 h 39" name="T13"/>
                  <a:gd fmla="*/ 33 w 36" name="T14"/>
                  <a:gd fmla="*/ 31 h 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" w="36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94"/>
              <p:cNvSpPr/>
              <p:nvPr/>
            </p:nvSpPr>
            <p:spPr bwMode="auto">
              <a:xfrm>
                <a:off x="2381" y="2470"/>
                <a:ext cx="139" cy="200"/>
              </a:xfrm>
              <a:custGeom>
                <a:gdLst>
                  <a:gd fmla="*/ 41 w 58" name="T0"/>
                  <a:gd fmla="*/ 44 h 84" name="T1"/>
                  <a:gd fmla="*/ 41 w 58" name="T2"/>
                  <a:gd fmla="*/ 32 h 84" name="T3"/>
                  <a:gd fmla="*/ 50 w 58" name="T4"/>
                  <a:gd fmla="*/ 23 h 84" name="T5"/>
                  <a:gd fmla="*/ 57 w 58" name="T6"/>
                  <a:gd fmla="*/ 20 h 84" name="T7"/>
                  <a:gd fmla="*/ 58 w 58" name="T8"/>
                  <a:gd fmla="*/ 0 h 84" name="T9"/>
                  <a:gd fmla="*/ 2 w 58" name="T10"/>
                  <a:gd fmla="*/ 18 h 84" name="T11"/>
                  <a:gd fmla="*/ 0 w 58" name="T12"/>
                  <a:gd fmla="*/ 84 h 84" name="T13"/>
                  <a:gd fmla="*/ 53 w 58" name="T14"/>
                  <a:gd fmla="*/ 66 h 84" name="T15"/>
                  <a:gd fmla="*/ 54 w 58" name="T16"/>
                  <a:gd fmla="*/ 53 h 84" name="T17"/>
                  <a:gd fmla="*/ 41 w 58" name="T18"/>
                  <a:gd fmla="*/ 44 h 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4" w="57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95"/>
              <p:cNvSpPr/>
              <p:nvPr/>
            </p:nvSpPr>
            <p:spPr bwMode="auto">
              <a:xfrm>
                <a:off x="2487" y="2496"/>
                <a:ext cx="84" cy="93"/>
              </a:xfrm>
              <a:custGeom>
                <a:gdLst>
                  <a:gd fmla="*/ 33 w 35" name="T0"/>
                  <a:gd fmla="*/ 18 h 39" name="T1"/>
                  <a:gd fmla="*/ 17 w 35" name="T2"/>
                  <a:gd fmla="*/ 0 h 39" name="T3"/>
                  <a:gd fmla="*/ 16 w 35" name="T4"/>
                  <a:gd fmla="*/ 14 h 39" name="T5"/>
                  <a:gd fmla="*/ 8 w 35" name="T6"/>
                  <a:gd fmla="*/ 17 h 39" name="T7"/>
                  <a:gd fmla="*/ 2 w 35" name="T8"/>
                  <a:gd fmla="*/ 31 h 39" name="T9"/>
                  <a:gd fmla="*/ 17 w 35" name="T10"/>
                  <a:gd fmla="*/ 36 h 39" name="T11"/>
                  <a:gd fmla="*/ 27 w 35" name="T12"/>
                  <a:gd fmla="*/ 32 h 39" name="T13"/>
                  <a:gd fmla="*/ 33 w 35" name="T14"/>
                  <a:gd fmla="*/ 18 h 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" w="35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26743" y="3300190"/>
              <a:ext cx="179466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提升计划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4193" y="2078642"/>
            <a:ext cx="255962" cy="255962"/>
            <a:chOff x="2481663" y="2585803"/>
            <a:chExt cx="309714" cy="309714"/>
          </a:xfrm>
        </p:grpSpPr>
        <p:sp>
          <p:nvSpPr>
            <p:cNvPr id="18" name="椭圆 1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85971" y="1766445"/>
            <a:ext cx="1953051" cy="926522"/>
            <a:chOff x="4504186" y="3198627"/>
            <a:chExt cx="1580464" cy="926522"/>
          </a:xfrm>
        </p:grpSpPr>
        <p:sp>
          <p:nvSpPr>
            <p:cNvPr id="21" name="文本框 20"/>
            <p:cNvSpPr txBox="1"/>
            <p:nvPr/>
          </p:nvSpPr>
          <p:spPr>
            <a:xfrm>
              <a:off x="4504186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领导力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08948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14193" y="5219539"/>
            <a:ext cx="255962" cy="255962"/>
            <a:chOff x="2481663" y="2585803"/>
            <a:chExt cx="309714" cy="309714"/>
          </a:xfrm>
        </p:grpSpPr>
        <p:sp>
          <p:nvSpPr>
            <p:cNvPr id="24" name="椭圆 2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85971" y="4907342"/>
            <a:ext cx="1953051" cy="926522"/>
            <a:chOff x="4504186" y="3198627"/>
            <a:chExt cx="1580464" cy="926522"/>
          </a:xfrm>
        </p:grpSpPr>
        <p:sp>
          <p:nvSpPr>
            <p:cNvPr id="27" name="文本框 26"/>
            <p:cNvSpPr txBox="1"/>
            <p:nvPr/>
          </p:nvSpPr>
          <p:spPr>
            <a:xfrm>
              <a:off x="4504186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协调能力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8948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0743" y="3653539"/>
            <a:ext cx="255962" cy="255962"/>
            <a:chOff x="2481663" y="2585803"/>
            <a:chExt cx="309714" cy="309714"/>
          </a:xfrm>
        </p:grpSpPr>
        <p:sp>
          <p:nvSpPr>
            <p:cNvPr id="30" name="椭圆 2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52521" y="3341342"/>
            <a:ext cx="1953051" cy="926522"/>
            <a:chOff x="4504186" y="3198627"/>
            <a:chExt cx="1580464" cy="926522"/>
          </a:xfrm>
        </p:grpSpPr>
        <p:sp>
          <p:nvSpPr>
            <p:cNvPr id="33" name="文本框 32"/>
            <p:cNvSpPr txBox="1"/>
            <p:nvPr/>
          </p:nvSpPr>
          <p:spPr>
            <a:xfrm>
              <a:off x="4504186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执行力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08948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45402" y="2078642"/>
            <a:ext cx="255962" cy="255962"/>
            <a:chOff x="2481663" y="2585803"/>
            <a:chExt cx="309714" cy="309714"/>
          </a:xfrm>
        </p:grpSpPr>
        <p:sp>
          <p:nvSpPr>
            <p:cNvPr id="36" name="椭圆 3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5402" y="5219539"/>
            <a:ext cx="255962" cy="255962"/>
            <a:chOff x="2481663" y="2585803"/>
            <a:chExt cx="309714" cy="309714"/>
          </a:xfrm>
        </p:grpSpPr>
        <p:sp>
          <p:nvSpPr>
            <p:cNvPr id="39" name="椭圆 38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69327" y="3653539"/>
            <a:ext cx="255962" cy="255962"/>
            <a:chOff x="2481663" y="2585803"/>
            <a:chExt cx="309714" cy="309714"/>
          </a:xfrm>
        </p:grpSpPr>
        <p:sp>
          <p:nvSpPr>
            <p:cNvPr id="42" name="椭圆 4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gdLst>
                <a:gd fmla="*/ 0 w 195263" name="connsiteX0"/>
                <a:gd fmla="*/ 125015 h 195262" name="connsiteY0"/>
                <a:gd fmla="*/ 0 w 195263" name="connsiteX1"/>
                <a:gd fmla="*/ 70246 h 195262" name="connsiteY1"/>
                <a:gd fmla="*/ 70247 w 195263" name="connsiteX2"/>
                <a:gd fmla="*/ 70246 h 195262" name="connsiteY2"/>
                <a:gd fmla="*/ 70247 w 195263" name="connsiteX3"/>
                <a:gd fmla="*/ 0 h 195262" name="connsiteY3"/>
                <a:gd fmla="*/ 125016 w 195263" name="connsiteX4"/>
                <a:gd fmla="*/ 0 h 195262" name="connsiteY4"/>
                <a:gd fmla="*/ 125016 w 195263" name="connsiteX5"/>
                <a:gd fmla="*/ 70246 h 195262" name="connsiteY5"/>
                <a:gd fmla="*/ 195263 w 195263" name="connsiteX6"/>
                <a:gd fmla="*/ 70246 h 195262" name="connsiteY6"/>
                <a:gd fmla="*/ 195263 w 195263" name="connsiteX7"/>
                <a:gd fmla="*/ 125015 h 195262" name="connsiteY7"/>
                <a:gd fmla="*/ 125016 w 195263" name="connsiteX8"/>
                <a:gd fmla="*/ 125015 h 195262" name="connsiteY8"/>
                <a:gd fmla="*/ 125016 w 195263" name="connsiteX9"/>
                <a:gd fmla="*/ 195262 h 195262" name="connsiteY9"/>
                <a:gd fmla="*/ 70247 w 195263" name="connsiteX10"/>
                <a:gd fmla="*/ 195262 h 195262" name="connsiteY10"/>
                <a:gd fmla="*/ 70247 w 195263" name="connsiteX11"/>
                <a:gd fmla="*/ 125015 h 19526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5262" w="195263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254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41117" y="1766445"/>
            <a:ext cx="1925981" cy="926522"/>
            <a:chOff x="4504186" y="3198627"/>
            <a:chExt cx="1580464" cy="926522"/>
          </a:xfrm>
        </p:grpSpPr>
        <p:sp>
          <p:nvSpPr>
            <p:cNvPr id="45" name="文本框 44"/>
            <p:cNvSpPr txBox="1"/>
            <p:nvPr/>
          </p:nvSpPr>
          <p:spPr>
            <a:xfrm>
              <a:off x="4504186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团队合作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08947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60201" y="3341342"/>
            <a:ext cx="1925981" cy="926522"/>
            <a:chOff x="4504186" y="3198627"/>
            <a:chExt cx="1580464" cy="926522"/>
          </a:xfrm>
        </p:grpSpPr>
        <p:sp>
          <p:nvSpPr>
            <p:cNvPr id="48" name="文本框 47"/>
            <p:cNvSpPr txBox="1"/>
            <p:nvPr/>
          </p:nvSpPr>
          <p:spPr>
            <a:xfrm>
              <a:off x="4504185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专业技能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508948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29899" y="4907342"/>
            <a:ext cx="1925981" cy="926522"/>
            <a:chOff x="4504186" y="3198627"/>
            <a:chExt cx="1580464" cy="926522"/>
          </a:xfrm>
        </p:grpSpPr>
        <p:sp>
          <p:nvSpPr>
            <p:cNvPr id="51" name="文本框 50"/>
            <p:cNvSpPr txBox="1"/>
            <p:nvPr/>
          </p:nvSpPr>
          <p:spPr>
            <a:xfrm>
              <a:off x="4504187" y="3198627"/>
              <a:ext cx="158046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创新能力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08947" y="3478818"/>
              <a:ext cx="153746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38347" y="1640106"/>
            <a:ext cx="1127557" cy="1133035"/>
            <a:chOff x="4607843" y="1218936"/>
            <a:chExt cx="1127557" cy="1133035"/>
          </a:xfrm>
        </p:grpSpPr>
        <p:grpSp>
          <p:nvGrpSpPr>
            <p:cNvPr id="54" name="组合 53"/>
            <p:cNvGrpSpPr/>
            <p:nvPr/>
          </p:nvGrpSpPr>
          <p:grpSpPr>
            <a:xfrm>
              <a:off x="4607843" y="1218936"/>
              <a:ext cx="1127557" cy="1133035"/>
              <a:chOff x="5413827" y="2743515"/>
              <a:chExt cx="1364344" cy="1370972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5" name="Group 909"/>
            <p:cNvGrpSpPr>
              <a:grpSpLocks noChangeAspect="1"/>
            </p:cNvGrpSpPr>
            <p:nvPr/>
          </p:nvGrpSpPr>
          <p:grpSpPr>
            <a:xfrm>
              <a:off x="5004767" y="1618204"/>
              <a:ext cx="353667" cy="30161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5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gdLst>
                  <a:gd fmla="*/ 2 w 23" name="T0"/>
                  <a:gd fmla="*/ 40 h 40" name="T1"/>
                  <a:gd fmla="*/ 21 w 23" name="T2"/>
                  <a:gd fmla="*/ 40 h 40" name="T3"/>
                  <a:gd fmla="*/ 23 w 23" name="T4"/>
                  <a:gd fmla="*/ 38 h 40" name="T5"/>
                  <a:gd fmla="*/ 23 w 23" name="T6"/>
                  <a:gd fmla="*/ 2 h 40" name="T7"/>
                  <a:gd fmla="*/ 21 w 23" name="T8"/>
                  <a:gd fmla="*/ 0 h 40" name="T9"/>
                  <a:gd fmla="*/ 2 w 23" name="T10"/>
                  <a:gd fmla="*/ 0 h 40" name="T11"/>
                  <a:gd fmla="*/ 0 w 23" name="T12"/>
                  <a:gd fmla="*/ 2 h 40" name="T13"/>
                  <a:gd fmla="*/ 0 w 23" name="T14"/>
                  <a:gd fmla="*/ 38 h 40" name="T15"/>
                  <a:gd fmla="*/ 2 w 23" name="T16"/>
                  <a:gd fmla="*/ 40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23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gdLst>
                  <a:gd fmla="*/ 2 w 22" name="T0"/>
                  <a:gd fmla="*/ 54 h 54" name="T1"/>
                  <a:gd fmla="*/ 20 w 22" name="T2"/>
                  <a:gd fmla="*/ 54 h 54" name="T3"/>
                  <a:gd fmla="*/ 22 w 22" name="T4"/>
                  <a:gd fmla="*/ 52 h 54" name="T5"/>
                  <a:gd fmla="*/ 22 w 22" name="T6"/>
                  <a:gd fmla="*/ 2 h 54" name="T7"/>
                  <a:gd fmla="*/ 20 w 22" name="T8"/>
                  <a:gd fmla="*/ 0 h 54" name="T9"/>
                  <a:gd fmla="*/ 2 w 22" name="T10"/>
                  <a:gd fmla="*/ 0 h 54" name="T11"/>
                  <a:gd fmla="*/ 0 w 22" name="T12"/>
                  <a:gd fmla="*/ 2 h 54" name="T13"/>
                  <a:gd fmla="*/ 0 w 22" name="T14"/>
                  <a:gd fmla="*/ 52 h 54" name="T15"/>
                  <a:gd fmla="*/ 2 w 22" name="T16"/>
                  <a:gd fmla="*/ 54 h 5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4" w="22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gdLst>
                  <a:gd fmla="*/ 2 w 23" name="T0"/>
                  <a:gd fmla="*/ 66 h 66" name="T1"/>
                  <a:gd fmla="*/ 21 w 23" name="T2"/>
                  <a:gd fmla="*/ 66 h 66" name="T3"/>
                  <a:gd fmla="*/ 23 w 23" name="T4"/>
                  <a:gd fmla="*/ 64 h 66" name="T5"/>
                  <a:gd fmla="*/ 23 w 23" name="T6"/>
                  <a:gd fmla="*/ 2 h 66" name="T7"/>
                  <a:gd fmla="*/ 21 w 23" name="T8"/>
                  <a:gd fmla="*/ 0 h 66" name="T9"/>
                  <a:gd fmla="*/ 2 w 23" name="T10"/>
                  <a:gd fmla="*/ 0 h 66" name="T11"/>
                  <a:gd fmla="*/ 0 w 23" name="T12"/>
                  <a:gd fmla="*/ 2 h 66" name="T13"/>
                  <a:gd fmla="*/ 0 w 23" name="T14"/>
                  <a:gd fmla="*/ 64 h 66" name="T15"/>
                  <a:gd fmla="*/ 2 w 23" name="T16"/>
                  <a:gd fmla="*/ 66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23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gdLst>
                  <a:gd fmla="*/ 104 w 109" name="T0"/>
                  <a:gd fmla="*/ 85 h 94" name="T1"/>
                  <a:gd fmla="*/ 9 w 109" name="T2"/>
                  <a:gd fmla="*/ 85 h 94" name="T3"/>
                  <a:gd fmla="*/ 9 w 109" name="T4"/>
                  <a:gd fmla="*/ 85 h 94" name="T5"/>
                  <a:gd fmla="*/ 9 w 109" name="T6"/>
                  <a:gd fmla="*/ 4 h 94" name="T7"/>
                  <a:gd fmla="*/ 4 w 109" name="T8"/>
                  <a:gd fmla="*/ 0 h 94" name="T9"/>
                  <a:gd fmla="*/ 0 w 109" name="T10"/>
                  <a:gd fmla="*/ 4 h 94" name="T11"/>
                  <a:gd fmla="*/ 0 w 109" name="T12"/>
                  <a:gd fmla="*/ 85 h 94" name="T13"/>
                  <a:gd fmla="*/ 9 w 109" name="T14"/>
                  <a:gd fmla="*/ 94 h 94" name="T15"/>
                  <a:gd fmla="*/ 104 w 109" name="T16"/>
                  <a:gd fmla="*/ 94 h 94" name="T17"/>
                  <a:gd fmla="*/ 109 w 109" name="T18"/>
                  <a:gd fmla="*/ 90 h 94" name="T19"/>
                  <a:gd fmla="*/ 104 w 109" name="T20"/>
                  <a:gd fmla="*/ 85 h 9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4" w="109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730297" y="3212894"/>
            <a:ext cx="1127557" cy="1133035"/>
            <a:chOff x="3699793" y="2791724"/>
            <a:chExt cx="1127557" cy="1133035"/>
          </a:xfrm>
        </p:grpSpPr>
        <p:grpSp>
          <p:nvGrpSpPr>
            <p:cNvPr id="64" name="组合 63"/>
            <p:cNvGrpSpPr/>
            <p:nvPr/>
          </p:nvGrpSpPr>
          <p:grpSpPr>
            <a:xfrm>
              <a:off x="3699793" y="2791724"/>
              <a:ext cx="1127557" cy="1133035"/>
              <a:chOff x="5413827" y="2743515"/>
              <a:chExt cx="1364344" cy="137097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5" name="Freeform 19"/>
            <p:cNvSpPr/>
            <p:nvPr/>
          </p:nvSpPr>
          <p:spPr bwMode="auto">
            <a:xfrm>
              <a:off x="4162356" y="3147593"/>
              <a:ext cx="209688" cy="410415"/>
            </a:xfrm>
            <a:custGeom>
              <a:gdLst>
                <a:gd fmla="*/ 38 w 96" name="T0"/>
                <a:gd fmla="*/ 191 h 191" name="T1"/>
                <a:gd fmla="*/ 38 w 96" name="T2"/>
                <a:gd fmla="*/ 168 h 191" name="T3"/>
                <a:gd fmla="*/ 0 w 96" name="T4"/>
                <a:gd fmla="*/ 158 h 191" name="T5"/>
                <a:gd fmla="*/ 6 w 96" name="T6"/>
                <a:gd fmla="*/ 136 h 191" name="T7"/>
                <a:gd fmla="*/ 43 w 96" name="T8"/>
                <a:gd fmla="*/ 146 h 191" name="T9"/>
                <a:gd fmla="*/ 67 w 96" name="T10"/>
                <a:gd fmla="*/ 128 h 191" name="T11"/>
                <a:gd fmla="*/ 42 w 96" name="T12"/>
                <a:gd fmla="*/ 104 h 191" name="T13"/>
                <a:gd fmla="*/ 2 w 96" name="T14"/>
                <a:gd fmla="*/ 63 h 191" name="T15"/>
                <a:gd fmla="*/ 39 w 96" name="T16"/>
                <a:gd fmla="*/ 23 h 191" name="T17"/>
                <a:gd fmla="*/ 39 w 96" name="T18"/>
                <a:gd fmla="*/ 0 h 191" name="T19"/>
                <a:gd fmla="*/ 58 w 96" name="T20"/>
                <a:gd fmla="*/ 0 h 191" name="T21"/>
                <a:gd fmla="*/ 58 w 96" name="T22"/>
                <a:gd fmla="*/ 22 h 191" name="T23"/>
                <a:gd fmla="*/ 90 w 96" name="T24"/>
                <a:gd fmla="*/ 30 h 191" name="T25"/>
                <a:gd fmla="*/ 84 w 96" name="T26"/>
                <a:gd fmla="*/ 51 h 191" name="T27"/>
                <a:gd fmla="*/ 52 w 96" name="T28"/>
                <a:gd fmla="*/ 43 h 191" name="T29"/>
                <a:gd fmla="*/ 30 w 96" name="T30"/>
                <a:gd fmla="*/ 59 h 191" name="T31"/>
                <a:gd fmla="*/ 59 w 96" name="T32"/>
                <a:gd fmla="*/ 82 h 191" name="T33"/>
                <a:gd fmla="*/ 96 w 96" name="T34"/>
                <a:gd fmla="*/ 125 h 191" name="T35"/>
                <a:gd fmla="*/ 57 w 96" name="T36"/>
                <a:gd fmla="*/ 167 h 191" name="T37"/>
                <a:gd fmla="*/ 57 w 96" name="T38"/>
                <a:gd fmla="*/ 191 h 191" name="T39"/>
                <a:gd fmla="*/ 38 w 96" name="T40"/>
                <a:gd fmla="*/ 191 h 19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1" w="96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638347" y="4785683"/>
            <a:ext cx="1127557" cy="1133035"/>
            <a:chOff x="4607843" y="4364513"/>
            <a:chExt cx="1127557" cy="1133035"/>
          </a:xfrm>
        </p:grpSpPr>
        <p:grpSp>
          <p:nvGrpSpPr>
            <p:cNvPr id="70" name="组合 69"/>
            <p:cNvGrpSpPr/>
            <p:nvPr/>
          </p:nvGrpSpPr>
          <p:grpSpPr>
            <a:xfrm>
              <a:off x="4607843" y="4364513"/>
              <a:ext cx="1127557" cy="1133035"/>
              <a:chOff x="5413827" y="2743515"/>
              <a:chExt cx="1364344" cy="1370972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1" name="Group 22"/>
            <p:cNvGrpSpPr>
              <a:grpSpLocks noChangeAspect="1"/>
            </p:cNvGrpSpPr>
            <p:nvPr/>
          </p:nvGrpSpPr>
          <p:grpSpPr>
            <a:xfrm>
              <a:off x="5016450" y="4771438"/>
              <a:ext cx="330299" cy="330299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72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gdLst>
                  <a:gd fmla="*/ 93 w 186" name="T0"/>
                  <a:gd fmla="*/ 0 h 186" name="T1"/>
                  <a:gd fmla="*/ 0 w 186" name="T2"/>
                  <a:gd fmla="*/ 93 h 186" name="T3"/>
                  <a:gd fmla="*/ 93 w 186" name="T4"/>
                  <a:gd fmla="*/ 186 h 186" name="T5"/>
                  <a:gd fmla="*/ 186 w 186" name="T6"/>
                  <a:gd fmla="*/ 93 h 186" name="T7"/>
                  <a:gd fmla="*/ 93 w 186" name="T8"/>
                  <a:gd fmla="*/ 0 h 186" name="T9"/>
                  <a:gd fmla="*/ 93 w 186" name="T10"/>
                  <a:gd fmla="*/ 169 h 186" name="T11"/>
                  <a:gd fmla="*/ 18 w 186" name="T12"/>
                  <a:gd fmla="*/ 93 h 186" name="T13"/>
                  <a:gd fmla="*/ 93 w 186" name="T14"/>
                  <a:gd fmla="*/ 18 h 186" name="T15"/>
                  <a:gd fmla="*/ 169 w 186" name="T16"/>
                  <a:gd fmla="*/ 93 h 186" name="T17"/>
                  <a:gd fmla="*/ 93 w 186" name="T18"/>
                  <a:gd fmla="*/ 169 h 1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6" w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gdLst>
                  <a:gd fmla="*/ 34 w 175" name="T0"/>
                  <a:gd fmla="*/ 151 h 184" name="T1"/>
                  <a:gd fmla="*/ 34 w 175" name="T2"/>
                  <a:gd fmla="*/ 0 h 184" name="T3"/>
                  <a:gd fmla="*/ 0 w 175" name="T4"/>
                  <a:gd fmla="*/ 0 h 184" name="T5"/>
                  <a:gd fmla="*/ 0 w 175" name="T6"/>
                  <a:gd fmla="*/ 184 h 184" name="T7"/>
                  <a:gd fmla="*/ 22 w 175" name="T8"/>
                  <a:gd fmla="*/ 184 h 184" name="T9"/>
                  <a:gd fmla="*/ 34 w 175" name="T10"/>
                  <a:gd fmla="*/ 184 h 184" name="T11"/>
                  <a:gd fmla="*/ 175 w 175" name="T12"/>
                  <a:gd fmla="*/ 184 h 184" name="T13"/>
                  <a:gd fmla="*/ 175 w 175" name="T14"/>
                  <a:gd fmla="*/ 151 h 184" name="T15"/>
                  <a:gd fmla="*/ 34 w 175" name="T16"/>
                  <a:gd fmla="*/ 151 h 1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4" w="175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454447" y="1640106"/>
            <a:ext cx="1127557" cy="1133035"/>
            <a:chOff x="6423943" y="1218936"/>
            <a:chExt cx="1127557" cy="1133035"/>
          </a:xfrm>
        </p:grpSpPr>
        <p:grpSp>
          <p:nvGrpSpPr>
            <p:cNvPr id="78" name="组合 77"/>
            <p:cNvGrpSpPr/>
            <p:nvPr/>
          </p:nvGrpSpPr>
          <p:grpSpPr>
            <a:xfrm>
              <a:off x="6423943" y="1218936"/>
              <a:ext cx="1127557" cy="1133035"/>
              <a:chOff x="5413827" y="2743515"/>
              <a:chExt cx="1364344" cy="1370972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6815293" y="1610973"/>
              <a:ext cx="390213" cy="316080"/>
            </a:xfrm>
            <a:custGeom>
              <a:gdLst>
                <a:gd fmla="*/ 114 w 200" name="T0"/>
                <a:gd fmla="*/ 17 h 161" name="T1"/>
                <a:gd fmla="*/ 18 w 200" name="T2"/>
                <a:gd fmla="*/ 50 h 161" name="T3"/>
                <a:gd fmla="*/ 51 w 200" name="T4"/>
                <a:gd fmla="*/ 146 h 161" name="T5"/>
                <a:gd fmla="*/ 138 w 200" name="T6"/>
                <a:gd fmla="*/ 127 h 161" name="T7"/>
                <a:gd fmla="*/ 186 w 200" name="T8"/>
                <a:gd fmla="*/ 150 h 161" name="T9"/>
                <a:gd fmla="*/ 200 w 200" name="T10"/>
                <a:gd fmla="*/ 122 h 161" name="T11"/>
                <a:gd fmla="*/ 152 w 200" name="T12"/>
                <a:gd fmla="*/ 98 h 161" name="T13"/>
                <a:gd fmla="*/ 114 w 200" name="T14"/>
                <a:gd fmla="*/ 17 h 161" name="T15"/>
                <a:gd fmla="*/ 127 w 200" name="T16"/>
                <a:gd fmla="*/ 103 h 161" name="T17"/>
                <a:gd fmla="*/ 61 w 200" name="T18"/>
                <a:gd fmla="*/ 126 h 161" name="T19"/>
                <a:gd fmla="*/ 38 w 200" name="T20"/>
                <a:gd fmla="*/ 60 h 161" name="T21"/>
                <a:gd fmla="*/ 104 w 200" name="T22"/>
                <a:gd fmla="*/ 37 h 161" name="T23"/>
                <a:gd fmla="*/ 127 w 200" name="T24"/>
                <a:gd fmla="*/ 103 h 16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1" w="200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62496" y="3212894"/>
            <a:ext cx="1127557" cy="1133035"/>
            <a:chOff x="7331992" y="2791724"/>
            <a:chExt cx="1127557" cy="1133035"/>
          </a:xfrm>
        </p:grpSpPr>
        <p:grpSp>
          <p:nvGrpSpPr>
            <p:cNvPr id="84" name="组合 83"/>
            <p:cNvGrpSpPr/>
            <p:nvPr/>
          </p:nvGrpSpPr>
          <p:grpSpPr>
            <a:xfrm>
              <a:off x="7331992" y="2791724"/>
              <a:ext cx="1127557" cy="1133035"/>
              <a:chOff x="5413827" y="2743515"/>
              <a:chExt cx="1364344" cy="1370972"/>
            </a:xfrm>
          </p:grpSpPr>
          <p:sp>
            <p:nvSpPr>
              <p:cNvPr id="90" name="任意多边形 8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5" name="Group 36"/>
            <p:cNvGrpSpPr>
              <a:grpSpLocks noChangeAspect="1"/>
            </p:cNvGrpSpPr>
            <p:nvPr/>
          </p:nvGrpSpPr>
          <p:grpSpPr>
            <a:xfrm>
              <a:off x="7744802" y="3197331"/>
              <a:ext cx="359995" cy="310938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86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gdLst>
                  <a:gd fmla="*/ 37 w 438" name="T0"/>
                  <a:gd fmla="*/ 255 h 313" name="T1"/>
                  <a:gd fmla="*/ 20 w 438" name="T2"/>
                  <a:gd fmla="*/ 237 h 313" name="T3"/>
                  <a:gd fmla="*/ 20 w 438" name="T4"/>
                  <a:gd fmla="*/ 42 h 313" name="T5"/>
                  <a:gd fmla="*/ 37 w 438" name="T6"/>
                  <a:gd fmla="*/ 25 h 313" name="T7"/>
                  <a:gd fmla="*/ 401 w 438" name="T8"/>
                  <a:gd fmla="*/ 25 h 313" name="T9"/>
                  <a:gd fmla="*/ 418 w 438" name="T10"/>
                  <a:gd fmla="*/ 42 h 313" name="T11"/>
                  <a:gd fmla="*/ 418 w 438" name="T12"/>
                  <a:gd fmla="*/ 237 h 313" name="T13"/>
                  <a:gd fmla="*/ 401 w 438" name="T14"/>
                  <a:gd fmla="*/ 255 h 313" name="T15"/>
                  <a:gd fmla="*/ 37 w 438" name="T16"/>
                  <a:gd fmla="*/ 255 h 313" name="T17"/>
                  <a:gd fmla="*/ 424 w 438" name="T18"/>
                  <a:gd fmla="*/ 0 h 313" name="T19"/>
                  <a:gd fmla="*/ 14 w 438" name="T20"/>
                  <a:gd fmla="*/ 0 h 313" name="T21"/>
                  <a:gd fmla="*/ 0 w 438" name="T22"/>
                  <a:gd fmla="*/ 14 h 313" name="T23"/>
                  <a:gd fmla="*/ 0 w 438" name="T24"/>
                  <a:gd fmla="*/ 298 h 313" name="T25"/>
                  <a:gd fmla="*/ 14 w 438" name="T26"/>
                  <a:gd fmla="*/ 313 h 313" name="T27"/>
                  <a:gd fmla="*/ 424 w 438" name="T28"/>
                  <a:gd fmla="*/ 313 h 313" name="T29"/>
                  <a:gd fmla="*/ 438 w 438" name="T30"/>
                  <a:gd fmla="*/ 298 h 313" name="T31"/>
                  <a:gd fmla="*/ 438 w 438" name="T32"/>
                  <a:gd fmla="*/ 14 h 313" name="T33"/>
                  <a:gd fmla="*/ 424 w 438" name="T34"/>
                  <a:gd fmla="*/ 0 h 31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13" w="438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gdLst>
                  <a:gd fmla="*/ 761 w 771" name="T0"/>
                  <a:gd fmla="*/ 0 h 400" name="T1"/>
                  <a:gd fmla="*/ 657 w 771" name="T2"/>
                  <a:gd fmla="*/ 9 h 400" name="T3"/>
                  <a:gd fmla="*/ 697 w 771" name="T4"/>
                  <a:gd fmla="*/ 43 h 400" name="T5"/>
                  <a:gd fmla="*/ 557 w 771" name="T6"/>
                  <a:gd fmla="*/ 212 h 400" name="T7"/>
                  <a:gd fmla="*/ 419 w 771" name="T8"/>
                  <a:gd fmla="*/ 105 h 400" name="T9"/>
                  <a:gd fmla="*/ 286 w 771" name="T10"/>
                  <a:gd fmla="*/ 278 h 400" name="T11"/>
                  <a:gd fmla="*/ 152 w 771" name="T12"/>
                  <a:gd fmla="*/ 190 h 400" name="T13"/>
                  <a:gd fmla="*/ 0 w 771" name="T14"/>
                  <a:gd fmla="*/ 369 h 400" name="T15"/>
                  <a:gd fmla="*/ 36 w 771" name="T16"/>
                  <a:gd fmla="*/ 400 h 400" name="T17"/>
                  <a:gd fmla="*/ 162 w 771" name="T18"/>
                  <a:gd fmla="*/ 252 h 400" name="T19"/>
                  <a:gd fmla="*/ 298 w 771" name="T20"/>
                  <a:gd fmla="*/ 343 h 400" name="T21"/>
                  <a:gd fmla="*/ 428 w 771" name="T22"/>
                  <a:gd fmla="*/ 171 h 400" name="T23"/>
                  <a:gd fmla="*/ 564 w 771" name="T24"/>
                  <a:gd fmla="*/ 278 h 400" name="T25"/>
                  <a:gd fmla="*/ 733 w 771" name="T26"/>
                  <a:gd fmla="*/ 71 h 400" name="T27"/>
                  <a:gd fmla="*/ 771 w 771" name="T28"/>
                  <a:gd fmla="*/ 105 h 400" name="T29"/>
                  <a:gd fmla="*/ 761 w 771" name="T30"/>
                  <a:gd fmla="*/ 0 h 4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00" w="771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454447" y="4785683"/>
            <a:ext cx="1127557" cy="1133035"/>
            <a:chOff x="6423943" y="4364513"/>
            <a:chExt cx="1127557" cy="1133035"/>
          </a:xfrm>
        </p:grpSpPr>
        <p:grpSp>
          <p:nvGrpSpPr>
            <p:cNvPr id="94" name="组合 93"/>
            <p:cNvGrpSpPr/>
            <p:nvPr/>
          </p:nvGrpSpPr>
          <p:grpSpPr>
            <a:xfrm>
              <a:off x="6423943" y="4364513"/>
              <a:ext cx="1127557" cy="1133035"/>
              <a:chOff x="5413827" y="2743515"/>
              <a:chExt cx="1364344" cy="1370972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6825910" y="4752098"/>
              <a:ext cx="368979" cy="368979"/>
            </a:xfrm>
            <a:custGeom>
              <a:gdLst>
                <a:gd fmla="*/ 166 w 449" name="T0"/>
                <a:gd fmla="*/ 362 h 449" name="T1"/>
                <a:gd fmla="*/ 211 w 449" name="T2"/>
                <a:gd fmla="*/ 317 h 449" name="T3"/>
                <a:gd fmla="*/ 237 w 449" name="T4"/>
                <a:gd fmla="*/ 407 h 449" name="T5"/>
                <a:gd fmla="*/ 302 w 449" name="T6"/>
                <a:gd fmla="*/ 313 h 449" name="T7"/>
                <a:gd fmla="*/ 294 w 449" name="T8"/>
                <a:gd fmla="*/ 393 h 449" name="T9"/>
                <a:gd fmla="*/ 395 w 449" name="T10"/>
                <a:gd fmla="*/ 289 h 449" name="T11"/>
                <a:gd fmla="*/ 294 w 449" name="T12"/>
                <a:gd fmla="*/ 393 h 449" name="T13"/>
                <a:gd fmla="*/ 95 w 449" name="T14"/>
                <a:gd fmla="*/ 353 h 449" name="T15"/>
                <a:gd fmla="*/ 121 w 449" name="T16"/>
                <a:gd fmla="*/ 309 h 449" name="T17"/>
                <a:gd fmla="*/ 237 w 449" name="T18"/>
                <a:gd fmla="*/ 293 h 449" name="T19"/>
                <a:gd fmla="*/ 311 w 449" name="T20"/>
                <a:gd fmla="*/ 191 h 449" name="T21"/>
                <a:gd fmla="*/ 307 w 449" name="T22"/>
                <a:gd fmla="*/ 287 h 449" name="T23"/>
                <a:gd fmla="*/ 211 w 449" name="T24"/>
                <a:gd fmla="*/ 293 h 449" name="T25"/>
                <a:gd fmla="*/ 137 w 449" name="T26"/>
                <a:gd fmla="*/ 226 h 449" name="T27"/>
                <a:gd fmla="*/ 211 w 449" name="T28"/>
                <a:gd fmla="*/ 196 h 449" name="T29"/>
                <a:gd fmla="*/ 333 w 449" name="T30"/>
                <a:gd fmla="*/ 282 h 449" name="T31"/>
                <a:gd fmla="*/ 335 w 449" name="T32"/>
                <a:gd fmla="*/ 188 h 449" name="T33"/>
                <a:gd fmla="*/ 407 w 449" name="T34"/>
                <a:gd fmla="*/ 224 h 449" name="T35"/>
                <a:gd fmla="*/ 116 w 449" name="T36"/>
                <a:gd fmla="*/ 281 h 449" name="T37"/>
                <a:gd fmla="*/ 41 w 449" name="T38"/>
                <a:gd fmla="*/ 224 h 449" name="T39"/>
                <a:gd fmla="*/ 114 w 449" name="T40"/>
                <a:gd fmla="*/ 188 h 449" name="T41"/>
                <a:gd fmla="*/ 116 w 449" name="T42"/>
                <a:gd fmla="*/ 281 h 449" name="T43"/>
                <a:gd fmla="*/ 59 w 449" name="T44"/>
                <a:gd fmla="*/ 146 h 449" name="T45"/>
                <a:gd fmla="*/ 158 w 449" name="T46"/>
                <a:gd fmla="*/ 55 h 449" name="T47"/>
                <a:gd fmla="*/ 331 w 449" name="T48"/>
                <a:gd fmla="*/ 164 h 449" name="T49"/>
                <a:gd fmla="*/ 390 w 449" name="T50"/>
                <a:gd fmla="*/ 147 h 449" name="T51"/>
                <a:gd fmla="*/ 211 w 449" name="T52"/>
                <a:gd fmla="*/ 171 h 449" name="T53"/>
                <a:gd fmla="*/ 210 w 449" name="T54"/>
                <a:gd fmla="*/ 43 h 449" name="T55"/>
                <a:gd fmla="*/ 211 w 449" name="T56"/>
                <a:gd fmla="*/ 171 h 449" name="T57"/>
                <a:gd fmla="*/ 237 w 449" name="T58"/>
                <a:gd fmla="*/ 43 h 449" name="T59"/>
                <a:gd fmla="*/ 308 w 449" name="T60"/>
                <a:gd fmla="*/ 167 h 449" name="T61"/>
                <a:gd fmla="*/ 225 w 449" name="T62"/>
                <a:gd fmla="*/ 0 h 449" name="T63"/>
                <a:gd fmla="*/ 225 w 449" name="T64"/>
                <a:gd fmla="*/ 449 h 449" name="T65"/>
                <a:gd fmla="*/ 225 w 449" name="T66"/>
                <a:gd fmla="*/ 0 h 44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49" w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B850"/>
                </a:solidFill>
              </a:endParaRPr>
            </a:p>
          </p:txBody>
        </p:sp>
      </p:grpSp>
    </p:spTree>
    <p:extLst>
      <p:ext uri="{BB962C8B-B14F-4D97-AF65-F5344CB8AC3E}">
        <p14:creationId val="346085317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41333" fill="hold" id="2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1333" fill="hold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8667" fill="hold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28000" fill="hold" id="3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207377" y="512220"/>
            <a:ext cx="12496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单圆角矩形 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fmla="val 50000" name="adj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fmla="val 40328" name="adj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55896"/>
          <a:stretch>
            <a:fillRect/>
          </a:stretch>
        </p:blipFill>
        <p:spPr>
          <a:xfrm>
            <a:off x="3812350" y="2891096"/>
            <a:ext cx="5913451" cy="232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55896"/>
          <a:stretch>
            <a:fillRect/>
          </a:stretch>
        </p:blipFill>
        <p:spPr>
          <a:xfrm>
            <a:off x="3812350" y="3913446"/>
            <a:ext cx="5913451" cy="232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t="55896"/>
          <a:stretch>
            <a:fillRect/>
          </a:stretch>
        </p:blipFill>
        <p:spPr>
          <a:xfrm>
            <a:off x="3812350" y="4935796"/>
            <a:ext cx="5913451" cy="2322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>
            <a:off x="3812351" y="1910226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206926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97198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97198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97198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>
          <a:xfrm>
            <a:off x="4286445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3" name="Group 18"/>
          <p:cNvGrpSpPr>
            <a:grpSpLocks noChangeAspect="1"/>
          </p:cNvGrpSpPr>
          <p:nvPr/>
        </p:nvGrpSpPr>
        <p:grpSpPr>
          <a:xfrm>
            <a:off x="4294498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Group 13"/>
          <p:cNvGrpSpPr>
            <a:grpSpLocks noChangeAspect="1"/>
          </p:cNvGrpSpPr>
          <p:nvPr/>
        </p:nvGrpSpPr>
        <p:grpSpPr>
          <a:xfrm>
            <a:off x="4284503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Freeform 108"/>
          <p:cNvSpPr>
            <a:spLocks noEditPoints="1"/>
          </p:cNvSpPr>
          <p:nvPr/>
        </p:nvSpPr>
        <p:spPr bwMode="auto">
          <a:xfrm>
            <a:off x="4267345" y="5296132"/>
            <a:ext cx="272571" cy="273549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11636" y="2062615"/>
            <a:ext cx="3882711" cy="702502"/>
            <a:chOff x="5831393" y="1493091"/>
            <a:chExt cx="2128243" cy="702502"/>
          </a:xfrm>
        </p:grpSpPr>
        <p:sp>
          <p:nvSpPr>
            <p:cNvPr id="34" name="文本框 162"/>
            <p:cNvSpPr txBox="1"/>
            <p:nvPr/>
          </p:nvSpPr>
          <p:spPr>
            <a:xfrm>
              <a:off x="5833940" y="1493091"/>
              <a:ext cx="178046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5" name="文本框 163"/>
            <p:cNvSpPr txBox="1"/>
            <p:nvPr/>
          </p:nvSpPr>
          <p:spPr>
            <a:xfrm>
              <a:off x="5831392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点击输入简要文字内容，文字内容任意编辑，点击输入简要文字内容，文字内容任意编辑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1636" y="3043105"/>
            <a:ext cx="3882711" cy="702502"/>
            <a:chOff x="5831393" y="1493091"/>
            <a:chExt cx="2128243" cy="702502"/>
          </a:xfrm>
        </p:grpSpPr>
        <p:sp>
          <p:nvSpPr>
            <p:cNvPr id="37" name="文本框 165"/>
            <p:cNvSpPr txBox="1"/>
            <p:nvPr/>
          </p:nvSpPr>
          <p:spPr>
            <a:xfrm>
              <a:off x="5833940" y="1493091"/>
              <a:ext cx="178046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8" name="文本框 166"/>
            <p:cNvSpPr txBox="1"/>
            <p:nvPr/>
          </p:nvSpPr>
          <p:spPr>
            <a:xfrm>
              <a:off x="5831392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点击输入简要文字内容，文字内容任意编辑，点击输入简要文字内容，文字内容任意编辑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11636" y="4082323"/>
            <a:ext cx="3882711" cy="702502"/>
            <a:chOff x="5831393" y="1493091"/>
            <a:chExt cx="2128243" cy="702502"/>
          </a:xfrm>
        </p:grpSpPr>
        <p:sp>
          <p:nvSpPr>
            <p:cNvPr id="40" name="文本框 168"/>
            <p:cNvSpPr txBox="1"/>
            <p:nvPr/>
          </p:nvSpPr>
          <p:spPr>
            <a:xfrm>
              <a:off x="5833940" y="1493092"/>
              <a:ext cx="178046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41" name="文本框 169"/>
            <p:cNvSpPr txBox="1"/>
            <p:nvPr/>
          </p:nvSpPr>
          <p:spPr>
            <a:xfrm>
              <a:off x="5831392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点击输入简要文字内容，文字内容任意编辑，点击输入简要文字内容，文字内容任意编辑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11636" y="5089897"/>
            <a:ext cx="3882711" cy="702502"/>
            <a:chOff x="5831393" y="1493091"/>
            <a:chExt cx="2128243" cy="702502"/>
          </a:xfrm>
        </p:grpSpPr>
        <p:sp>
          <p:nvSpPr>
            <p:cNvPr id="43" name="文本框 171"/>
            <p:cNvSpPr txBox="1"/>
            <p:nvPr/>
          </p:nvSpPr>
          <p:spPr>
            <a:xfrm>
              <a:off x="5833940" y="1493091"/>
              <a:ext cx="178046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44" name="文本框 172"/>
            <p:cNvSpPr txBox="1"/>
            <p:nvPr/>
          </p:nvSpPr>
          <p:spPr>
            <a:xfrm>
              <a:off x="5831392" y="1764706"/>
              <a:ext cx="2128243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点击输入简要文字内容，文字内容任意编辑，点击输入简要文字内容，文字内容任意编辑</a:t>
              </a:r>
            </a:p>
          </p:txBody>
        </p:sp>
      </p:grpSp>
      <p:sp>
        <p:nvSpPr>
          <p:cNvPr id="45" name="文本框 342"/>
          <p:cNvSpPr txBox="1"/>
          <p:nvPr/>
        </p:nvSpPr>
        <p:spPr>
          <a:xfrm>
            <a:off x="1309820" y="5059119"/>
            <a:ext cx="22109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 u="sng">
                <a:solidFill>
                  <a:prstClr val="black">
                    <a:lumMod val="50000"/>
                    <a:lumOff val="50000"/>
                  </a:prst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领导力</a:t>
            </a:r>
          </a:p>
        </p:txBody>
      </p:sp>
      <p:sp>
        <p:nvSpPr>
          <p:cNvPr id="46" name="Freeform 738"/>
          <p:cNvSpPr>
            <a:spLocks noEditPoints="1"/>
          </p:cNvSpPr>
          <p:nvPr/>
        </p:nvSpPr>
        <p:spPr bwMode="auto">
          <a:xfrm>
            <a:off x="2036989" y="2342747"/>
            <a:ext cx="156384" cy="224480"/>
          </a:xfrm>
          <a:custGeom>
            <a:gdLst>
              <a:gd fmla="*/ 50 w 141" name="T0"/>
              <a:gd fmla="*/ 181 h 202" name="T1"/>
              <a:gd fmla="*/ 61 w 141" name="T2"/>
              <a:gd fmla="*/ 177 h 202" name="T3"/>
              <a:gd fmla="*/ 58 w 141" name="T4"/>
              <a:gd fmla="*/ 195 h 202" name="T5"/>
              <a:gd fmla="*/ 131 w 141" name="T6"/>
              <a:gd fmla="*/ 171 h 202" name="T7"/>
              <a:gd fmla="*/ 100 w 141" name="T8"/>
              <a:gd fmla="*/ 173 h 202" name="T9"/>
              <a:gd fmla="*/ 83 w 141" name="T10"/>
              <a:gd fmla="*/ 168 h 202" name="T11"/>
              <a:gd fmla="*/ 88 w 141" name="T12"/>
              <a:gd fmla="*/ 167 h 202" name="T13"/>
              <a:gd fmla="*/ 82 w 141" name="T14"/>
              <a:gd fmla="*/ 185 h 202" name="T15"/>
              <a:gd fmla="*/ 121 w 141" name="T16"/>
              <a:gd fmla="*/ 150 h 202" name="T17"/>
              <a:gd fmla="*/ 131 w 141" name="T18"/>
              <a:gd fmla="*/ 148 h 202" name="T19"/>
              <a:gd fmla="*/ 131 w 141" name="T20"/>
              <a:gd fmla="*/ 148 h 202" name="T21"/>
              <a:gd fmla="*/ 95 w 141" name="T22"/>
              <a:gd fmla="*/ 122 h 202" name="T23"/>
              <a:gd fmla="*/ 38 w 141" name="T24"/>
              <a:gd fmla="*/ 115 h 202" name="T25"/>
              <a:gd fmla="*/ 31 w 141" name="T26"/>
              <a:gd fmla="*/ 113 h 202" name="T27"/>
              <a:gd fmla="*/ 92 w 141" name="T28"/>
              <a:gd fmla="*/ 114 h 202" name="T29"/>
              <a:gd fmla="*/ 92 w 141" name="T30"/>
              <a:gd fmla="*/ 114 h 202" name="T31"/>
              <a:gd fmla="*/ 85 w 141" name="T32"/>
              <a:gd fmla="*/ 109 h 202" name="T33"/>
              <a:gd fmla="*/ 63 w 141" name="T34"/>
              <a:gd fmla="*/ 101 h 202" name="T35"/>
              <a:gd fmla="*/ 72 w 141" name="T36"/>
              <a:gd fmla="*/ 107 h 202" name="T37"/>
              <a:gd fmla="*/ 72 w 141" name="T38"/>
              <a:gd fmla="*/ 107 h 202" name="T39"/>
              <a:gd fmla="*/ 33 w 141" name="T40"/>
              <a:gd fmla="*/ 62 h 202" name="T41"/>
              <a:gd fmla="*/ 51 w 141" name="T42"/>
              <a:gd fmla="*/ 45 h 202" name="T43"/>
              <a:gd fmla="*/ 37 w 141" name="T44"/>
              <a:gd fmla="*/ 75 h 202" name="T45"/>
              <a:gd fmla="*/ 57 w 141" name="T46"/>
              <a:gd fmla="*/ 55 h 202" name="T47"/>
              <a:gd fmla="*/ 62 w 141" name="T48"/>
              <a:gd fmla="*/ 53 h 202" name="T49"/>
              <a:gd fmla="*/ 84 w 141" name="T50"/>
              <a:gd fmla="*/ 41 h 202" name="T51"/>
              <a:gd fmla="*/ 35 w 141" name="T52"/>
              <a:gd fmla="*/ 102 h 202" name="T53"/>
              <a:gd fmla="*/ 17 w 141" name="T54"/>
              <a:gd fmla="*/ 37 h 202" name="T55"/>
              <a:gd fmla="*/ 16 w 141" name="T56"/>
              <a:gd fmla="*/ 36 h 202" name="T57"/>
              <a:gd fmla="*/ 36 w 141" name="T58"/>
              <a:gd fmla="*/ 28 h 202" name="T59"/>
              <a:gd fmla="*/ 40 w 141" name="T60"/>
              <a:gd fmla="*/ 46 h 202" name="T61"/>
              <a:gd fmla="*/ 29 w 141" name="T62"/>
              <a:gd fmla="*/ 79 h 202" name="T63"/>
              <a:gd fmla="*/ 87 w 141" name="T64"/>
              <a:gd fmla="*/ 71 h 202" name="T65"/>
              <a:gd fmla="*/ 114 w 141" name="T66"/>
              <a:gd fmla="*/ 142 h 202" name="T67"/>
              <a:gd fmla="*/ 113 w 141" name="T68"/>
              <a:gd fmla="*/ 144 h 202" name="T69"/>
              <a:gd fmla="*/ 128 w 141" name="T70"/>
              <a:gd fmla="*/ 167 h 202" name="T71"/>
              <a:gd fmla="*/ 94 w 141" name="T72"/>
              <a:gd fmla="*/ 157 h 202" name="T73"/>
              <a:gd fmla="*/ 50 w 141" name="T74"/>
              <a:gd fmla="*/ 151 h 202" name="T75"/>
              <a:gd fmla="*/ 98 w 141" name="T76"/>
              <a:gd fmla="*/ 125 h 202" name="T77"/>
              <a:gd fmla="*/ 84 w 141" name="T78"/>
              <a:gd fmla="*/ 95 h 202" name="T79"/>
              <a:gd fmla="*/ 36 w 141" name="T80"/>
              <a:gd fmla="*/ 102 h 202" name="T81"/>
              <a:gd fmla="*/ 2 w 141" name="T82"/>
              <a:gd fmla="*/ 16 h 202" name="T83"/>
              <a:gd fmla="*/ 1 w 141" name="T84"/>
              <a:gd fmla="*/ 17 h 202" name="T85"/>
              <a:gd fmla="*/ 2 w 141" name="T86"/>
              <a:gd fmla="*/ 19 h 202" name="T87"/>
              <a:gd fmla="*/ 8 w 141" name="T88"/>
              <a:gd fmla="*/ 92 h 202" name="T89"/>
              <a:gd fmla="*/ 24 w 141" name="T90"/>
              <a:gd fmla="*/ 114 h 202" name="T91"/>
              <a:gd fmla="*/ 38 w 141" name="T92"/>
              <a:gd fmla="*/ 119 h 202" name="T93"/>
              <a:gd fmla="*/ 77 w 141" name="T94"/>
              <a:gd fmla="*/ 112 h 202" name="T95"/>
              <a:gd fmla="*/ 87 w 141" name="T96"/>
              <a:gd fmla="*/ 115 h 202" name="T97"/>
              <a:gd fmla="*/ 87 w 141" name="T98"/>
              <a:gd fmla="*/ 130 h 202" name="T99"/>
              <a:gd fmla="*/ 55 w 141" name="T100"/>
              <a:gd fmla="*/ 198 h 202" name="T101"/>
              <a:gd fmla="*/ 57 w 141" name="T102"/>
              <a:gd fmla="*/ 199 h 202" name="T103"/>
              <a:gd fmla="*/ 60 w 141" name="T104"/>
              <a:gd fmla="*/ 198 h 202" name="T105"/>
              <a:gd fmla="*/ 116 w 141" name="T106"/>
              <a:gd fmla="*/ 200 h 202" name="T107"/>
              <a:gd fmla="*/ 140 w 141" name="T108"/>
              <a:gd fmla="*/ 182 h 202" name="T109"/>
              <a:gd fmla="*/ 141 w 141" name="T110"/>
              <a:gd fmla="*/ 131 h 202" name="T111"/>
              <a:gd fmla="*/ 128 w 141" name="T112"/>
              <a:gd fmla="*/ 97 h 202" name="T113"/>
              <a:gd fmla="*/ 47 w 141" name="T114"/>
              <a:gd fmla="*/ 77 h 202" name="T115"/>
              <a:gd fmla="*/ 41 w 141" name="T116"/>
              <a:gd fmla="*/ 68 h 202" name="T117"/>
              <a:gd fmla="*/ 86 w 141" name="T118"/>
              <a:gd fmla="*/ 51 h 202" name="T119"/>
              <a:gd fmla="*/ 78 w 141" name="T120"/>
              <a:gd fmla="*/ 8 h 202" name="T121"/>
              <a:gd fmla="*/ 24 w 141" name="T122"/>
              <a:gd fmla="*/ 2 h 20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01" w="141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73516" y="2634847"/>
            <a:ext cx="200529" cy="159672"/>
            <a:chOff x="2339835" y="2821810"/>
            <a:chExt cx="382635" cy="304674"/>
          </a:xfrm>
        </p:grpSpPr>
        <p:sp>
          <p:nvSpPr>
            <p:cNvPr id="48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gdLst>
                <a:gd fmla="*/ 114 w 153" name="T0"/>
                <a:gd fmla="*/ 13 h 93" name="T1"/>
                <a:gd fmla="*/ 136 w 153" name="T2"/>
                <a:gd fmla="*/ 7 h 93" name="T3"/>
                <a:gd fmla="*/ 148 w 153" name="T4"/>
                <a:gd fmla="*/ 5 h 93" name="T5"/>
                <a:gd fmla="*/ 143 w 153" name="T6"/>
                <a:gd fmla="*/ 38 h 93" name="T7"/>
                <a:gd fmla="*/ 139 w 153" name="T8"/>
                <a:gd fmla="*/ 36 h 93" name="T9"/>
                <a:gd fmla="*/ 139 w 153" name="T10"/>
                <a:gd fmla="*/ 18 h 93" name="T11"/>
                <a:gd fmla="*/ 137 w 153" name="T12"/>
                <a:gd fmla="*/ 19 h 93" name="T13"/>
                <a:gd fmla="*/ 97 w 153" name="T14"/>
                <a:gd fmla="*/ 66 h 93" name="T15"/>
                <a:gd fmla="*/ 90 w 153" name="T16"/>
                <a:gd fmla="*/ 71 h 93" name="T17"/>
                <a:gd fmla="*/ 84 w 153" name="T18"/>
                <a:gd fmla="*/ 68 h 93" name="T19"/>
                <a:gd fmla="*/ 45 w 153" name="T20"/>
                <a:gd fmla="*/ 48 h 93" name="T21"/>
                <a:gd fmla="*/ 5 w 153" name="T22"/>
                <a:gd fmla="*/ 87 h 93" name="T23"/>
                <a:gd fmla="*/ 39 w 153" name="T24"/>
                <a:gd fmla="*/ 44 h 93" name="T25"/>
                <a:gd fmla="*/ 50 w 153" name="T26"/>
                <a:gd fmla="*/ 43 h 93" name="T27"/>
                <a:gd fmla="*/ 90 w 153" name="T28"/>
                <a:gd fmla="*/ 63 h 93" name="T29"/>
                <a:gd fmla="*/ 92 w 153" name="T30"/>
                <a:gd fmla="*/ 63 h 93" name="T31"/>
                <a:gd fmla="*/ 128 w 153" name="T32"/>
                <a:gd fmla="*/ 22 h 93" name="T33"/>
                <a:gd fmla="*/ 133 w 153" name="T34"/>
                <a:gd fmla="*/ 15 h 93" name="T35"/>
                <a:gd fmla="*/ 131 w 153" name="T36"/>
                <a:gd fmla="*/ 14 h 93" name="T37"/>
                <a:gd fmla="*/ 151 w 153" name="T38"/>
                <a:gd fmla="*/ 0 h 93" name="T39"/>
                <a:gd fmla="*/ 108 w 153" name="T40"/>
                <a:gd fmla="*/ 9 h 93" name="T41"/>
                <a:gd fmla="*/ 107 w 153" name="T42"/>
                <a:gd fmla="*/ 12 h 93" name="T43"/>
                <a:gd fmla="*/ 115 w 153" name="T44"/>
                <a:gd fmla="*/ 18 h 93" name="T45"/>
                <a:gd fmla="*/ 126 w 153" name="T46"/>
                <a:gd fmla="*/ 18 h 93" name="T47"/>
                <a:gd fmla="*/ 73 w 153" name="T48"/>
                <a:gd fmla="*/ 50 h 93" name="T49"/>
                <a:gd fmla="*/ 46 w 153" name="T50"/>
                <a:gd fmla="*/ 37 h 93" name="T51"/>
                <a:gd fmla="*/ 0 w 153" name="T52"/>
                <a:gd fmla="*/ 80 h 93" name="T53"/>
                <a:gd fmla="*/ 2 w 153" name="T54"/>
                <a:gd fmla="*/ 91 h 93" name="T55"/>
                <a:gd fmla="*/ 4 w 153" name="T56"/>
                <a:gd fmla="*/ 93 h 93" name="T57"/>
                <a:gd fmla="*/ 45 w 153" name="T58"/>
                <a:gd fmla="*/ 52 h 93" name="T59"/>
                <a:gd fmla="*/ 90 w 153" name="T60"/>
                <a:gd fmla="*/ 74 h 93" name="T61"/>
                <a:gd fmla="*/ 100 w 153" name="T62"/>
                <a:gd fmla="*/ 69 h 93" name="T63"/>
                <a:gd fmla="*/ 135 w 153" name="T64"/>
                <a:gd fmla="*/ 36 h 93" name="T65"/>
                <a:gd fmla="*/ 138 w 153" name="T66"/>
                <a:gd fmla="*/ 40 h 93" name="T67"/>
                <a:gd fmla="*/ 144 w 153" name="T68"/>
                <a:gd fmla="*/ 43 h 93" name="T69"/>
                <a:gd fmla="*/ 146 w 153" name="T70"/>
                <a:gd fmla="*/ 42 h 93" name="T71"/>
                <a:gd fmla="*/ 153 w 153" name="T72"/>
                <a:gd fmla="*/ 3 h 93" name="T73"/>
                <a:gd fmla="*/ 151 w 153" name="T74"/>
                <a:gd fmla="*/ 0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15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gdLst>
                <a:gd fmla="*/ 115 w 180" name="T0"/>
                <a:gd fmla="*/ 123 h 144" name="T1"/>
                <a:gd fmla="*/ 82 w 180" name="T2"/>
                <a:gd fmla="*/ 123 h 144" name="T3"/>
                <a:gd fmla="*/ 43 w 180" name="T4"/>
                <a:gd fmla="*/ 123 h 144" name="T5"/>
                <a:gd fmla="*/ 121 w 180" name="T6"/>
                <a:gd fmla="*/ 114 h 144" name="T7"/>
                <a:gd fmla="*/ 138 w 180" name="T8"/>
                <a:gd fmla="*/ 123 h 144" name="T9"/>
                <a:gd fmla="*/ 154 w 180" name="T10"/>
                <a:gd fmla="*/ 123 h 144" name="T11"/>
                <a:gd fmla="*/ 88 w 180" name="T12"/>
                <a:gd fmla="*/ 107 h 144" name="T13"/>
                <a:gd fmla="*/ 74 w 180" name="T14"/>
                <a:gd fmla="*/ 123 h 144" name="T15"/>
                <a:gd fmla="*/ 39 w 180" name="T16"/>
                <a:gd fmla="*/ 114 h 144" name="T17"/>
                <a:gd fmla="*/ 39 w 180" name="T18"/>
                <a:gd fmla="*/ 120 h 144" name="T19"/>
                <a:gd fmla="*/ 121 w 180" name="T20"/>
                <a:gd fmla="*/ 105 h 144" name="T21"/>
                <a:gd fmla="*/ 71 w 180" name="T22"/>
                <a:gd fmla="*/ 105 h 144" name="T23"/>
                <a:gd fmla="*/ 137 w 180" name="T24"/>
                <a:gd fmla="*/ 114 h 144" name="T25"/>
                <a:gd fmla="*/ 153 w 180" name="T26"/>
                <a:gd fmla="*/ 103 h 144" name="T27"/>
                <a:gd fmla="*/ 109 w 180" name="T28"/>
                <a:gd fmla="*/ 92 h 144" name="T29"/>
                <a:gd fmla="*/ 121 w 180" name="T30"/>
                <a:gd fmla="*/ 91 h 144" name="T31"/>
                <a:gd fmla="*/ 38 w 180" name="T32"/>
                <a:gd fmla="*/ 109 h 144" name="T33"/>
                <a:gd fmla="*/ 38 w 180" name="T34"/>
                <a:gd fmla="*/ 109 h 144" name="T35"/>
                <a:gd fmla="*/ 88 w 180" name="T36"/>
                <a:gd fmla="*/ 84 h 144" name="T37"/>
                <a:gd fmla="*/ 137 w 180" name="T38"/>
                <a:gd fmla="*/ 92 h 144" name="T39"/>
                <a:gd fmla="*/ 154 w 180" name="T40"/>
                <a:gd fmla="*/ 89 h 144" name="T41"/>
                <a:gd fmla="*/ 70 w 180" name="T42"/>
                <a:gd fmla="*/ 79 h 144" name="T43"/>
                <a:gd fmla="*/ 70 w 180" name="T44"/>
                <a:gd fmla="*/ 85 h 144" name="T45"/>
                <a:gd fmla="*/ 73 w 180" name="T46"/>
                <a:gd fmla="*/ 73 h 144" name="T47"/>
                <a:gd fmla="*/ 153 w 180" name="T48"/>
                <a:gd fmla="*/ 63 h 144" name="T49"/>
                <a:gd fmla="*/ 16 w 180" name="T50"/>
                <a:gd fmla="*/ 0 h 144" name="T51"/>
                <a:gd fmla="*/ 8 w 180" name="T52"/>
                <a:gd fmla="*/ 34 h 144" name="T53"/>
                <a:gd fmla="*/ 10 w 180" name="T54"/>
                <a:gd fmla="*/ 49 h 144" name="T55"/>
                <a:gd fmla="*/ 14 w 180" name="T56"/>
                <a:gd fmla="*/ 68 h 144" name="T57"/>
                <a:gd fmla="*/ 14 w 180" name="T58"/>
                <a:gd fmla="*/ 72 h 144" name="T59"/>
                <a:gd fmla="*/ 10 w 180" name="T60"/>
                <a:gd fmla="*/ 90 h 144" name="T61"/>
                <a:gd fmla="*/ 8 w 180" name="T62"/>
                <a:gd fmla="*/ 107 h 144" name="T63"/>
                <a:gd fmla="*/ 2 w 180" name="T64"/>
                <a:gd fmla="*/ 124 h 144" name="T65"/>
                <a:gd fmla="*/ 14 w 180" name="T66"/>
                <a:gd fmla="*/ 142 h 144" name="T67"/>
                <a:gd fmla="*/ 178 w 180" name="T68"/>
                <a:gd fmla="*/ 128 h 144" name="T69"/>
                <a:gd fmla="*/ 158 w 180" name="T70"/>
                <a:gd fmla="*/ 112 h 144" name="T71"/>
                <a:gd fmla="*/ 156 w 180" name="T72"/>
                <a:gd fmla="*/ 57 h 144" name="T73"/>
                <a:gd fmla="*/ 136 w 180" name="T74"/>
                <a:gd fmla="*/ 75 h 144" name="T75"/>
                <a:gd fmla="*/ 134 w 180" name="T76"/>
                <a:gd fmla="*/ 118 h 144" name="T77"/>
                <a:gd fmla="*/ 125 w 180" name="T78"/>
                <a:gd fmla="*/ 87 h 144" name="T79"/>
                <a:gd fmla="*/ 118 w 180" name="T80"/>
                <a:gd fmla="*/ 88 h 144" name="T81"/>
                <a:gd fmla="*/ 106 w 180" name="T82"/>
                <a:gd fmla="*/ 86 h 144" name="T83"/>
                <a:gd fmla="*/ 100 w 180" name="T84"/>
                <a:gd fmla="*/ 85 h 144" name="T85"/>
                <a:gd fmla="*/ 101 w 180" name="T86"/>
                <a:gd fmla="*/ 124 h 144" name="T87"/>
                <a:gd fmla="*/ 92 w 180" name="T88"/>
                <a:gd fmla="*/ 104 h 144" name="T89"/>
                <a:gd fmla="*/ 91 w 180" name="T90"/>
                <a:gd fmla="*/ 81 h 144" name="T91"/>
                <a:gd fmla="*/ 72 w 180" name="T92"/>
                <a:gd fmla="*/ 70 h 144" name="T93"/>
                <a:gd fmla="*/ 66 w 180" name="T94"/>
                <a:gd fmla="*/ 79 h 144" name="T95"/>
                <a:gd fmla="*/ 59 w 180" name="T96"/>
                <a:gd fmla="*/ 84 h 144" name="T97"/>
                <a:gd fmla="*/ 35 w 180" name="T98"/>
                <a:gd fmla="*/ 103 h 144" name="T99"/>
                <a:gd fmla="*/ 18 w 180" name="T100"/>
                <a:gd fmla="*/ 2 h 14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44" w="180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42415" y="2555138"/>
            <a:ext cx="236690" cy="209921"/>
            <a:chOff x="795854" y="3209821"/>
            <a:chExt cx="451635" cy="400557"/>
          </a:xfrm>
        </p:grpSpPr>
        <p:sp>
          <p:nvSpPr>
            <p:cNvPr id="51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gdLst>
                <a:gd fmla="*/ 75 w 79" name="T0"/>
                <a:gd fmla="*/ 34 h 79" name="T1"/>
                <a:gd fmla="*/ 72 w 79" name="T2"/>
                <a:gd fmla="*/ 34 h 79" name="T3"/>
                <a:gd fmla="*/ 74 w 79" name="T4"/>
                <a:gd fmla="*/ 32 h 79" name="T5"/>
                <a:gd fmla="*/ 71 w 79" name="T6"/>
                <a:gd fmla="*/ 31 h 79" name="T7"/>
                <a:gd fmla="*/ 73 w 79" name="T8"/>
                <a:gd fmla="*/ 29 h 79" name="T9"/>
                <a:gd fmla="*/ 67 w 79" name="T10"/>
                <a:gd fmla="*/ 26 h 79" name="T11"/>
                <a:gd fmla="*/ 69 w 79" name="T12"/>
                <a:gd fmla="*/ 28 h 79" name="T13"/>
                <a:gd fmla="*/ 69 w 79" name="T14"/>
                <a:gd fmla="*/ 20 h 79" name="T15"/>
                <a:gd fmla="*/ 64 w 79" name="T16"/>
                <a:gd fmla="*/ 23 h 79" name="T17"/>
                <a:gd fmla="*/ 67 w 79" name="T18"/>
                <a:gd fmla="*/ 18 h 79" name="T19"/>
                <a:gd fmla="*/ 12 w 79" name="T20"/>
                <a:gd fmla="*/ 25 h 79" name="T21"/>
                <a:gd fmla="*/ 62 w 79" name="T22"/>
                <a:gd fmla="*/ 25 h 79" name="T23"/>
                <a:gd fmla="*/ 65 w 79" name="T24"/>
                <a:gd fmla="*/ 65 h 79" name="T25"/>
                <a:gd fmla="*/ 41 w 79" name="T26"/>
                <a:gd fmla="*/ 76 h 79" name="T27"/>
                <a:gd fmla="*/ 3 w 79" name="T28"/>
                <a:gd fmla="*/ 39 h 79" name="T29"/>
                <a:gd fmla="*/ 61 w 79" name="T30"/>
                <a:gd fmla="*/ 20 h 79" name="T31"/>
                <a:gd fmla="*/ 64 w 79" name="T32"/>
                <a:gd fmla="*/ 15 h 79" name="T33"/>
                <a:gd fmla="*/ 3 w 79" name="T34"/>
                <a:gd fmla="*/ 32 h 79" name="T35"/>
                <a:gd fmla="*/ 12 w 79" name="T36"/>
                <a:gd fmla="*/ 16 h 79" name="T37"/>
                <a:gd fmla="*/ 8 w 79" name="T38"/>
                <a:gd fmla="*/ 26 h 79" name="T39"/>
                <a:gd fmla="*/ 57 w 79" name="T40"/>
                <a:gd fmla="*/ 18 h 79" name="T41"/>
                <a:gd fmla="*/ 62 w 79" name="T42"/>
                <a:gd fmla="*/ 13 h 79" name="T43"/>
                <a:gd fmla="*/ 49 w 79" name="T44"/>
                <a:gd fmla="*/ 14 h 79" name="T45"/>
                <a:gd fmla="*/ 58 w 79" name="T46"/>
                <a:gd fmla="*/ 10 h 79" name="T47"/>
                <a:gd fmla="*/ 46 w 79" name="T48"/>
                <a:gd fmla="*/ 13 h 79" name="T49"/>
                <a:gd fmla="*/ 54 w 79" name="T50"/>
                <a:gd fmla="*/ 7 h 79" name="T51"/>
                <a:gd fmla="*/ 20 w 79" name="T52"/>
                <a:gd fmla="*/ 8 h 79" name="T53"/>
                <a:gd fmla="*/ 16 w 79" name="T54"/>
                <a:gd fmla="*/ 18 h 79" name="T55"/>
                <a:gd fmla="*/ 40 w 79" name="T56"/>
                <a:gd fmla="*/ 12 h 79" name="T57"/>
                <a:gd fmla="*/ 50 w 79" name="T58"/>
                <a:gd fmla="*/ 5 h 79" name="T59"/>
                <a:gd fmla="*/ 28 w 79" name="T60"/>
                <a:gd fmla="*/ 5 h 79" name="T61"/>
                <a:gd fmla="*/ 22 w 79" name="T62"/>
                <a:gd fmla="*/ 15 h 79" name="T63"/>
                <a:gd fmla="*/ 42 w 79" name="T64"/>
                <a:gd fmla="*/ 3 h 79" name="T65"/>
                <a:gd fmla="*/ 39 w 79" name="T66"/>
                <a:gd fmla="*/ 12 h 79" name="T67"/>
                <a:gd fmla="*/ 36 w 79" name="T68"/>
                <a:gd fmla="*/ 12 h 79" name="T69"/>
                <a:gd fmla="*/ 35 w 79" name="T70"/>
                <a:gd fmla="*/ 3 h 79" name="T71"/>
                <a:gd fmla="*/ 30 w 79" name="T72"/>
                <a:gd fmla="*/ 12 h 79" name="T73"/>
                <a:gd fmla="*/ 38 w 79" name="T74"/>
                <a:gd fmla="*/ 3 h 79" name="T75"/>
                <a:gd fmla="*/ 30 w 79" name="T76"/>
                <a:gd fmla="*/ 12 h 79" name="T77"/>
                <a:gd fmla="*/ 11 w 79" name="T78"/>
                <a:gd fmla="*/ 12 h 79" name="T79"/>
                <a:gd fmla="*/ 41 w 79" name="T80"/>
                <a:gd fmla="*/ 79 h 79" name="T81"/>
                <a:gd fmla="*/ 65 w 79" name="T82"/>
                <a:gd fmla="*/ 70 h 79" name="T83"/>
                <a:gd fmla="*/ 67 w 79" name="T84"/>
                <a:gd fmla="*/ 67 h 79" name="T85"/>
                <a:gd fmla="*/ 69 w 79" name="T86"/>
                <a:gd fmla="*/ 66 h 79" name="T87"/>
                <a:gd fmla="*/ 69 w 79" name="T88"/>
                <a:gd fmla="*/ 65 h 79" name="T89"/>
                <a:gd fmla="*/ 69 w 79" name="T90"/>
                <a:gd fmla="*/ 65 h 79" name="T91"/>
                <a:gd fmla="*/ 69 w 79" name="T92"/>
                <a:gd fmla="*/ 65 h 79" name="T93"/>
                <a:gd fmla="*/ 38 w 79" name="T94"/>
                <a:gd fmla="*/ 0 h 7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9" w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gdLst>
                <a:gd fmla="*/ 64 w 127" name="T0"/>
                <a:gd fmla="*/ 126 h 137" name="T1"/>
                <a:gd fmla="*/ 60 w 127" name="T2"/>
                <a:gd fmla="*/ 125 h 137" name="T3"/>
                <a:gd fmla="*/ 68 w 127" name="T4"/>
                <a:gd fmla="*/ 134 h 137" name="T5"/>
                <a:gd fmla="*/ 53 w 127" name="T6"/>
                <a:gd fmla="*/ 124 h 137" name="T7"/>
                <a:gd fmla="*/ 97 w 127" name="T8"/>
                <a:gd fmla="*/ 120 h 137" name="T9"/>
                <a:gd fmla="*/ 76 w 127" name="T10"/>
                <a:gd fmla="*/ 116 h 137" name="T11"/>
                <a:gd fmla="*/ 90 w 127" name="T12"/>
                <a:gd fmla="*/ 113 h 137" name="T13"/>
                <a:gd fmla="*/ 25 w 127" name="T14"/>
                <a:gd fmla="*/ 121 h 137" name="T15"/>
                <a:gd fmla="*/ 42 w 127" name="T16"/>
                <a:gd fmla="*/ 120 h 137" name="T17"/>
                <a:gd fmla="*/ 104 w 127" name="T18"/>
                <a:gd fmla="*/ 111 h 137" name="T19"/>
                <a:gd fmla="*/ 98 w 127" name="T20"/>
                <a:gd fmla="*/ 112 h 137" name="T21"/>
                <a:gd fmla="*/ 22 w 127" name="T22"/>
                <a:gd fmla="*/ 118 h 137" name="T23"/>
                <a:gd fmla="*/ 79 w 127" name="T24"/>
                <a:gd fmla="*/ 121 h 137" name="T25"/>
                <a:gd fmla="*/ 34 w 127" name="T26"/>
                <a:gd fmla="*/ 109 h 137" name="T27"/>
                <a:gd fmla="*/ 41 w 127" name="T28"/>
                <a:gd fmla="*/ 110 h 137" name="T29"/>
                <a:gd fmla="*/ 93 w 127" name="T30"/>
                <a:gd fmla="*/ 115 h 137" name="T31"/>
                <a:gd fmla="*/ 87 w 127" name="T32"/>
                <a:gd fmla="*/ 118 h 137" name="T33"/>
                <a:gd fmla="*/ 106 w 127" name="T34"/>
                <a:gd fmla="*/ 109 h 137" name="T35"/>
                <a:gd fmla="*/ 20 w 127" name="T36"/>
                <a:gd fmla="*/ 108 h 137" name="T37"/>
                <a:gd fmla="*/ 109 w 127" name="T38"/>
                <a:gd fmla="*/ 113 h 137" name="T39"/>
                <a:gd fmla="*/ 16 w 127" name="T40"/>
                <a:gd fmla="*/ 104 h 137" name="T41"/>
                <a:gd fmla="*/ 15 w 127" name="T42"/>
                <a:gd fmla="*/ 89 h 137" name="T43"/>
                <a:gd fmla="*/ 113 w 127" name="T44"/>
                <a:gd fmla="*/ 85 h 137" name="T45"/>
                <a:gd fmla="*/ 14 w 127" name="T46"/>
                <a:gd fmla="*/ 80 h 137" name="T47"/>
                <a:gd fmla="*/ 116 w 127" name="T48"/>
                <a:gd fmla="*/ 77 h 137" name="T49"/>
                <a:gd fmla="*/ 3 w 127" name="T50"/>
                <a:gd fmla="*/ 82 h 137" name="T51"/>
                <a:gd fmla="*/ 116 w 127" name="T52"/>
                <a:gd fmla="*/ 81 h 137" name="T53"/>
                <a:gd fmla="*/ 123 w 127" name="T54"/>
                <a:gd fmla="*/ 74 h 137" name="T55"/>
                <a:gd fmla="*/ 3 w 127" name="T56"/>
                <a:gd fmla="*/ 74 h 137" name="T57"/>
                <a:gd fmla="*/ 17 w 127" name="T58"/>
                <a:gd fmla="*/ 40 h 137" name="T59"/>
                <a:gd fmla="*/ 109 w 127" name="T60"/>
                <a:gd fmla="*/ 34 h 137" name="T61"/>
                <a:gd fmla="*/ 16 w 127" name="T62"/>
                <a:gd fmla="*/ 31 h 137" name="T63"/>
                <a:gd fmla="*/ 64 w 127" name="T64"/>
                <a:gd fmla="*/ 2 h 137" name="T65"/>
                <a:gd fmla="*/ 100 w 127" name="T66"/>
                <a:gd fmla="*/ 14 h 137" name="T67"/>
                <a:gd fmla="*/ 113 w 127" name="T68"/>
                <a:gd fmla="*/ 53 h 137" name="T69"/>
                <a:gd fmla="*/ 112 w 127" name="T70"/>
                <a:gd fmla="*/ 76 h 137" name="T71"/>
                <a:gd fmla="*/ 92 w 127" name="T72"/>
                <a:gd fmla="*/ 104 h 137" name="T73"/>
                <a:gd fmla="*/ 54 w 127" name="T74"/>
                <a:gd fmla="*/ 111 h 137" name="T75"/>
                <a:gd fmla="*/ 16 w 127" name="T76"/>
                <a:gd fmla="*/ 98 h 137" name="T77"/>
                <a:gd fmla="*/ 5 w 127" name="T78"/>
                <a:gd fmla="*/ 54 h 137" name="T79"/>
                <a:gd fmla="*/ 35 w 127" name="T80"/>
                <a:gd fmla="*/ 21 h 137" name="T81"/>
                <a:gd fmla="*/ 30 w 127" name="T82"/>
                <a:gd fmla="*/ 11 h 137" name="T83"/>
                <a:gd fmla="*/ 12 w 127" name="T84"/>
                <a:gd fmla="*/ 36 h 137" name="T85"/>
                <a:gd fmla="*/ 13 w 127" name="T86"/>
                <a:gd fmla="*/ 51 h 137" name="T87"/>
                <a:gd fmla="*/ 1 w 127" name="T88"/>
                <a:gd fmla="*/ 85 h 137" name="T89"/>
                <a:gd fmla="*/ 12 w 127" name="T90"/>
                <a:gd fmla="*/ 99 h 137" name="T91"/>
                <a:gd fmla="*/ 27 w 127" name="T92"/>
                <a:gd fmla="*/ 125 h 137" name="T93"/>
                <a:gd fmla="*/ 63 w 127" name="T94"/>
                <a:gd fmla="*/ 137 h 137" name="T95"/>
                <a:gd fmla="*/ 100 w 127" name="T96"/>
                <a:gd fmla="*/ 125 h 137" name="T97"/>
                <a:gd fmla="*/ 115 w 127" name="T98"/>
                <a:gd fmla="*/ 97 h 137" name="T99"/>
                <a:gd fmla="*/ 124 w 127" name="T100"/>
                <a:gd fmla="*/ 85 h 137" name="T101"/>
                <a:gd fmla="*/ 112 w 127" name="T102"/>
                <a:gd fmla="*/ 40 h 137" name="T103"/>
                <a:gd fmla="*/ 115 w 127" name="T104"/>
                <a:gd fmla="*/ 26 h 137" name="T105"/>
                <a:gd fmla="*/ 102 w 127" name="T106"/>
                <a:gd fmla="*/ 12 h 137" name="T107"/>
                <a:gd fmla="*/ 76 w 127" name="T108"/>
                <a:gd fmla="*/ 11 h 13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37" w="12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gdLst>
                <a:gd fmla="*/ 56 w 59" name="T0"/>
                <a:gd fmla="*/ 30 h 59" name="T1"/>
                <a:gd fmla="*/ 54 w 59" name="T2"/>
                <a:gd fmla="*/ 29 h 59" name="T3"/>
                <a:gd fmla="*/ 55 w 59" name="T4"/>
                <a:gd fmla="*/ 28 h 59" name="T5"/>
                <a:gd fmla="*/ 53 w 59" name="T6"/>
                <a:gd fmla="*/ 26 h 59" name="T7"/>
                <a:gd fmla="*/ 53 w 59" name="T8"/>
                <a:gd fmla="*/ 26 h 59" name="T9"/>
                <a:gd fmla="*/ 54 w 59" name="T10"/>
                <a:gd fmla="*/ 21 h 59" name="T11"/>
                <a:gd fmla="*/ 51 w 59" name="T12"/>
                <a:gd fmla="*/ 21 h 59" name="T13"/>
                <a:gd fmla="*/ 53 w 59" name="T14"/>
                <a:gd fmla="*/ 20 h 59" name="T15"/>
                <a:gd fmla="*/ 49 w 59" name="T16"/>
                <a:gd fmla="*/ 19 h 59" name="T17"/>
                <a:gd fmla="*/ 50 w 59" name="T18"/>
                <a:gd fmla="*/ 20 h 59" name="T19"/>
                <a:gd fmla="*/ 46 w 59" name="T20"/>
                <a:gd fmla="*/ 16 h 59" name="T21"/>
                <a:gd fmla="*/ 48 w 59" name="T22"/>
                <a:gd fmla="*/ 18 h 59" name="T23"/>
                <a:gd fmla="*/ 47 w 59" name="T24"/>
                <a:gd fmla="*/ 11 h 59" name="T25"/>
                <a:gd fmla="*/ 45 w 59" name="T26"/>
                <a:gd fmla="*/ 15 h 59" name="T27"/>
                <a:gd fmla="*/ 3 w 59" name="T28"/>
                <a:gd fmla="*/ 28 h 59" name="T29"/>
                <a:gd fmla="*/ 12 w 59" name="T30"/>
                <a:gd fmla="*/ 16 h 59" name="T31"/>
                <a:gd fmla="*/ 45 w 59" name="T32"/>
                <a:gd fmla="*/ 19 h 59" name="T33"/>
                <a:gd fmla="*/ 53 w 59" name="T34"/>
                <a:gd fmla="*/ 41 h 59" name="T35"/>
                <a:gd fmla="*/ 30 w 59" name="T36"/>
                <a:gd fmla="*/ 56 h 59" name="T37"/>
                <a:gd fmla="*/ 40 w 59" name="T38"/>
                <a:gd fmla="*/ 12 h 59" name="T39"/>
                <a:gd fmla="*/ 46 w 59" name="T40"/>
                <a:gd fmla="*/ 10 h 59" name="T41"/>
                <a:gd fmla="*/ 6 w 59" name="T42"/>
                <a:gd fmla="*/ 17 h 59" name="T43"/>
                <a:gd fmla="*/ 9 w 59" name="T44"/>
                <a:gd fmla="*/ 15 h 59" name="T45"/>
                <a:gd fmla="*/ 15 w 59" name="T46"/>
                <a:gd fmla="*/ 7 h 59" name="T47"/>
                <a:gd fmla="*/ 39 w 59" name="T48"/>
                <a:gd fmla="*/ 11 h 59" name="T49"/>
                <a:gd fmla="*/ 43 w 59" name="T50"/>
                <a:gd fmla="*/ 8 h 59" name="T51"/>
                <a:gd fmla="*/ 34 w 59" name="T52"/>
                <a:gd fmla="*/ 9 h 59" name="T53"/>
                <a:gd fmla="*/ 41 w 59" name="T54"/>
                <a:gd fmla="*/ 6 h 59" name="T55"/>
                <a:gd fmla="*/ 31 w 59" name="T56"/>
                <a:gd fmla="*/ 8 h 59" name="T57"/>
                <a:gd fmla="*/ 36 w 59" name="T58"/>
                <a:gd fmla="*/ 5 h 59" name="T59"/>
                <a:gd fmla="*/ 19 w 59" name="T60"/>
                <a:gd fmla="*/ 5 h 59" name="T61"/>
                <a:gd fmla="*/ 13 w 59" name="T62"/>
                <a:gd fmla="*/ 12 h 59" name="T63"/>
                <a:gd fmla="*/ 34 w 59" name="T64"/>
                <a:gd fmla="*/ 3 h 59" name="T65"/>
                <a:gd fmla="*/ 27 w 59" name="T66"/>
                <a:gd fmla="*/ 8 h 59" name="T67"/>
                <a:gd fmla="*/ 26 w 59" name="T68"/>
                <a:gd fmla="*/ 3 h 59" name="T69"/>
                <a:gd fmla="*/ 19 w 59" name="T70"/>
                <a:gd fmla="*/ 9 h 59" name="T71"/>
                <a:gd fmla="*/ 29 w 59" name="T72"/>
                <a:gd fmla="*/ 3 h 59" name="T73"/>
                <a:gd fmla="*/ 23 w 59" name="T74"/>
                <a:gd fmla="*/ 8 h 59" name="T75"/>
                <a:gd fmla="*/ 12 w 59" name="T76"/>
                <a:gd fmla="*/ 5 h 59" name="T77"/>
                <a:gd fmla="*/ 30 w 59" name="T78"/>
                <a:gd fmla="*/ 59 h 59" name="T79"/>
                <a:gd fmla="*/ 45 w 59" name="T80"/>
                <a:gd fmla="*/ 54 h 59" name="T81"/>
                <a:gd fmla="*/ 46 w 59" name="T82"/>
                <a:gd fmla="*/ 53 h 59" name="T83"/>
                <a:gd fmla="*/ 48 w 59" name="T84"/>
                <a:gd fmla="*/ 52 h 59" name="T85"/>
                <a:gd fmla="*/ 48 w 59" name="T86"/>
                <a:gd fmla="*/ 52 h 59" name="T87"/>
                <a:gd fmla="*/ 48 w 59" name="T88"/>
                <a:gd fmla="*/ 52 h 59" name="T89"/>
                <a:gd fmla="*/ 48 w 59" name="T90"/>
                <a:gd fmla="*/ 52 h 59" name="T91"/>
                <a:gd fmla="*/ 59 w 59" name="T92"/>
                <a:gd fmla="*/ 31 h 59" name="T93"/>
                <a:gd fmla="*/ 29 w 59" name="T94"/>
                <a:gd fmla="*/ 0 h 5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9" w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823" cy="214168"/>
            </a:xfrm>
            <a:custGeom>
              <a:gdLst>
                <a:gd fmla="*/ 41 w 95" name="T0"/>
                <a:gd fmla="*/ 98 h 101" name="T1"/>
                <a:gd fmla="*/ 41 w 95" name="T2"/>
                <a:gd fmla="*/ 92 h 101" name="T3"/>
                <a:gd fmla="*/ 39 w 95" name="T4"/>
                <a:gd fmla="*/ 92 h 101" name="T5"/>
                <a:gd fmla="*/ 65 w 95" name="T6"/>
                <a:gd fmla="*/ 91 h 101" name="T7"/>
                <a:gd fmla="*/ 71 w 95" name="T8"/>
                <a:gd fmla="*/ 87 h 101" name="T9"/>
                <a:gd fmla="*/ 50 w 95" name="T10"/>
                <a:gd fmla="*/ 90 h 101" name="T11"/>
                <a:gd fmla="*/ 70 w 95" name="T12"/>
                <a:gd fmla="*/ 91 h 101" name="T13"/>
                <a:gd fmla="*/ 56 w 95" name="T14"/>
                <a:gd fmla="*/ 84 h 101" name="T15"/>
                <a:gd fmla="*/ 64 w 95" name="T16"/>
                <a:gd fmla="*/ 84 h 101" name="T17"/>
                <a:gd fmla="*/ 33 w 95" name="T18"/>
                <a:gd fmla="*/ 84 h 101" name="T19"/>
                <a:gd fmla="*/ 57 w 95" name="T20"/>
                <a:gd fmla="*/ 89 h 101" name="T21"/>
                <a:gd fmla="*/ 28 w 95" name="T22"/>
                <a:gd fmla="*/ 86 h 101" name="T23"/>
                <a:gd fmla="*/ 25 w 95" name="T24"/>
                <a:gd fmla="*/ 84 h 101" name="T25"/>
                <a:gd fmla="*/ 14 w 95" name="T26"/>
                <a:gd fmla="*/ 79 h 101" name="T27"/>
                <a:gd fmla="*/ 28 w 95" name="T28"/>
                <a:gd fmla="*/ 79 h 101" name="T29"/>
                <a:gd fmla="*/ 22 w 95" name="T30"/>
                <a:gd fmla="*/ 81 h 101" name="T31"/>
                <a:gd fmla="*/ 16 w 95" name="T32"/>
                <a:gd fmla="*/ 83 h 101" name="T33"/>
                <a:gd fmla="*/ 23 w 95" name="T34"/>
                <a:gd fmla="*/ 76 h 101" name="T35"/>
                <a:gd fmla="*/ 12 w 95" name="T36"/>
                <a:gd fmla="*/ 75 h 101" name="T37"/>
                <a:gd fmla="*/ 11 w 95" name="T38"/>
                <a:gd fmla="*/ 74 h 101" name="T39"/>
                <a:gd fmla="*/ 7 w 95" name="T40"/>
                <a:gd fmla="*/ 74 h 101" name="T41"/>
                <a:gd fmla="*/ 80 w 95" name="T42"/>
                <a:gd fmla="*/ 69 h 101" name="T43"/>
                <a:gd fmla="*/ 88 w 95" name="T44"/>
                <a:gd fmla="*/ 67 h 101" name="T45"/>
                <a:gd fmla="*/ 85 w 95" name="T46"/>
                <a:gd fmla="*/ 67 h 101" name="T47"/>
                <a:gd fmla="*/ 11 w 95" name="T48"/>
                <a:gd fmla="*/ 61 h 101" name="T49"/>
                <a:gd fmla="*/ 10 w 95" name="T50"/>
                <a:gd fmla="*/ 56 h 101" name="T51"/>
                <a:gd fmla="*/ 6 w 95" name="T52"/>
                <a:gd fmla="*/ 53 h 101" name="T53"/>
                <a:gd fmla="*/ 3 w 95" name="T54"/>
                <a:gd fmla="*/ 52 h 101" name="T55"/>
                <a:gd fmla="*/ 4 w 95" name="T56"/>
                <a:gd fmla="*/ 47 h 101" name="T57"/>
                <a:gd fmla="*/ 85 w 95" name="T58"/>
                <a:gd fmla="*/ 33 h 101" name="T59"/>
                <a:gd fmla="*/ 17 w 95" name="T60"/>
                <a:gd fmla="*/ 20 h 101" name="T61"/>
                <a:gd fmla="*/ 47 w 95" name="T62"/>
                <a:gd fmla="*/ 10 h 101" name="T63"/>
                <a:gd fmla="*/ 73 w 95" name="T64"/>
                <a:gd fmla="*/ 20 h 101" name="T65"/>
                <a:gd fmla="*/ 86 w 95" name="T66"/>
                <a:gd fmla="*/ 24 h 101" name="T67"/>
                <a:gd fmla="*/ 86 w 95" name="T68"/>
                <a:gd fmla="*/ 46 h 101" name="T69"/>
                <a:gd fmla="*/ 79 w 95" name="T70"/>
                <a:gd fmla="*/ 65 h 101" name="T71"/>
                <a:gd fmla="*/ 64 w 95" name="T72"/>
                <a:gd fmla="*/ 79 h 101" name="T73"/>
                <a:gd fmla="*/ 36 w 95" name="T74"/>
                <a:gd fmla="*/ 82 h 101" name="T75"/>
                <a:gd fmla="*/ 10 w 95" name="T76"/>
                <a:gd fmla="*/ 66 h 101" name="T77"/>
                <a:gd fmla="*/ 7 w 95" name="T78"/>
                <a:gd fmla="*/ 33 h 101" name="T79"/>
                <a:gd fmla="*/ 22 w 95" name="T80"/>
                <a:gd fmla="*/ 21 h 101" name="T81"/>
                <a:gd fmla="*/ 49 w 95" name="T82"/>
                <a:gd fmla="*/ 0 h 101" name="T83"/>
                <a:gd fmla="*/ 28 w 95" name="T84"/>
                <a:gd fmla="*/ 4 h 101" name="T85"/>
                <a:gd fmla="*/ 15 w 95" name="T86"/>
                <a:gd fmla="*/ 26 h 101" name="T87"/>
                <a:gd fmla="*/ 4 w 95" name="T88"/>
                <a:gd fmla="*/ 33 h 101" name="T89"/>
                <a:gd fmla="*/ 6 w 95" name="T90"/>
                <a:gd fmla="*/ 65 h 101" name="T91"/>
                <a:gd fmla="*/ 14 w 95" name="T92"/>
                <a:gd fmla="*/ 87 h 101" name="T93"/>
                <a:gd fmla="*/ 31 w 95" name="T94"/>
                <a:gd fmla="*/ 98 h 101" name="T95"/>
                <a:gd fmla="*/ 65 w 95" name="T96"/>
                <a:gd fmla="*/ 96 h 101" name="T97"/>
                <a:gd fmla="*/ 82 w 95" name="T98"/>
                <a:gd fmla="*/ 78 h 101" name="T99"/>
                <a:gd fmla="*/ 84 w 95" name="T100"/>
                <a:gd fmla="*/ 70 h 101" name="T101"/>
                <a:gd fmla="*/ 93 w 95" name="T102"/>
                <a:gd fmla="*/ 61 h 101" name="T103"/>
                <a:gd fmla="*/ 86 w 95" name="T104"/>
                <a:gd fmla="*/ 36 h 101" name="T105"/>
                <a:gd fmla="*/ 90 w 95" name="T106"/>
                <a:gd fmla="*/ 25 h 101" name="T107"/>
                <a:gd fmla="*/ 82 w 95" name="T108"/>
                <a:gd fmla="*/ 13 h 101" name="T109"/>
                <a:gd fmla="*/ 64 w 95" name="T110"/>
                <a:gd fmla="*/ 10 h 10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0" w="95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gdLst>
                <a:gd fmla="*/ 46 w 49" name="T0"/>
                <a:gd fmla="*/ 27 h 50" name="T1"/>
                <a:gd fmla="*/ 46 w 49" name="T2"/>
                <a:gd fmla="*/ 28 h 50" name="T3"/>
                <a:gd fmla="*/ 45 w 49" name="T4"/>
                <a:gd fmla="*/ 25 h 50" name="T5"/>
                <a:gd fmla="*/ 46 w 49" name="T6"/>
                <a:gd fmla="*/ 26 h 50" name="T7"/>
                <a:gd fmla="*/ 45 w 49" name="T8"/>
                <a:gd fmla="*/ 24 h 50" name="T9"/>
                <a:gd fmla="*/ 46 w 49" name="T10"/>
                <a:gd fmla="*/ 23 h 50" name="T11"/>
                <a:gd fmla="*/ 45 w 49" name="T12"/>
                <a:gd fmla="*/ 24 h 50" name="T13"/>
                <a:gd fmla="*/ 43 w 49" name="T14"/>
                <a:gd fmla="*/ 20 h 50" name="T15"/>
                <a:gd fmla="*/ 45 w 49" name="T16"/>
                <a:gd fmla="*/ 22 h 50" name="T17"/>
                <a:gd fmla="*/ 42 w 49" name="T18"/>
                <a:gd fmla="*/ 18 h 50" name="T19"/>
                <a:gd fmla="*/ 42 w 49" name="T20"/>
                <a:gd fmla="*/ 14 h 50" name="T21"/>
                <a:gd fmla="*/ 42 w 49" name="T22"/>
                <a:gd fmla="*/ 18 h 50" name="T23"/>
                <a:gd fmla="*/ 10 w 49" name="T24"/>
                <a:gd fmla="*/ 40 h 50" name="T25"/>
                <a:gd fmla="*/ 4 w 49" name="T26"/>
                <a:gd fmla="*/ 20 h 50" name="T27"/>
                <a:gd fmla="*/ 4 w 49" name="T28"/>
                <a:gd fmla="*/ 20 h 50" name="T29"/>
                <a:gd fmla="*/ 22 w 49" name="T30"/>
                <a:gd fmla="*/ 10 h 50" name="T31"/>
                <a:gd fmla="*/ 37 w 49" name="T32"/>
                <a:gd fmla="*/ 17 h 50" name="T33"/>
                <a:gd fmla="*/ 43 w 49" name="T34"/>
                <a:gd fmla="*/ 36 h 50" name="T35"/>
                <a:gd fmla="*/ 36 w 49" name="T36"/>
                <a:gd fmla="*/ 44 h 50" name="T37"/>
                <a:gd fmla="*/ 25 w 49" name="T38"/>
                <a:gd fmla="*/ 47 h 50" name="T39"/>
                <a:gd fmla="*/ 35 w 49" name="T40"/>
                <a:gd fmla="*/ 11 h 50" name="T41"/>
                <a:gd fmla="*/ 40 w 49" name="T42"/>
                <a:gd fmla="*/ 11 h 50" name="T43"/>
                <a:gd fmla="*/ 39 w 49" name="T44"/>
                <a:gd fmla="*/ 14 h 50" name="T45"/>
                <a:gd fmla="*/ 12 w 49" name="T46"/>
                <a:gd fmla="*/ 7 h 50" name="T47"/>
                <a:gd fmla="*/ 7 w 49" name="T48"/>
                <a:gd fmla="*/ 13 h 50" name="T49"/>
                <a:gd fmla="*/ 30 w 49" name="T50"/>
                <a:gd fmla="*/ 9 h 50" name="T51"/>
                <a:gd fmla="*/ 34 w 49" name="T52"/>
                <a:gd fmla="*/ 6 h 50" name="T53"/>
                <a:gd fmla="*/ 34 w 49" name="T54"/>
                <a:gd fmla="*/ 10 h 50" name="T55"/>
                <a:gd fmla="*/ 18 w 49" name="T56"/>
                <a:gd fmla="*/ 5 h 50" name="T57"/>
                <a:gd fmla="*/ 14 w 49" name="T58"/>
                <a:gd fmla="*/ 8 h 50" name="T59"/>
                <a:gd fmla="*/ 29 w 49" name="T60"/>
                <a:gd fmla="*/ 8 h 50" name="T61"/>
                <a:gd fmla="*/ 28 w 49" name="T62"/>
                <a:gd fmla="*/ 4 h 50" name="T63"/>
                <a:gd fmla="*/ 32 w 49" name="T64"/>
                <a:gd fmla="*/ 5 h 50" name="T65"/>
                <a:gd fmla="*/ 18 w 49" name="T66"/>
                <a:gd fmla="*/ 7 h 50" name="T67"/>
                <a:gd fmla="*/ 24 w 49" name="T68"/>
                <a:gd fmla="*/ 3 h 50" name="T69"/>
                <a:gd fmla="*/ 22 w 49" name="T70"/>
                <a:gd fmla="*/ 7 h 50" name="T71"/>
                <a:gd fmla="*/ 24 w 49" name="T72"/>
                <a:gd fmla="*/ 0 h 50" name="T73"/>
                <a:gd fmla="*/ 12 w 49" name="T74"/>
                <a:gd fmla="*/ 4 h 50" name="T75"/>
                <a:gd fmla="*/ 7 w 49" name="T76"/>
                <a:gd fmla="*/ 42 h 50" name="T77"/>
                <a:gd fmla="*/ 25 w 49" name="T78"/>
                <a:gd fmla="*/ 50 h 50" name="T79"/>
                <a:gd fmla="*/ 36 w 49" name="T80"/>
                <a:gd fmla="*/ 47 h 50" name="T81"/>
                <a:gd fmla="*/ 36 w 49" name="T82"/>
                <a:gd fmla="*/ 47 h 50" name="T83"/>
                <a:gd fmla="*/ 37 w 49" name="T84"/>
                <a:gd fmla="*/ 46 h 50" name="T85"/>
                <a:gd fmla="*/ 39 w 49" name="T86"/>
                <a:gd fmla="*/ 45 h 50" name="T87"/>
                <a:gd fmla="*/ 39 w 49" name="T88"/>
                <a:gd fmla="*/ 45 h 50" name="T89"/>
                <a:gd fmla="*/ 39 w 49" name="T90"/>
                <a:gd fmla="*/ 45 h 50" name="T91"/>
                <a:gd fmla="*/ 39 w 49" name="T92"/>
                <a:gd fmla="*/ 45 h 50" name="T93"/>
                <a:gd fmla="*/ 39 w 49" name="T94"/>
                <a:gd fmla="*/ 45 h 50" name="T95"/>
                <a:gd fmla="*/ 42 w 49" name="T96"/>
                <a:gd fmla="*/ 9 h 50" name="T97"/>
                <a:gd fmla="*/ 24 w 49" name="T98"/>
                <a:gd fmla="*/ 0 h 5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0" w="49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gdLst>
                <a:gd fmla="*/ 34 w 80" name="T0"/>
                <a:gd fmla="*/ 81 h 85" name="T1"/>
                <a:gd fmla="*/ 31 w 80" name="T2"/>
                <a:gd fmla="*/ 81 h 85" name="T3"/>
                <a:gd fmla="*/ 28 w 80" name="T4"/>
                <a:gd fmla="*/ 80 h 85" name="T5"/>
                <a:gd fmla="*/ 27 w 80" name="T6"/>
                <a:gd fmla="*/ 77 h 85" name="T7"/>
                <a:gd fmla="*/ 56 w 80" name="T8"/>
                <a:gd fmla="*/ 75 h 85" name="T9"/>
                <a:gd fmla="*/ 52 w 80" name="T10"/>
                <a:gd fmla="*/ 75 h 85" name="T11"/>
                <a:gd fmla="*/ 44 w 80" name="T12"/>
                <a:gd fmla="*/ 72 h 85" name="T13"/>
                <a:gd fmla="*/ 60 w 80" name="T14"/>
                <a:gd fmla="*/ 75 h 85" name="T15"/>
                <a:gd fmla="*/ 43 w 80" name="T16"/>
                <a:gd fmla="*/ 75 h 85" name="T17"/>
                <a:gd fmla="*/ 47 w 80" name="T18"/>
                <a:gd fmla="*/ 75 h 85" name="T19"/>
                <a:gd fmla="*/ 26 w 80" name="T20"/>
                <a:gd fmla="*/ 72 h 85" name="T21"/>
                <a:gd fmla="*/ 21 w 80" name="T22"/>
                <a:gd fmla="*/ 69 h 85" name="T23"/>
                <a:gd fmla="*/ 19 w 80" name="T24"/>
                <a:gd fmla="*/ 67 h 85" name="T25"/>
                <a:gd fmla="*/ 19 w 80" name="T26"/>
                <a:gd fmla="*/ 67 h 85" name="T27"/>
                <a:gd fmla="*/ 13 w 80" name="T28"/>
                <a:gd fmla="*/ 67 h 85" name="T29"/>
                <a:gd fmla="*/ 10 w 80" name="T30"/>
                <a:gd fmla="*/ 66 h 85" name="T31"/>
                <a:gd fmla="*/ 10 w 80" name="T32"/>
                <a:gd fmla="*/ 61 h 85" name="T33"/>
                <a:gd fmla="*/ 8 w 80" name="T34"/>
                <a:gd fmla="*/ 58 h 85" name="T35"/>
                <a:gd fmla="*/ 73 w 80" name="T36"/>
                <a:gd fmla="*/ 59 h 85" name="T37"/>
                <a:gd fmla="*/ 73 w 80" name="T38"/>
                <a:gd fmla="*/ 55 h 85" name="T39"/>
                <a:gd fmla="*/ 67 w 80" name="T40"/>
                <a:gd fmla="*/ 59 h 85" name="T41"/>
                <a:gd fmla="*/ 10 w 80" name="T42"/>
                <a:gd fmla="*/ 48 h 85" name="T43"/>
                <a:gd fmla="*/ 7 w 80" name="T44"/>
                <a:gd fmla="*/ 42 h 85" name="T45"/>
                <a:gd fmla="*/ 7 w 80" name="T46"/>
                <a:gd fmla="*/ 38 h 85" name="T47"/>
                <a:gd fmla="*/ 4 w 80" name="T48"/>
                <a:gd fmla="*/ 38 h 85" name="T49"/>
                <a:gd fmla="*/ 73 w 80" name="T50"/>
                <a:gd fmla="*/ 30 h 85" name="T51"/>
                <a:gd fmla="*/ 17 w 80" name="T52"/>
                <a:gd fmla="*/ 18 h 85" name="T53"/>
                <a:gd fmla="*/ 53 w 80" name="T54"/>
                <a:gd fmla="*/ 10 h 85" name="T55"/>
                <a:gd fmla="*/ 70 w 80" name="T56"/>
                <a:gd fmla="*/ 16 h 85" name="T57"/>
                <a:gd fmla="*/ 70 w 80" name="T58"/>
                <a:gd fmla="*/ 27 h 85" name="T59"/>
                <a:gd fmla="*/ 71 w 80" name="T60"/>
                <a:gd fmla="*/ 40 h 85" name="T61"/>
                <a:gd fmla="*/ 72 w 80" name="T62"/>
                <a:gd fmla="*/ 52 h 85" name="T63"/>
                <a:gd fmla="*/ 64 w 80" name="T64"/>
                <a:gd fmla="*/ 67 h 85" name="T65"/>
                <a:gd fmla="*/ 42 w 80" name="T66"/>
                <a:gd fmla="*/ 69 h 85" name="T67"/>
                <a:gd fmla="*/ 29 w 80" name="T68"/>
                <a:gd fmla="*/ 73 h 85" name="T69"/>
                <a:gd fmla="*/ 18 w 80" name="T70"/>
                <a:gd fmla="*/ 59 h 85" name="T71"/>
                <a:gd fmla="*/ 12 w 80" name="T72"/>
                <a:gd fmla="*/ 39 h 85" name="T73"/>
                <a:gd fmla="*/ 13 w 80" name="T74"/>
                <a:gd fmla="*/ 27 h 85" name="T75"/>
                <a:gd fmla="*/ 21 w 80" name="T76"/>
                <a:gd fmla="*/ 17 h 85" name="T77"/>
                <a:gd fmla="*/ 31 w 80" name="T78"/>
                <a:gd fmla="*/ 11 h 85" name="T79"/>
                <a:gd fmla="*/ 44 w 80" name="T80"/>
                <a:gd fmla="*/ 0 h 85" name="T81"/>
                <a:gd fmla="*/ 29 w 80" name="T82"/>
                <a:gd fmla="*/ 4 h 85" name="T83"/>
                <a:gd fmla="*/ 16 w 80" name="T84"/>
                <a:gd fmla="*/ 11 h 85" name="T85"/>
                <a:gd fmla="*/ 8 w 80" name="T86"/>
                <a:gd fmla="*/ 23 h 85" name="T87"/>
                <a:gd fmla="*/ 0 w 80" name="T88"/>
                <a:gd fmla="*/ 43 h 85" name="T89"/>
                <a:gd fmla="*/ 6 w 80" name="T90"/>
                <a:gd fmla="*/ 52 h 85" name="T91"/>
                <a:gd fmla="*/ 4 w 80" name="T92"/>
                <a:gd fmla="*/ 61 h 85" name="T93"/>
                <a:gd fmla="*/ 16 w 80" name="T94"/>
                <a:gd fmla="*/ 69 h 85" name="T95"/>
                <a:gd fmla="*/ 36 w 80" name="T96"/>
                <a:gd fmla="*/ 85 h 85" name="T97"/>
                <a:gd fmla="*/ 49 w 80" name="T98"/>
                <a:gd fmla="*/ 77 h 85" name="T99"/>
                <a:gd fmla="*/ 65 w 80" name="T100"/>
                <a:gd fmla="*/ 75 h 85" name="T101"/>
                <a:gd fmla="*/ 67 w 80" name="T102"/>
                <a:gd fmla="*/ 67 h 85" name="T103"/>
                <a:gd fmla="*/ 70 w 80" name="T104"/>
                <a:gd fmla="*/ 61 h 85" name="T105"/>
                <a:gd fmla="*/ 80 w 80" name="T106"/>
                <a:gd fmla="*/ 42 h 85" name="T107"/>
                <a:gd fmla="*/ 75 w 80" name="T108"/>
                <a:gd fmla="*/ 33 h 85" name="T109"/>
                <a:gd fmla="*/ 78 w 80" name="T110"/>
                <a:gd fmla="*/ 24 h 85" name="T111"/>
                <a:gd fmla="*/ 71 w 80" name="T112"/>
                <a:gd fmla="*/ 14 h 85" name="T113"/>
                <a:gd fmla="*/ 65 w 80" name="T114"/>
                <a:gd fmla="*/ 16 h 85" name="T115"/>
                <a:gd fmla="*/ 44 w 80" name="T116"/>
                <a:gd fmla="*/ 0 h 8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5" w="80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54301" y="2830018"/>
            <a:ext cx="174699" cy="169064"/>
            <a:chOff x="2597015" y="4907933"/>
            <a:chExt cx="333349" cy="322596"/>
          </a:xfrm>
        </p:grpSpPr>
        <p:sp>
          <p:nvSpPr>
            <p:cNvPr id="58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gdLst>
                <a:gd fmla="*/ 63 w 125" name="T0"/>
                <a:gd fmla="*/ 116 h 120" name="T1"/>
                <a:gd fmla="*/ 5 w 125" name="T2"/>
                <a:gd fmla="*/ 60 h 120" name="T3"/>
                <a:gd fmla="*/ 63 w 125" name="T4"/>
                <a:gd fmla="*/ 4 h 120" name="T5"/>
                <a:gd fmla="*/ 63 w 125" name="T6"/>
                <a:gd fmla="*/ 4 h 120" name="T7"/>
                <a:gd fmla="*/ 103 w 125" name="T8"/>
                <a:gd fmla="*/ 18 h 120" name="T9"/>
                <a:gd fmla="*/ 120 w 125" name="T10"/>
                <a:gd fmla="*/ 60 h 120" name="T11"/>
                <a:gd fmla="*/ 63 w 125" name="T12"/>
                <a:gd fmla="*/ 116 h 120" name="T13"/>
                <a:gd fmla="*/ 63 w 125" name="T14"/>
                <a:gd fmla="*/ 0 h 120" name="T15"/>
                <a:gd fmla="*/ 63 w 125" name="T16"/>
                <a:gd fmla="*/ 0 h 120" name="T17"/>
                <a:gd fmla="*/ 0 w 125" name="T18"/>
                <a:gd fmla="*/ 60 h 120" name="T19"/>
                <a:gd fmla="*/ 63 w 125" name="T20"/>
                <a:gd fmla="*/ 120 h 120" name="T21"/>
                <a:gd fmla="*/ 125 w 125" name="T22"/>
                <a:gd fmla="*/ 60 h 120" name="T23"/>
                <a:gd fmla="*/ 63 w 125" name="T24"/>
                <a:gd fmla="*/ 0 h 1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0" w="125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gdLst>
                <a:gd fmla="*/ 79 w 157" name="T0"/>
                <a:gd fmla="*/ 147 h 152" name="T1"/>
                <a:gd fmla="*/ 5 w 157" name="T2"/>
                <a:gd fmla="*/ 76 h 152" name="T3"/>
                <a:gd fmla="*/ 79 w 157" name="T4"/>
                <a:gd fmla="*/ 4 h 152" name="T5"/>
                <a:gd fmla="*/ 153 w 157" name="T6"/>
                <a:gd fmla="*/ 76 h 152" name="T7"/>
                <a:gd fmla="*/ 79 w 157" name="T8"/>
                <a:gd fmla="*/ 147 h 152" name="T9"/>
                <a:gd fmla="*/ 79 w 157" name="T10"/>
                <a:gd fmla="*/ 0 h 152" name="T11"/>
                <a:gd fmla="*/ 25 w 157" name="T12"/>
                <a:gd fmla="*/ 19 h 152" name="T13"/>
                <a:gd fmla="*/ 0 w 157" name="T14"/>
                <a:gd fmla="*/ 76 h 152" name="T15"/>
                <a:gd fmla="*/ 25 w 157" name="T16"/>
                <a:gd fmla="*/ 133 h 152" name="T17"/>
                <a:gd fmla="*/ 79 w 157" name="T18"/>
                <a:gd fmla="*/ 152 h 152" name="T19"/>
                <a:gd fmla="*/ 132 w 157" name="T20"/>
                <a:gd fmla="*/ 133 h 152" name="T21"/>
                <a:gd fmla="*/ 157 w 157" name="T22"/>
                <a:gd fmla="*/ 76 h 152" name="T23"/>
                <a:gd fmla="*/ 132 w 157" name="T24"/>
                <a:gd fmla="*/ 19 h 152" name="T25"/>
                <a:gd fmla="*/ 79 w 157" name="T26"/>
                <a:gd fmla="*/ 0 h 1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2" w="157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gdLst>
                <a:gd fmla="*/ 4 w 7" name="T0"/>
                <a:gd fmla="*/ 0 h 13" name="T1"/>
                <a:gd fmla="*/ 1 w 7" name="T2"/>
                <a:gd fmla="*/ 1 h 13" name="T3"/>
                <a:gd fmla="*/ 2 w 7" name="T4"/>
                <a:gd fmla="*/ 12 h 13" name="T5"/>
                <a:gd fmla="*/ 3 w 7" name="T6"/>
                <a:gd fmla="*/ 13 h 13" name="T7"/>
                <a:gd fmla="*/ 4 w 7" name="T8"/>
                <a:gd fmla="*/ 13 h 13" name="T9"/>
                <a:gd fmla="*/ 6 w 7" name="T10"/>
                <a:gd fmla="*/ 10 h 13" name="T11"/>
                <a:gd fmla="*/ 6 w 7" name="T12"/>
                <a:gd fmla="*/ 3 h 13" name="T13"/>
                <a:gd fmla="*/ 5 w 7" name="T14"/>
                <a:gd fmla="*/ 0 h 13" name="T15"/>
                <a:gd fmla="*/ 4 w 7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7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gdLst>
                <a:gd fmla="*/ 3 w 7" name="T0"/>
                <a:gd fmla="*/ 0 h 17" name="T1"/>
                <a:gd fmla="*/ 1 w 7" name="T2"/>
                <a:gd fmla="*/ 2 h 17" name="T3"/>
                <a:gd fmla="*/ 1 w 7" name="T4"/>
                <a:gd fmla="*/ 14 h 17" name="T5"/>
                <a:gd fmla="*/ 2 w 7" name="T6"/>
                <a:gd fmla="*/ 16 h 17" name="T7"/>
                <a:gd fmla="*/ 4 w 7" name="T8"/>
                <a:gd fmla="*/ 17 h 17" name="T9"/>
                <a:gd fmla="*/ 6 w 7" name="T10"/>
                <a:gd fmla="*/ 16 h 17" name="T11"/>
                <a:gd fmla="*/ 5 w 7" name="T12"/>
                <a:gd fmla="*/ 1 h 17" name="T13"/>
                <a:gd fmla="*/ 4 w 7" name="T14"/>
                <a:gd fmla="*/ 0 h 17" name="T15"/>
                <a:gd fmla="*/ 3 w 7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gdLst>
                <a:gd fmla="*/ 9 w 18" name="T0"/>
                <a:gd fmla="*/ 0 h 7" name="T1"/>
                <a:gd fmla="*/ 3 w 18" name="T2"/>
                <a:gd fmla="*/ 1 h 7" name="T3"/>
                <a:gd fmla="*/ 1 w 18" name="T4"/>
                <a:gd fmla="*/ 2 h 7" name="T5"/>
                <a:gd fmla="*/ 1 w 18" name="T6"/>
                <a:gd fmla="*/ 6 h 7" name="T7"/>
                <a:gd fmla="*/ 8 w 18" name="T8"/>
                <a:gd fmla="*/ 7 h 7" name="T9"/>
                <a:gd fmla="*/ 16 w 18" name="T10"/>
                <a:gd fmla="*/ 5 h 7" name="T11"/>
                <a:gd fmla="*/ 17 w 18" name="T12"/>
                <a:gd fmla="*/ 4 h 7" name="T13"/>
                <a:gd fmla="*/ 17 w 18" name="T14"/>
                <a:gd fmla="*/ 2 h 7" name="T15"/>
                <a:gd fmla="*/ 15 w 18" name="T16"/>
                <a:gd fmla="*/ 1 h 7" name="T17"/>
                <a:gd fmla="*/ 9 w 18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8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gdLst>
                <a:gd fmla="*/ 9 w 17" name="T0"/>
                <a:gd fmla="*/ 0 h 7" name="T1"/>
                <a:gd fmla="*/ 1 w 17" name="T2"/>
                <a:gd fmla="*/ 2 h 7" name="T3"/>
                <a:gd fmla="*/ 0 w 17" name="T4"/>
                <a:gd fmla="*/ 3 h 7" name="T5"/>
                <a:gd fmla="*/ 0 w 17" name="T6"/>
                <a:gd fmla="*/ 5 h 7" name="T7"/>
                <a:gd fmla="*/ 2 w 17" name="T8"/>
                <a:gd fmla="*/ 6 h 7" name="T9"/>
                <a:gd fmla="*/ 9 w 17" name="T10"/>
                <a:gd fmla="*/ 7 h 7" name="T11"/>
                <a:gd fmla="*/ 14 w 17" name="T12"/>
                <a:gd fmla="*/ 6 h 7" name="T13"/>
                <a:gd fmla="*/ 17 w 17" name="T14"/>
                <a:gd fmla="*/ 5 h 7" name="T15"/>
                <a:gd fmla="*/ 16 w 17" name="T16"/>
                <a:gd fmla="*/ 1 h 7" name="T17"/>
                <a:gd fmla="*/ 9 w 17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gdLst>
                <a:gd fmla="*/ 7 w 9" name="T0"/>
                <a:gd fmla="*/ 0 h 8" name="T1"/>
                <a:gd fmla="*/ 6 w 9" name="T2"/>
                <a:gd fmla="*/ 1 h 8" name="T3"/>
                <a:gd fmla="*/ 1 w 9" name="T4"/>
                <a:gd fmla="*/ 5 h 8" name="T5"/>
                <a:gd fmla="*/ 1 w 9" name="T6"/>
                <a:gd fmla="*/ 7 h 8" name="T7"/>
                <a:gd fmla="*/ 2 w 9" name="T8"/>
                <a:gd fmla="*/ 8 h 8" name="T9"/>
                <a:gd fmla="*/ 3 w 9" name="T10"/>
                <a:gd fmla="*/ 8 h 8" name="T11"/>
                <a:gd fmla="*/ 9 w 9" name="T12"/>
                <a:gd fmla="*/ 2 h 8" name="T13"/>
                <a:gd fmla="*/ 8 w 9" name="T14"/>
                <a:gd fmla="*/ 0 h 8" name="T15"/>
                <a:gd fmla="*/ 7 w 9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9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gdLst>
                <a:gd fmla="*/ 5 w 7" name="T0"/>
                <a:gd fmla="*/ 0 h 8" name="T1"/>
                <a:gd fmla="*/ 4 w 7" name="T2"/>
                <a:gd fmla="*/ 1 h 8" name="T3"/>
                <a:gd fmla="*/ 1 w 7" name="T4"/>
                <a:gd fmla="*/ 6 h 8" name="T5"/>
                <a:gd fmla="*/ 1 w 7" name="T6"/>
                <a:gd fmla="*/ 8 h 8" name="T7"/>
                <a:gd fmla="*/ 2 w 7" name="T8"/>
                <a:gd fmla="*/ 8 h 8" name="T9"/>
                <a:gd fmla="*/ 3 w 7" name="T10"/>
                <a:gd fmla="*/ 8 h 8" name="T11"/>
                <a:gd fmla="*/ 6 w 7" name="T12"/>
                <a:gd fmla="*/ 3 h 8" name="T13"/>
                <a:gd fmla="*/ 6 w 7" name="T14"/>
                <a:gd fmla="*/ 1 h 8" name="T15"/>
                <a:gd fmla="*/ 5 w 7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7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gdLst>
                <a:gd fmla="*/ 2 w 8" name="T0"/>
                <a:gd fmla="*/ 0 h 6" name="T1"/>
                <a:gd fmla="*/ 1 w 8" name="T2"/>
                <a:gd fmla="*/ 0 h 6" name="T3"/>
                <a:gd fmla="*/ 1 w 8" name="T4"/>
                <a:gd fmla="*/ 2 h 6" name="T5"/>
                <a:gd fmla="*/ 3 w 8" name="T6"/>
                <a:gd fmla="*/ 5 h 6" name="T7"/>
                <a:gd fmla="*/ 5 w 8" name="T8"/>
                <a:gd fmla="*/ 6 h 6" name="T9"/>
                <a:gd fmla="*/ 6 w 8" name="T10"/>
                <a:gd fmla="*/ 6 h 6" name="T11"/>
                <a:gd fmla="*/ 7 w 8" name="T12"/>
                <a:gd fmla="*/ 5 h 6" name="T13"/>
                <a:gd fmla="*/ 7 w 8" name="T14"/>
                <a:gd fmla="*/ 3 h 6" name="T15"/>
                <a:gd fmla="*/ 5 w 8" name="T16"/>
                <a:gd fmla="*/ 2 h 6" name="T17"/>
                <a:gd fmla="*/ 4 w 8" name="T18"/>
                <a:gd fmla="*/ 0 h 6" name="T19"/>
                <a:gd fmla="*/ 2 w 8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gdLst>
                <a:gd fmla="*/ 2 w 9" name="T0"/>
                <a:gd fmla="*/ 0 h 6" name="T1"/>
                <a:gd fmla="*/ 1 w 9" name="T2"/>
                <a:gd fmla="*/ 0 h 6" name="T3"/>
                <a:gd fmla="*/ 1 w 9" name="T4"/>
                <a:gd fmla="*/ 3 h 6" name="T5"/>
                <a:gd fmla="*/ 4 w 9" name="T6"/>
                <a:gd fmla="*/ 4 h 6" name="T7"/>
                <a:gd fmla="*/ 7 w 9" name="T8"/>
                <a:gd fmla="*/ 6 h 6" name="T9"/>
                <a:gd fmla="*/ 8 w 9" name="T10"/>
                <a:gd fmla="*/ 6 h 6" name="T11"/>
                <a:gd fmla="*/ 9 w 9" name="T12"/>
                <a:gd fmla="*/ 5 h 6" name="T13"/>
                <a:gd fmla="*/ 8 w 9" name="T14"/>
                <a:gd fmla="*/ 3 h 6" name="T15"/>
                <a:gd fmla="*/ 6 w 9" name="T16"/>
                <a:gd fmla="*/ 2 h 6" name="T17"/>
                <a:gd fmla="*/ 3 w 9" name="T18"/>
                <a:gd fmla="*/ 0 h 6" name="T19"/>
                <a:gd fmla="*/ 2 w 9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9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gdLst>
                <a:gd fmla="*/ 1 w 11" name="T0"/>
                <a:gd fmla="*/ 0 h 7" name="T1"/>
                <a:gd fmla="*/ 0 w 11" name="T2"/>
                <a:gd fmla="*/ 1 h 7" name="T3"/>
                <a:gd fmla="*/ 0 w 11" name="T4"/>
                <a:gd fmla="*/ 3 h 7" name="T5"/>
                <a:gd fmla="*/ 4 w 11" name="T6"/>
                <a:gd fmla="*/ 5 h 7" name="T7"/>
                <a:gd fmla="*/ 8 w 11" name="T8"/>
                <a:gd fmla="*/ 7 h 7" name="T9"/>
                <a:gd fmla="*/ 9 w 11" name="T10"/>
                <a:gd fmla="*/ 7 h 7" name="T11"/>
                <a:gd fmla="*/ 10 w 11" name="T12"/>
                <a:gd fmla="*/ 6 h 7" name="T13"/>
                <a:gd fmla="*/ 10 w 11" name="T14"/>
                <a:gd fmla="*/ 4 h 7" name="T15"/>
                <a:gd fmla="*/ 5 w 11" name="T16"/>
                <a:gd fmla="*/ 2 h 7" name="T17"/>
                <a:gd fmla="*/ 2 w 11" name="T18"/>
                <a:gd fmla="*/ 0 h 7" name="T19"/>
                <a:gd fmla="*/ 1 w 11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gdLst>
                <a:gd fmla="*/ 6 w 8" name="T0"/>
                <a:gd fmla="*/ 0 h 9" name="T1"/>
                <a:gd fmla="*/ 5 w 8" name="T2"/>
                <a:gd fmla="*/ 1 h 9" name="T3"/>
                <a:gd fmla="*/ 3 w 8" name="T4"/>
                <a:gd fmla="*/ 3 h 9" name="T5"/>
                <a:gd fmla="*/ 0 w 8" name="T6"/>
                <a:gd fmla="*/ 7 h 9" name="T7"/>
                <a:gd fmla="*/ 1 w 8" name="T8"/>
                <a:gd fmla="*/ 9 h 9" name="T9"/>
                <a:gd fmla="*/ 2 w 8" name="T10"/>
                <a:gd fmla="*/ 9 h 9" name="T11"/>
                <a:gd fmla="*/ 3 w 8" name="T12"/>
                <a:gd fmla="*/ 8 h 9" name="T13"/>
                <a:gd fmla="*/ 5 w 8" name="T14"/>
                <a:gd fmla="*/ 6 h 9" name="T15"/>
                <a:gd fmla="*/ 7 w 8" name="T16"/>
                <a:gd fmla="*/ 2 h 9" name="T17"/>
                <a:gd fmla="*/ 7 w 8" name="T18"/>
                <a:gd fmla="*/ 0 h 9" name="T19"/>
                <a:gd fmla="*/ 6 w 8" name="T20"/>
                <a:gd fmla="*/ 0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8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gdLst>
                <a:gd fmla="*/ 7 w 8" name="T0"/>
                <a:gd fmla="*/ 0 h 8" name="T1"/>
                <a:gd fmla="*/ 5 w 8" name="T2"/>
                <a:gd fmla="*/ 1 h 8" name="T3"/>
                <a:gd fmla="*/ 2 w 8" name="T4"/>
                <a:gd fmla="*/ 5 h 8" name="T5"/>
                <a:gd fmla="*/ 1 w 8" name="T6"/>
                <a:gd fmla="*/ 7 h 8" name="T7"/>
                <a:gd fmla="*/ 2 w 8" name="T8"/>
                <a:gd fmla="*/ 8 h 8" name="T9"/>
                <a:gd fmla="*/ 3 w 8" name="T10"/>
                <a:gd fmla="*/ 8 h 8" name="T11"/>
                <a:gd fmla="*/ 8 w 8" name="T12"/>
                <a:gd fmla="*/ 3 h 8" name="T13"/>
                <a:gd fmla="*/ 7 w 8" name="T14"/>
                <a:gd fmla="*/ 1 h 8" name="T15"/>
                <a:gd fmla="*/ 7 w 8" name="T16"/>
                <a:gd fmla="*/ 0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gdLst>
                <a:gd fmla="*/ 30 w 67" name="T0"/>
                <a:gd fmla="*/ 43 h 49" name="T1"/>
                <a:gd fmla="*/ 27 w 67" name="T2"/>
                <a:gd fmla="*/ 41 h 49" name="T3"/>
                <a:gd fmla="*/ 30 w 67" name="T4"/>
                <a:gd fmla="*/ 37 h 49" name="T5"/>
                <a:gd fmla="*/ 30 w 67" name="T6"/>
                <a:gd fmla="*/ 37 h 49" name="T7"/>
                <a:gd fmla="*/ 33 w 67" name="T8"/>
                <a:gd fmla="*/ 39 h 49" name="T9"/>
                <a:gd fmla="*/ 32 w 67" name="T10"/>
                <a:gd fmla="*/ 42 h 49" name="T11"/>
                <a:gd fmla="*/ 30 w 67" name="T12"/>
                <a:gd fmla="*/ 43 h 49" name="T13"/>
                <a:gd fmla="*/ 4 w 67" name="T14"/>
                <a:gd fmla="*/ 0 h 49" name="T15"/>
                <a:gd fmla="*/ 3 w 67" name="T16"/>
                <a:gd fmla="*/ 0 h 49" name="T17"/>
                <a:gd fmla="*/ 6 w 67" name="T18"/>
                <a:gd fmla="*/ 11 h 49" name="T19"/>
                <a:gd fmla="*/ 28 w 67" name="T20"/>
                <a:gd fmla="*/ 48 h 49" name="T21"/>
                <a:gd fmla="*/ 29 w 67" name="T22"/>
                <a:gd fmla="*/ 49 h 49" name="T23"/>
                <a:gd fmla="*/ 65 w 67" name="T24"/>
                <a:gd fmla="*/ 25 h 49" name="T25"/>
                <a:gd fmla="*/ 60 w 67" name="T26"/>
                <a:gd fmla="*/ 19 h 49" name="T27"/>
                <a:gd fmla="*/ 32 w 67" name="T28"/>
                <a:gd fmla="*/ 34 h 49" name="T29"/>
                <a:gd fmla="*/ 11 w 67" name="T30"/>
                <a:gd fmla="*/ 6 h 49" name="T31"/>
                <a:gd fmla="*/ 4 w 67" name="T32"/>
                <a:gd fmla="*/ 0 h 4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9" w="67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 761"/>
          <p:cNvSpPr>
            <a:spLocks noEditPoints="1"/>
          </p:cNvSpPr>
          <p:nvPr/>
        </p:nvSpPr>
        <p:spPr bwMode="auto">
          <a:xfrm>
            <a:off x="2494652" y="2704529"/>
            <a:ext cx="206634" cy="211331"/>
          </a:xfrm>
          <a:custGeom>
            <a:gdLst>
              <a:gd fmla="*/ 124 w 186" name="T0"/>
              <a:gd fmla="*/ 174 h 190" name="T1"/>
              <a:gd fmla="*/ 90 w 186" name="T2"/>
              <a:gd fmla="*/ 167 h 190" name="T3"/>
              <a:gd fmla="*/ 102 w 186" name="T4"/>
              <a:gd fmla="*/ 167 h 190" name="T5"/>
              <a:gd fmla="*/ 69 w 186" name="T6"/>
              <a:gd fmla="*/ 184 h 190" name="T7"/>
              <a:gd fmla="*/ 105 w 186" name="T8"/>
              <a:gd fmla="*/ 185 h 190" name="T9"/>
              <a:gd fmla="*/ 120 w 186" name="T10"/>
              <a:gd fmla="*/ 172 h 190" name="T11"/>
              <a:gd fmla="*/ 120 w 186" name="T12"/>
              <a:gd fmla="*/ 173 h 190" name="T13"/>
              <a:gd fmla="*/ 46 w 186" name="T14"/>
              <a:gd fmla="*/ 175 h 190" name="T15"/>
              <a:gd fmla="*/ 141 w 186" name="T16"/>
              <a:gd fmla="*/ 156 h 190" name="T17"/>
              <a:gd fmla="*/ 36 w 186" name="T18"/>
              <a:gd fmla="*/ 169 h 190" name="T19"/>
              <a:gd fmla="*/ 118 w 186" name="T20"/>
              <a:gd fmla="*/ 162 h 190" name="T21"/>
              <a:gd fmla="*/ 123 w 186" name="T22"/>
              <a:gd fmla="*/ 154 h 190" name="T23"/>
              <a:gd fmla="*/ 34 w 186" name="T24"/>
              <a:gd fmla="*/ 149 h 190" name="T25"/>
              <a:gd fmla="*/ 151 w 186" name="T26"/>
              <a:gd fmla="*/ 167 h 190" name="T27"/>
              <a:gd fmla="*/ 18 w 186" name="T28"/>
              <a:gd fmla="*/ 149 h 190" name="T29"/>
              <a:gd fmla="*/ 16 w 186" name="T30"/>
              <a:gd fmla="*/ 145 h 190" name="T31"/>
              <a:gd fmla="*/ 161 w 186" name="T32"/>
              <a:gd fmla="*/ 157 h 190" name="T33"/>
              <a:gd fmla="*/ 10 w 186" name="T34"/>
              <a:gd fmla="*/ 134 h 190" name="T35"/>
              <a:gd fmla="*/ 110 w 186" name="T36"/>
              <a:gd fmla="*/ 128 h 190" name="T37"/>
              <a:gd fmla="*/ 170 w 186" name="T38"/>
              <a:gd fmla="*/ 124 h 190" name="T39"/>
              <a:gd fmla="*/ 102 w 186" name="T40"/>
              <a:gd fmla="*/ 121 h 190" name="T41"/>
              <a:gd fmla="*/ 162 w 186" name="T42"/>
              <a:gd fmla="*/ 115 h 190" name="T43"/>
              <a:gd fmla="*/ 156 w 186" name="T44"/>
              <a:gd fmla="*/ 118 h 190" name="T45"/>
              <a:gd fmla="*/ 6 w 186" name="T46"/>
              <a:gd fmla="*/ 117 h 190" name="T47"/>
              <a:gd fmla="*/ 133 w 186" name="T48"/>
              <a:gd fmla="*/ 109 h 190" name="T49"/>
              <a:gd fmla="*/ 177 w 186" name="T50"/>
              <a:gd fmla="*/ 135 h 190" name="T51"/>
              <a:gd fmla="*/ 99 w 186" name="T52"/>
              <a:gd fmla="*/ 107 h 190" name="T53"/>
              <a:gd fmla="*/ 129 w 186" name="T54"/>
              <a:gd fmla="*/ 157 h 190" name="T55"/>
              <a:gd fmla="*/ 106 w 186" name="T56"/>
              <a:gd fmla="*/ 101 h 190" name="T57"/>
              <a:gd fmla="*/ 168 w 186" name="T58"/>
              <a:gd fmla="*/ 128 h 190" name="T59"/>
              <a:gd fmla="*/ 110 w 186" name="T60"/>
              <a:gd fmla="*/ 98 h 190" name="T61"/>
              <a:gd fmla="*/ 97 w 186" name="T62"/>
              <a:gd fmla="*/ 92 h 190" name="T63"/>
              <a:gd fmla="*/ 103 w 186" name="T64"/>
              <a:gd fmla="*/ 88 h 190" name="T65"/>
              <a:gd fmla="*/ 107 w 186" name="T66"/>
              <a:gd fmla="*/ 86 h 190" name="T67"/>
              <a:gd fmla="*/ 123 w 186" name="T68"/>
              <a:gd fmla="*/ 85 h 190" name="T69"/>
              <a:gd fmla="*/ 151 w 186" name="T70"/>
              <a:gd fmla="*/ 107 h 190" name="T71"/>
              <a:gd fmla="*/ 111 w 186" name="T72"/>
              <a:gd fmla="*/ 93 h 190" name="T73"/>
              <a:gd fmla="*/ 123 w 186" name="T74"/>
              <a:gd fmla="*/ 69 h 190" name="T75"/>
              <a:gd fmla="*/ 138 w 186" name="T76"/>
              <a:gd fmla="*/ 60 h 190" name="T77"/>
              <a:gd fmla="*/ 137 w 186" name="T78"/>
              <a:gd fmla="*/ 72 h 190" name="T79"/>
              <a:gd fmla="*/ 168 w 186" name="T80"/>
              <a:gd fmla="*/ 58 h 190" name="T81"/>
              <a:gd fmla="*/ 160 w 186" name="T82"/>
              <a:gd fmla="*/ 62 h 190" name="T83"/>
              <a:gd fmla="*/ 18 w 186" name="T84"/>
              <a:gd fmla="*/ 48 h 190" name="T85"/>
              <a:gd fmla="*/ 95 w 186" name="T86"/>
              <a:gd fmla="*/ 114 h 190" name="T87"/>
              <a:gd fmla="*/ 110 w 186" name="T88"/>
              <a:gd fmla="*/ 162 h 190" name="T89"/>
              <a:gd fmla="*/ 70 w 186" name="T90"/>
              <a:gd fmla="*/ 160 h 190" name="T91"/>
              <a:gd fmla="*/ 117 w 186" name="T92"/>
              <a:gd fmla="*/ 5 h 190" name="T93"/>
              <a:gd fmla="*/ 99 w 186" name="T94"/>
              <a:gd fmla="*/ 78 h 190" name="T95"/>
              <a:gd fmla="*/ 93 w 186" name="T96"/>
              <a:gd fmla="*/ 91 h 190" name="T97"/>
              <a:gd fmla="*/ 94 w 186" name="T98"/>
              <a:gd fmla="*/ 8 h 190" name="T99"/>
              <a:gd fmla="*/ 92 w 186" name="T100"/>
              <a:gd fmla="*/ 6 h 190" name="T101"/>
              <a:gd fmla="*/ 3 w 186" name="T102"/>
              <a:gd fmla="*/ 126 h 190" name="T103"/>
              <a:gd fmla="*/ 16 w 186" name="T104"/>
              <a:gd fmla="*/ 152 h 190" name="T105"/>
              <a:gd fmla="*/ 48 w 186" name="T106"/>
              <a:gd fmla="*/ 181 h 190" name="T107"/>
              <a:gd fmla="*/ 70 w 186" name="T108"/>
              <a:gd fmla="*/ 190 h 190" name="T109"/>
              <a:gd fmla="*/ 89 w 186" name="T110"/>
              <a:gd fmla="*/ 190 h 190" name="T111"/>
              <a:gd fmla="*/ 116 w 186" name="T112"/>
              <a:gd fmla="*/ 184 h 190" name="T113"/>
              <a:gd fmla="*/ 125 w 186" name="T114"/>
              <a:gd fmla="*/ 184 h 190" name="T115"/>
              <a:gd fmla="*/ 147 w 186" name="T116"/>
              <a:gd fmla="*/ 174 h 190" name="T117"/>
              <a:gd fmla="*/ 173 w 186" name="T118"/>
              <a:gd fmla="*/ 139 h 190" name="T119"/>
              <a:gd fmla="*/ 180 w 186" name="T120"/>
              <a:gd fmla="*/ 62 h 190" name="T121"/>
              <a:gd fmla="*/ 179 w 186" name="T122"/>
              <a:gd fmla="*/ 37 h 19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90" w="186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990547" y="2741729"/>
            <a:ext cx="119753" cy="129616"/>
            <a:chOff x="2342523" y="3214302"/>
            <a:chExt cx="228505" cy="247324"/>
          </a:xfrm>
        </p:grpSpPr>
        <p:sp>
          <p:nvSpPr>
            <p:cNvPr id="74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gdLst>
                <a:gd fmla="*/ 9 w 21" name="T0"/>
                <a:gd fmla="*/ 24 h 27" name="T1"/>
                <a:gd fmla="*/ 9 w 21" name="T2"/>
                <a:gd fmla="*/ 24 h 27" name="T3"/>
                <a:gd fmla="*/ 6 w 21" name="T4"/>
                <a:gd fmla="*/ 23 h 27" name="T5"/>
                <a:gd fmla="*/ 4 w 21" name="T6"/>
                <a:gd fmla="*/ 21 h 27" name="T7"/>
                <a:gd fmla="*/ 4 w 21" name="T8"/>
                <a:gd fmla="*/ 20 h 27" name="T9"/>
                <a:gd fmla="*/ 5 w 21" name="T10"/>
                <a:gd fmla="*/ 20 h 27" name="T11"/>
                <a:gd fmla="*/ 10 w 21" name="T12"/>
                <a:gd fmla="*/ 12 h 27" name="T13"/>
                <a:gd fmla="*/ 13 w 21" name="T14"/>
                <a:gd fmla="*/ 12 h 27" name="T15"/>
                <a:gd fmla="*/ 13 w 21" name="T16"/>
                <a:gd fmla="*/ 12 h 27" name="T17"/>
                <a:gd fmla="*/ 13 w 21" name="T18"/>
                <a:gd fmla="*/ 12 h 27" name="T19"/>
                <a:gd fmla="*/ 15 w 21" name="T20"/>
                <a:gd fmla="*/ 12 h 27" name="T21"/>
                <a:gd fmla="*/ 16 w 21" name="T22"/>
                <a:gd fmla="*/ 13 h 27" name="T23"/>
                <a:gd fmla="*/ 17 w 21" name="T24"/>
                <a:gd fmla="*/ 15 h 27" name="T25"/>
                <a:gd fmla="*/ 15 w 21" name="T26"/>
                <a:gd fmla="*/ 20 h 27" name="T27"/>
                <a:gd fmla="*/ 9 w 21" name="T28"/>
                <a:gd fmla="*/ 24 h 27" name="T29"/>
                <a:gd fmla="*/ 5 w 21" name="T30"/>
                <a:gd fmla="*/ 12 h 27" name="T31"/>
                <a:gd fmla="*/ 5 w 21" name="T32"/>
                <a:gd fmla="*/ 12 h 27" name="T33"/>
                <a:gd fmla="*/ 6 w 21" name="T34"/>
                <a:gd fmla="*/ 9 h 27" name="T35"/>
                <a:gd fmla="*/ 6 w 21" name="T36"/>
                <a:gd fmla="*/ 11 h 27" name="T37"/>
                <a:gd fmla="*/ 5 w 21" name="T38"/>
                <a:gd fmla="*/ 12 h 27" name="T39"/>
                <a:gd fmla="*/ 17 w 21" name="T40"/>
                <a:gd fmla="*/ 9 h 27" name="T41"/>
                <a:gd fmla="*/ 17 w 21" name="T42"/>
                <a:gd fmla="*/ 9 h 27" name="T43"/>
                <a:gd fmla="*/ 17 w 21" name="T44"/>
                <a:gd fmla="*/ 7 h 27" name="T45"/>
                <a:gd fmla="*/ 17 w 21" name="T46"/>
                <a:gd fmla="*/ 8 h 27" name="T47"/>
                <a:gd fmla="*/ 17 w 21" name="T48"/>
                <a:gd fmla="*/ 9 h 27" name="T49"/>
                <a:gd fmla="*/ 17 w 21" name="T50"/>
                <a:gd fmla="*/ 9 h 27" name="T51"/>
                <a:gd fmla="*/ 9 w 21" name="T52"/>
                <a:gd fmla="*/ 9 h 27" name="T53"/>
                <a:gd fmla="*/ 10 w 21" name="T54"/>
                <a:gd fmla="*/ 4 h 27" name="T55"/>
                <a:gd fmla="*/ 11 w 21" name="T56"/>
                <a:gd fmla="*/ 4 h 27" name="T57"/>
                <a:gd fmla="*/ 10 w 21" name="T58"/>
                <a:gd fmla="*/ 9 h 27" name="T59"/>
                <a:gd fmla="*/ 9 w 21" name="T60"/>
                <a:gd fmla="*/ 9 h 27" name="T61"/>
                <a:gd fmla="*/ 14 w 21" name="T62"/>
                <a:gd fmla="*/ 8 h 27" name="T63"/>
                <a:gd fmla="*/ 13 w 21" name="T64"/>
                <a:gd fmla="*/ 8 h 27" name="T65"/>
                <a:gd fmla="*/ 14 w 21" name="T66"/>
                <a:gd fmla="*/ 3 h 27" name="T67"/>
                <a:gd fmla="*/ 15 w 21" name="T68"/>
                <a:gd fmla="*/ 4 h 27" name="T69"/>
                <a:gd fmla="*/ 16 w 21" name="T70"/>
                <a:gd fmla="*/ 4 h 27" name="T71"/>
                <a:gd fmla="*/ 14 w 21" name="T72"/>
                <a:gd fmla="*/ 8 h 27" name="T73"/>
                <a:gd fmla="*/ 13 w 21" name="T74"/>
                <a:gd fmla="*/ 0 h 27" name="T75"/>
                <a:gd fmla="*/ 8 w 21" name="T76"/>
                <a:gd fmla="*/ 1 h 27" name="T77"/>
                <a:gd fmla="*/ 2 w 21" name="T78"/>
                <a:gd fmla="*/ 11 h 27" name="T79"/>
                <a:gd fmla="*/ 0 w 21" name="T80"/>
                <a:gd fmla="*/ 18 h 27" name="T81"/>
                <a:gd fmla="*/ 1 w 21" name="T82"/>
                <a:gd fmla="*/ 22 h 27" name="T83"/>
                <a:gd fmla="*/ 4 w 21" name="T84"/>
                <a:gd fmla="*/ 26 h 27" name="T85"/>
                <a:gd fmla="*/ 9 w 21" name="T86"/>
                <a:gd fmla="*/ 27 h 27" name="T87"/>
                <a:gd fmla="*/ 9 w 21" name="T88"/>
                <a:gd fmla="*/ 27 h 27" name="T89"/>
                <a:gd fmla="*/ 18 w 21" name="T90"/>
                <a:gd fmla="*/ 22 h 27" name="T91"/>
                <a:gd fmla="*/ 21 w 21" name="T92"/>
                <a:gd fmla="*/ 9 h 27" name="T93"/>
                <a:gd fmla="*/ 19 w 21" name="T94"/>
                <a:gd fmla="*/ 9 h 27" name="T95"/>
                <a:gd fmla="*/ 21 w 21" name="T96"/>
                <a:gd fmla="*/ 9 h 27" name="T97"/>
                <a:gd fmla="*/ 21 w 21" name="T98"/>
                <a:gd fmla="*/ 8 h 27" name="T99"/>
                <a:gd fmla="*/ 20 w 21" name="T100"/>
                <a:gd fmla="*/ 4 h 27" name="T101"/>
                <a:gd fmla="*/ 17 w 21" name="T102"/>
                <a:gd fmla="*/ 1 h 27" name="T103"/>
                <a:gd fmla="*/ 13 w 21" name="T104"/>
                <a:gd fmla="*/ 0 h 2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7" w="21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gdLst>
                <a:gd fmla="*/ 16 w 44" name="T0"/>
                <a:gd fmla="*/ 56 h 60" name="T1"/>
                <a:gd fmla="*/ 21 w 44" name="T2"/>
                <a:gd fmla="*/ 51 h 60" name="T3"/>
                <a:gd fmla="*/ 20 w 44" name="T4"/>
                <a:gd fmla="*/ 56 h 60" name="T5"/>
                <a:gd fmla="*/ 23 w 44" name="T6"/>
                <a:gd fmla="*/ 56 h 60" name="T7"/>
                <a:gd fmla="*/ 25 w 44" name="T8"/>
                <a:gd fmla="*/ 51 h 60" name="T9"/>
                <a:gd fmla="*/ 28 w 44" name="T10"/>
                <a:gd fmla="*/ 50 h 60" name="T11"/>
                <a:gd fmla="*/ 26 w 44" name="T12"/>
                <a:gd fmla="*/ 55 h 60" name="T13"/>
                <a:gd fmla="*/ 23 w 44" name="T14"/>
                <a:gd fmla="*/ 56 h 60" name="T15"/>
                <a:gd fmla="*/ 12 w 44" name="T16"/>
                <a:gd fmla="*/ 54 h 60" name="T17"/>
                <a:gd fmla="*/ 13 w 44" name="T18"/>
                <a:gd fmla="*/ 50 h 60" name="T19"/>
                <a:gd fmla="*/ 13 w 44" name="T20"/>
                <a:gd fmla="*/ 55 h 60" name="T21"/>
                <a:gd fmla="*/ 8 w 44" name="T22"/>
                <a:gd fmla="*/ 51 h 60" name="T23"/>
                <a:gd fmla="*/ 11 w 44" name="T24"/>
                <a:gd fmla="*/ 48 h 60" name="T25"/>
                <a:gd fmla="*/ 29 w 44" name="T26"/>
                <a:gd fmla="*/ 53 h 60" name="T27"/>
                <a:gd fmla="*/ 33 w 44" name="T28"/>
                <a:gd fmla="*/ 47 h 60" name="T29"/>
                <a:gd fmla="*/ 32 w 44" name="T30"/>
                <a:gd fmla="*/ 51 h 60" name="T31"/>
                <a:gd fmla="*/ 6 w 44" name="T32"/>
                <a:gd fmla="*/ 49 h 60" name="T33"/>
                <a:gd fmla="*/ 6 w 44" name="T34"/>
                <a:gd fmla="*/ 44 h 60" name="T35"/>
                <a:gd fmla="*/ 6 w 44" name="T36"/>
                <a:gd fmla="*/ 49 h 60" name="T37"/>
                <a:gd fmla="*/ 37 w 44" name="T38"/>
                <a:gd fmla="*/ 43 h 60" name="T39"/>
                <a:gd fmla="*/ 38 w 44" name="T40"/>
                <a:gd fmla="*/ 43 h 60" name="T41"/>
                <a:gd fmla="*/ 4 w 44" name="T42"/>
                <a:gd fmla="*/ 41 h 60" name="T43"/>
                <a:gd fmla="*/ 4 w 44" name="T44"/>
                <a:gd fmla="*/ 41 h 60" name="T45"/>
                <a:gd fmla="*/ 21 w 44" name="T46"/>
                <a:gd fmla="*/ 47 h 60" name="T47"/>
                <a:gd fmla="*/ 5 w 44" name="T48"/>
                <a:gd fmla="*/ 30 h 60" name="T49"/>
                <a:gd fmla="*/ 17 w 44" name="T50"/>
                <a:gd fmla="*/ 5 h 60" name="T51"/>
                <a:gd fmla="*/ 25 w 44" name="T52"/>
                <a:gd fmla="*/ 3 h 60" name="T53"/>
                <a:gd fmla="*/ 37 w 44" name="T54"/>
                <a:gd fmla="*/ 11 h 60" name="T55"/>
                <a:gd fmla="*/ 40 w 44" name="T56"/>
                <a:gd fmla="*/ 24 h 60" name="T57"/>
                <a:gd fmla="*/ 26 w 44" name="T58"/>
                <a:gd fmla="*/ 47 h 60" name="T59"/>
                <a:gd fmla="*/ 21 w 44" name="T60"/>
                <a:gd fmla="*/ 47 h 60" name="T61"/>
                <a:gd fmla="*/ 16 w 44" name="T62"/>
                <a:gd fmla="*/ 2 h 60" name="T63"/>
                <a:gd fmla="*/ 1 w 44" name="T64"/>
                <a:gd fmla="*/ 28 h 60" name="T65"/>
                <a:gd fmla="*/ 0 w 44" name="T66"/>
                <a:gd fmla="*/ 40 h 60" name="T67"/>
                <a:gd fmla="*/ 20 w 44" name="T68"/>
                <a:gd fmla="*/ 60 h 60" name="T69"/>
                <a:gd fmla="*/ 21 w 44" name="T70"/>
                <a:gd fmla="*/ 59 h 60" name="T71"/>
                <a:gd fmla="*/ 27 w 44" name="T72"/>
                <a:gd fmla="*/ 58 h 60" name="T73"/>
                <a:gd fmla="*/ 44 w 44" name="T74"/>
                <a:gd fmla="*/ 23 h 60" name="T75"/>
                <a:gd fmla="*/ 40 w 44" name="T76"/>
                <a:gd fmla="*/ 9 h 60" name="T77"/>
                <a:gd fmla="*/ 25 w 44" name="T78"/>
                <a:gd fmla="*/ 0 h 6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" w="44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gdLst>
                <a:gd fmla="*/ 8 w 20" name="T0"/>
                <a:gd fmla="*/ 24 h 27" name="T1"/>
                <a:gd fmla="*/ 8 w 20" name="T2"/>
                <a:gd fmla="*/ 24 h 27" name="T3"/>
                <a:gd fmla="*/ 6 w 20" name="T4"/>
                <a:gd fmla="*/ 23 h 27" name="T5"/>
                <a:gd fmla="*/ 4 w 20" name="T6"/>
                <a:gd fmla="*/ 21 h 27" name="T7"/>
                <a:gd fmla="*/ 4 w 20" name="T8"/>
                <a:gd fmla="*/ 20 h 27" name="T9"/>
                <a:gd fmla="*/ 4 w 20" name="T10"/>
                <a:gd fmla="*/ 20 h 27" name="T11"/>
                <a:gd fmla="*/ 9 w 20" name="T12"/>
                <a:gd fmla="*/ 12 h 27" name="T13"/>
                <a:gd fmla="*/ 12 w 20" name="T14"/>
                <a:gd fmla="*/ 11 h 27" name="T15"/>
                <a:gd fmla="*/ 12 w 20" name="T16"/>
                <a:gd fmla="*/ 11 h 27" name="T17"/>
                <a:gd fmla="*/ 14 w 20" name="T18"/>
                <a:gd fmla="*/ 12 h 27" name="T19"/>
                <a:gd fmla="*/ 16 w 20" name="T20"/>
                <a:gd fmla="*/ 13 h 27" name="T21"/>
                <a:gd fmla="*/ 16 w 20" name="T22"/>
                <a:gd fmla="*/ 15 h 27" name="T23"/>
                <a:gd fmla="*/ 14 w 20" name="T24"/>
                <a:gd fmla="*/ 20 h 27" name="T25"/>
                <a:gd fmla="*/ 8 w 20" name="T26"/>
                <a:gd fmla="*/ 24 h 27" name="T27"/>
                <a:gd fmla="*/ 4 w 20" name="T28"/>
                <a:gd fmla="*/ 12 h 27" name="T29"/>
                <a:gd fmla="*/ 5 w 20" name="T30"/>
                <a:gd fmla="*/ 12 h 27" name="T31"/>
                <a:gd fmla="*/ 6 w 20" name="T32"/>
                <a:gd fmla="*/ 8 h 27" name="T33"/>
                <a:gd fmla="*/ 5 w 20" name="T34"/>
                <a:gd fmla="*/ 11 h 27" name="T35"/>
                <a:gd fmla="*/ 4 w 20" name="T36"/>
                <a:gd fmla="*/ 12 h 27" name="T37"/>
                <a:gd fmla="*/ 17 w 20" name="T38"/>
                <a:gd fmla="*/ 9 h 27" name="T39"/>
                <a:gd fmla="*/ 16 w 20" name="T40"/>
                <a:gd fmla="*/ 9 h 27" name="T41"/>
                <a:gd fmla="*/ 17 w 20" name="T42"/>
                <a:gd fmla="*/ 7 h 27" name="T43"/>
                <a:gd fmla="*/ 17 w 20" name="T44"/>
                <a:gd fmla="*/ 8 h 27" name="T45"/>
                <a:gd fmla="*/ 17 w 20" name="T46"/>
                <a:gd fmla="*/ 9 h 27" name="T47"/>
                <a:gd fmla="*/ 17 w 20" name="T48"/>
                <a:gd fmla="*/ 9 h 27" name="T49"/>
                <a:gd fmla="*/ 9 w 20" name="T50"/>
                <a:gd fmla="*/ 9 h 27" name="T51"/>
                <a:gd fmla="*/ 10 w 20" name="T52"/>
                <a:gd fmla="*/ 4 h 27" name="T53"/>
                <a:gd fmla="*/ 11 w 20" name="T54"/>
                <a:gd fmla="*/ 3 h 27" name="T55"/>
                <a:gd fmla="*/ 9 w 20" name="T56"/>
                <a:gd fmla="*/ 8 h 27" name="T57"/>
                <a:gd fmla="*/ 9 w 20" name="T58"/>
                <a:gd fmla="*/ 9 h 27" name="T59"/>
                <a:gd fmla="*/ 14 w 20" name="T60"/>
                <a:gd fmla="*/ 8 h 27" name="T61"/>
                <a:gd fmla="*/ 12 w 20" name="T62"/>
                <a:gd fmla="*/ 8 h 27" name="T63"/>
                <a:gd fmla="*/ 14 w 20" name="T64"/>
                <a:gd fmla="*/ 3 h 27" name="T65"/>
                <a:gd fmla="*/ 15 w 20" name="T66"/>
                <a:gd fmla="*/ 4 h 27" name="T67"/>
                <a:gd fmla="*/ 15 w 20" name="T68"/>
                <a:gd fmla="*/ 4 h 27" name="T69"/>
                <a:gd fmla="*/ 14 w 20" name="T70"/>
                <a:gd fmla="*/ 8 h 27" name="T71"/>
                <a:gd fmla="*/ 13 w 20" name="T72"/>
                <a:gd fmla="*/ 0 h 27" name="T73"/>
                <a:gd fmla="*/ 8 w 20" name="T74"/>
                <a:gd fmla="*/ 1 h 27" name="T75"/>
                <a:gd fmla="*/ 1 w 20" name="T76"/>
                <a:gd fmla="*/ 10 h 27" name="T77"/>
                <a:gd fmla="*/ 0 w 20" name="T78"/>
                <a:gd fmla="*/ 18 h 27" name="T79"/>
                <a:gd fmla="*/ 1 w 20" name="T80"/>
                <a:gd fmla="*/ 22 h 27" name="T81"/>
                <a:gd fmla="*/ 4 w 20" name="T82"/>
                <a:gd fmla="*/ 26 h 27" name="T83"/>
                <a:gd fmla="*/ 8 w 20" name="T84"/>
                <a:gd fmla="*/ 27 h 27" name="T85"/>
                <a:gd fmla="*/ 8 w 20" name="T86"/>
                <a:gd fmla="*/ 27 h 27" name="T87"/>
                <a:gd fmla="*/ 17 w 20" name="T88"/>
                <a:gd fmla="*/ 22 h 27" name="T89"/>
                <a:gd fmla="*/ 20 w 20" name="T90"/>
                <a:gd fmla="*/ 9 h 27" name="T91"/>
                <a:gd fmla="*/ 19 w 20" name="T92"/>
                <a:gd fmla="*/ 9 h 27" name="T93"/>
                <a:gd fmla="*/ 20 w 20" name="T94"/>
                <a:gd fmla="*/ 9 h 27" name="T95"/>
                <a:gd fmla="*/ 20 w 20" name="T96"/>
                <a:gd fmla="*/ 8 h 27" name="T97"/>
                <a:gd fmla="*/ 19 w 20" name="T98"/>
                <a:gd fmla="*/ 3 h 27" name="T99"/>
                <a:gd fmla="*/ 16 w 20" name="T100"/>
                <a:gd fmla="*/ 0 h 27" name="T101"/>
                <a:gd fmla="*/ 13 w 20" name="T102"/>
                <a:gd fmla="*/ 0 h 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7" w="20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gdLst>
                <a:gd fmla="*/ 16 w 43" name="T0"/>
                <a:gd fmla="*/ 56 h 59" name="T1"/>
                <a:gd fmla="*/ 21 w 43" name="T2"/>
                <a:gd fmla="*/ 51 h 59" name="T3"/>
                <a:gd fmla="*/ 20 w 43" name="T4"/>
                <a:gd fmla="*/ 56 h 59" name="T5"/>
                <a:gd fmla="*/ 23 w 43" name="T6"/>
                <a:gd fmla="*/ 55 h 59" name="T7"/>
                <a:gd fmla="*/ 25 w 43" name="T8"/>
                <a:gd fmla="*/ 50 h 59" name="T9"/>
                <a:gd fmla="*/ 27 w 43" name="T10"/>
                <a:gd fmla="*/ 50 h 59" name="T11"/>
                <a:gd fmla="*/ 26 w 43" name="T12"/>
                <a:gd fmla="*/ 55 h 59" name="T13"/>
                <a:gd fmla="*/ 23 w 43" name="T14"/>
                <a:gd fmla="*/ 55 h 59" name="T15"/>
                <a:gd fmla="*/ 11 w 43" name="T16"/>
                <a:gd fmla="*/ 54 h 59" name="T17"/>
                <a:gd fmla="*/ 13 w 43" name="T18"/>
                <a:gd fmla="*/ 49 h 59" name="T19"/>
                <a:gd fmla="*/ 13 w 43" name="T20"/>
                <a:gd fmla="*/ 55 h 59" name="T21"/>
                <a:gd fmla="*/ 7 w 43" name="T22"/>
                <a:gd fmla="*/ 51 h 59" name="T23"/>
                <a:gd fmla="*/ 11 w 43" name="T24"/>
                <a:gd fmla="*/ 48 h 59" name="T25"/>
                <a:gd fmla="*/ 29 w 43" name="T26"/>
                <a:gd fmla="*/ 53 h 59" name="T27"/>
                <a:gd fmla="*/ 33 w 43" name="T28"/>
                <a:gd fmla="*/ 46 h 59" name="T29"/>
                <a:gd fmla="*/ 32 w 43" name="T30"/>
                <a:gd fmla="*/ 51 h 59" name="T31"/>
                <a:gd fmla="*/ 5 w 43" name="T32"/>
                <a:gd fmla="*/ 48 h 59" name="T33"/>
                <a:gd fmla="*/ 6 w 43" name="T34"/>
                <a:gd fmla="*/ 44 h 59" name="T35"/>
                <a:gd fmla="*/ 5 w 43" name="T36"/>
                <a:gd fmla="*/ 48 h 59" name="T37"/>
                <a:gd fmla="*/ 37 w 43" name="T38"/>
                <a:gd fmla="*/ 43 h 59" name="T39"/>
                <a:gd fmla="*/ 37 w 43" name="T40"/>
                <a:gd fmla="*/ 43 h 59" name="T41"/>
                <a:gd fmla="*/ 3 w 43" name="T42"/>
                <a:gd fmla="*/ 41 h 59" name="T43"/>
                <a:gd fmla="*/ 3 w 43" name="T44"/>
                <a:gd fmla="*/ 41 h 59" name="T45"/>
                <a:gd fmla="*/ 21 w 43" name="T46"/>
                <a:gd fmla="*/ 47 h 59" name="T47"/>
                <a:gd fmla="*/ 4 w 43" name="T48"/>
                <a:gd fmla="*/ 29 h 59" name="T49"/>
                <a:gd fmla="*/ 17 w 43" name="T50"/>
                <a:gd fmla="*/ 5 h 59" name="T51"/>
                <a:gd fmla="*/ 25 w 43" name="T52"/>
                <a:gd fmla="*/ 3 h 59" name="T53"/>
                <a:gd fmla="*/ 36 w 43" name="T54"/>
                <a:gd fmla="*/ 11 h 59" name="T55"/>
                <a:gd fmla="*/ 36 w 43" name="T56"/>
                <a:gd fmla="*/ 11 h 59" name="T57"/>
                <a:gd fmla="*/ 37 w 43" name="T58"/>
                <a:gd fmla="*/ 34 h 59" name="T59"/>
                <a:gd fmla="*/ 21 w 43" name="T60"/>
                <a:gd fmla="*/ 47 h 59" name="T61"/>
                <a:gd fmla="*/ 25 w 43" name="T62"/>
                <a:gd fmla="*/ 0 h 59" name="T63"/>
                <a:gd fmla="*/ 3 w 43" name="T64"/>
                <a:gd fmla="*/ 18 h 59" name="T65"/>
                <a:gd fmla="*/ 1 w 43" name="T66"/>
                <a:gd fmla="*/ 29 h 59" name="T67"/>
                <a:gd fmla="*/ 3 w 43" name="T68"/>
                <a:gd fmla="*/ 52 h 59" name="T69"/>
                <a:gd fmla="*/ 19 w 43" name="T70"/>
                <a:gd fmla="*/ 59 h 59" name="T71"/>
                <a:gd fmla="*/ 21 w 43" name="T72"/>
                <a:gd fmla="*/ 59 h 59" name="T73"/>
                <a:gd fmla="*/ 41 w 43" name="T74"/>
                <a:gd fmla="*/ 44 h 59" name="T75"/>
                <a:gd fmla="*/ 43 w 43" name="T76"/>
                <a:gd fmla="*/ 22 h 59" name="T77"/>
                <a:gd fmla="*/ 36 w 43" name="T78"/>
                <a:gd fmla="*/ 4 h 5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9" w="43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gdLst>
                <a:gd fmla="*/ 13 w 75" name="T0"/>
                <a:gd fmla="*/ 109 h 117" name="T1"/>
                <a:gd fmla="*/ 13 w 75" name="T2"/>
                <a:gd fmla="*/ 108 h 117" name="T3"/>
                <a:gd fmla="*/ 14 w 75" name="T4"/>
                <a:gd fmla="*/ 111 h 117" name="T5"/>
                <a:gd fmla="*/ 8 w 75" name="T6"/>
                <a:gd fmla="*/ 106 h 117" name="T7"/>
                <a:gd fmla="*/ 13 w 75" name="T8"/>
                <a:gd fmla="*/ 100 h 117" name="T9"/>
                <a:gd fmla="*/ 6 w 75" name="T10"/>
                <a:gd fmla="*/ 104 h 117" name="T11"/>
                <a:gd fmla="*/ 5 w 75" name="T12"/>
                <a:gd fmla="*/ 103 h 117" name="T13"/>
                <a:gd fmla="*/ 9 w 75" name="T14"/>
                <a:gd fmla="*/ 97 h 117" name="T15"/>
                <a:gd fmla="*/ 4 w 75" name="T16"/>
                <a:gd fmla="*/ 97 h 117" name="T17"/>
                <a:gd fmla="*/ 4 w 75" name="T18"/>
                <a:gd fmla="*/ 93 h 117" name="T19"/>
                <a:gd fmla="*/ 4 w 75" name="T20"/>
                <a:gd fmla="*/ 97 h 117" name="T21"/>
                <a:gd fmla="*/ 18 w 75" name="T22"/>
                <a:gd fmla="*/ 102 h 117" name="T23"/>
                <a:gd fmla="*/ 71 w 75" name="T24"/>
                <a:gd fmla="*/ 21 h 117" name="T25"/>
                <a:gd fmla="*/ 18 w 75" name="T26"/>
                <a:gd fmla="*/ 110 h 117" name="T27"/>
                <a:gd fmla="*/ 5 w 75" name="T28"/>
                <a:gd fmla="*/ 89 h 117" name="T29"/>
                <a:gd fmla="*/ 61 w 75" name="T30"/>
                <a:gd fmla="*/ 4 h 117" name="T31"/>
                <a:gd fmla="*/ 71 w 75" name="T32"/>
                <a:gd fmla="*/ 10 h 117" name="T33"/>
                <a:gd fmla="*/ 60 w 75" name="T34"/>
                <a:gd fmla="*/ 0 h 117" name="T35"/>
                <a:gd fmla="*/ 30 w 75" name="T36"/>
                <a:gd fmla="*/ 46 h 117" name="T37"/>
                <a:gd fmla="*/ 1 w 75" name="T38"/>
                <a:gd fmla="*/ 88 h 117" name="T39"/>
                <a:gd fmla="*/ 1 w 75" name="T40"/>
                <a:gd fmla="*/ 88 h 117" name="T41"/>
                <a:gd fmla="*/ 0 w 75" name="T42"/>
                <a:gd fmla="*/ 89 h 117" name="T43"/>
                <a:gd fmla="*/ 1 w 75" name="T44"/>
                <a:gd fmla="*/ 95 h 117" name="T45"/>
                <a:gd fmla="*/ 1 w 75" name="T46"/>
                <a:gd fmla="*/ 104 h 117" name="T47"/>
                <a:gd fmla="*/ 2 w 75" name="T48"/>
                <a:gd fmla="*/ 106 h 117" name="T49"/>
                <a:gd fmla="*/ 15 w 75" name="T50"/>
                <a:gd fmla="*/ 117 h 117" name="T51"/>
                <a:gd fmla="*/ 16 w 75" name="T52"/>
                <a:gd fmla="*/ 117 h 117" name="T53"/>
                <a:gd fmla="*/ 16 w 75" name="T54"/>
                <a:gd fmla="*/ 117 h 117" name="T55"/>
                <a:gd fmla="*/ 17 w 75" name="T56"/>
                <a:gd fmla="*/ 117 h 117" name="T57"/>
                <a:gd fmla="*/ 18 w 75" name="T58"/>
                <a:gd fmla="*/ 117 h 117" name="T59"/>
                <a:gd fmla="*/ 18 w 75" name="T60"/>
                <a:gd fmla="*/ 117 h 117" name="T61"/>
                <a:gd fmla="*/ 75 w 75" name="T62"/>
                <a:gd fmla="*/ 25 h 117" name="T63"/>
                <a:gd fmla="*/ 75 w 75" name="T64"/>
                <a:gd fmla="*/ 21 h 117" name="T65"/>
                <a:gd fmla="*/ 75 w 75" name="T66"/>
                <a:gd fmla="*/ 10 h 117" name="T67"/>
                <a:gd fmla="*/ 75 w 75" name="T68"/>
                <a:gd fmla="*/ 9 h 117" name="T69"/>
                <a:gd fmla="*/ 74 w 75" name="T70"/>
                <a:gd fmla="*/ 9 h 117" name="T71"/>
                <a:gd fmla="*/ 74 w 75" name="T72"/>
                <a:gd fmla="*/ 8 h 117" name="T73"/>
                <a:gd fmla="*/ 60 w 75" name="T74"/>
                <a:gd fmla="*/ 0 h 11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7" w="75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767"/>
          <p:cNvSpPr>
            <a:spLocks noEditPoints="1"/>
          </p:cNvSpPr>
          <p:nvPr/>
        </p:nvSpPr>
        <p:spPr bwMode="auto">
          <a:xfrm>
            <a:off x="2763515" y="3533751"/>
            <a:ext cx="159202" cy="206634"/>
          </a:xfrm>
          <a:custGeom>
            <a:gdLst>
              <a:gd fmla="*/ 68 w 143" name="T0"/>
              <a:gd fmla="*/ 164 h 186" name="T1"/>
              <a:gd fmla="*/ 55 w 143" name="T2"/>
              <a:gd fmla="*/ 181 h 186" name="T3"/>
              <a:gd fmla="*/ 66 w 143" name="T4"/>
              <a:gd fmla="*/ 179 h 186" name="T5"/>
              <a:gd fmla="*/ 33 w 143" name="T6"/>
              <a:gd fmla="*/ 182 h 186" name="T7"/>
              <a:gd fmla="*/ 38 w 143" name="T8"/>
              <a:gd fmla="*/ 181 h 186" name="T9"/>
              <a:gd fmla="*/ 70 w 143" name="T10"/>
              <a:gd fmla="*/ 180 h 186" name="T11"/>
              <a:gd fmla="*/ 77 w 143" name="T12"/>
              <a:gd fmla="*/ 178 h 186" name="T13"/>
              <a:gd fmla="*/ 21 w 143" name="T14"/>
              <a:gd fmla="*/ 181 h 186" name="T15"/>
              <a:gd fmla="*/ 47 w 143" name="T16"/>
              <a:gd fmla="*/ 162 h 186" name="T17"/>
              <a:gd fmla="*/ 109 w 143" name="T18"/>
              <a:gd fmla="*/ 160 h 186" name="T19"/>
              <a:gd fmla="*/ 99 w 143" name="T20"/>
              <a:gd fmla="*/ 160 h 186" name="T21"/>
              <a:gd fmla="*/ 88 w 143" name="T22"/>
              <a:gd fmla="*/ 177 h 186" name="T23"/>
              <a:gd fmla="*/ 5 w 143" name="T24"/>
              <a:gd fmla="*/ 179 h 186" name="T25"/>
              <a:gd fmla="*/ 21 w 143" name="T26"/>
              <a:gd fmla="*/ 156 h 186" name="T27"/>
              <a:gd fmla="*/ 10 w 143" name="T28"/>
              <a:gd fmla="*/ 180 h 186" name="T29"/>
              <a:gd fmla="*/ 24 w 143" name="T30"/>
              <a:gd fmla="*/ 139 h 186" name="T31"/>
              <a:gd fmla="*/ 20 w 143" name="T32"/>
              <a:gd fmla="*/ 151 h 186" name="T33"/>
              <a:gd fmla="*/ 16 w 143" name="T34"/>
              <a:gd fmla="*/ 155 h 186" name="T35"/>
              <a:gd fmla="*/ 30 w 143" name="T36"/>
              <a:gd fmla="*/ 133 h 186" name="T37"/>
              <a:gd fmla="*/ 31 w 143" name="T38"/>
              <a:gd fmla="*/ 124 h 186" name="T39"/>
              <a:gd fmla="*/ 35 w 143" name="T40"/>
              <a:gd fmla="*/ 123 h 186" name="T41"/>
              <a:gd fmla="*/ 68 w 143" name="T42"/>
              <a:gd fmla="*/ 113 h 186" name="T43"/>
              <a:gd fmla="*/ 73 w 143" name="T44"/>
              <a:gd fmla="*/ 112 h 186" name="T45"/>
              <a:gd fmla="*/ 35 w 143" name="T46"/>
              <a:gd fmla="*/ 114 h 186" name="T47"/>
              <a:gd fmla="*/ 76 w 143" name="T48"/>
              <a:gd fmla="*/ 104 h 186" name="T49"/>
              <a:gd fmla="*/ 76 w 143" name="T50"/>
              <a:gd fmla="*/ 104 h 186" name="T51"/>
              <a:gd fmla="*/ 92 w 143" name="T52"/>
              <a:gd fmla="*/ 89 h 186" name="T53"/>
              <a:gd fmla="*/ 95 w 143" name="T54"/>
              <a:gd fmla="*/ 74 h 186" name="T55"/>
              <a:gd fmla="*/ 93 w 143" name="T56"/>
              <a:gd fmla="*/ 79 h 186" name="T57"/>
              <a:gd fmla="*/ 106 w 143" name="T58"/>
              <a:gd fmla="*/ 61 h 186" name="T59"/>
              <a:gd fmla="*/ 103 w 143" name="T60"/>
              <a:gd fmla="*/ 53 h 186" name="T61"/>
              <a:gd fmla="*/ 106 w 143" name="T62"/>
              <a:gd fmla="*/ 58 h 186" name="T63"/>
              <a:gd fmla="*/ 110 w 143" name="T64"/>
              <a:gd fmla="*/ 40 h 186" name="T65"/>
              <a:gd fmla="*/ 105 w 143" name="T66"/>
              <a:gd fmla="*/ 33 h 186" name="T67"/>
              <a:gd fmla="*/ 105 w 143" name="T68"/>
              <a:gd fmla="*/ 30 h 186" name="T69"/>
              <a:gd fmla="*/ 105 w 143" name="T70"/>
              <a:gd fmla="*/ 30 h 186" name="T71"/>
              <a:gd fmla="*/ 110 w 143" name="T72"/>
              <a:gd fmla="*/ 21 h 186" name="T73"/>
              <a:gd fmla="*/ 104 w 143" name="T74"/>
              <a:gd fmla="*/ 17 h 186" name="T75"/>
              <a:gd fmla="*/ 110 w 143" name="T76"/>
              <a:gd fmla="*/ 15 h 186" name="T77"/>
              <a:gd fmla="*/ 114 w 143" name="T78"/>
              <a:gd fmla="*/ 29 h 186" name="T79"/>
              <a:gd fmla="*/ 139 w 143" name="T80"/>
              <a:gd fmla="*/ 53 h 186" name="T81"/>
              <a:gd fmla="*/ 112 w 143" name="T82"/>
              <a:gd fmla="*/ 151 h 186" name="T83"/>
              <a:gd fmla="*/ 37 w 143" name="T84"/>
              <a:gd fmla="*/ 127 h 186" name="T85"/>
              <a:gd fmla="*/ 63 w 143" name="T86"/>
              <a:gd fmla="*/ 115 h 186" name="T87"/>
              <a:gd fmla="*/ 66 w 143" name="T88"/>
              <a:gd fmla="*/ 116 h 186" name="T89"/>
              <a:gd fmla="*/ 109 w 143" name="T90"/>
              <a:gd fmla="*/ 0 h 186" name="T91"/>
              <a:gd fmla="*/ 103 w 143" name="T92"/>
              <a:gd fmla="*/ 7 h 186" name="T93"/>
              <a:gd fmla="*/ 99 w 143" name="T94"/>
              <a:gd fmla="*/ 12 h 186" name="T95"/>
              <a:gd fmla="*/ 101 w 143" name="T96"/>
              <a:gd fmla="*/ 25 h 186" name="T97"/>
              <a:gd fmla="*/ 64 w 143" name="T98"/>
              <a:gd fmla="*/ 110 h 186" name="T99"/>
              <a:gd fmla="*/ 45 w 143" name="T100"/>
              <a:gd fmla="*/ 96 h 186" name="T101"/>
              <a:gd fmla="*/ 43 w 143" name="T102"/>
              <a:gd fmla="*/ 97 h 186" name="T103"/>
              <a:gd fmla="*/ 14 w 143" name="T104"/>
              <a:gd fmla="*/ 150 h 186" name="T105"/>
              <a:gd fmla="*/ 3 w 143" name="T106"/>
              <a:gd fmla="*/ 172 h 186" name="T107"/>
              <a:gd fmla="*/ 1 w 143" name="T108"/>
              <a:gd fmla="*/ 178 h 186" name="T109"/>
              <a:gd fmla="*/ 1 w 143" name="T110"/>
              <a:gd fmla="*/ 181 h 186" name="T111"/>
              <a:gd fmla="*/ 23 w 143" name="T112"/>
              <a:gd fmla="*/ 185 h 186" name="T113"/>
              <a:gd fmla="*/ 35 w 143" name="T114"/>
              <a:gd fmla="*/ 186 h 186" name="T115"/>
              <a:gd fmla="*/ 100 w 143" name="T116"/>
              <a:gd fmla="*/ 177 h 186" name="T117"/>
              <a:gd fmla="*/ 117 w 143" name="T118"/>
              <a:gd fmla="*/ 149 h 186" name="T119"/>
              <a:gd fmla="*/ 134 w 143" name="T120"/>
              <a:gd fmla="*/ 5 h 186" name="T121"/>
              <a:gd fmla="*/ 111 w 143" name="T122"/>
              <a:gd fmla="*/ 0 h 18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86" w="143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80" name="Freeform 768"/>
          <p:cNvSpPr>
            <a:spLocks noEditPoints="1"/>
          </p:cNvSpPr>
          <p:nvPr/>
        </p:nvSpPr>
        <p:spPr bwMode="auto">
          <a:xfrm>
            <a:off x="1898606" y="3294725"/>
            <a:ext cx="157793" cy="153097"/>
          </a:xfrm>
          <a:custGeom>
            <a:gdLst>
              <a:gd fmla="*/ 80 w 142" name="T0"/>
              <a:gd fmla="*/ 133 h 138" name="T1"/>
              <a:gd fmla="*/ 80 w 142" name="T2"/>
              <a:gd fmla="*/ 133 h 138" name="T3"/>
              <a:gd fmla="*/ 78 w 142" name="T4"/>
              <a:gd fmla="*/ 133 h 138" name="T5"/>
              <a:gd fmla="*/ 83 w 142" name="T6"/>
              <a:gd fmla="*/ 95 h 138" name="T7"/>
              <a:gd fmla="*/ 77 w 142" name="T8"/>
              <a:gd fmla="*/ 92 h 138" name="T9"/>
              <a:gd fmla="*/ 53 w 142" name="T10"/>
              <a:gd fmla="*/ 74 h 138" name="T11"/>
              <a:gd fmla="*/ 65 w 142" name="T12"/>
              <a:gd fmla="*/ 91 h 138" name="T13"/>
              <a:gd fmla="*/ 52 w 142" name="T14"/>
              <a:gd fmla="*/ 83 h 138" name="T15"/>
              <a:gd fmla="*/ 49 w 142" name="T16"/>
              <a:gd fmla="*/ 74 h 138" name="T17"/>
              <a:gd fmla="*/ 137 w 142" name="T18"/>
              <a:gd fmla="*/ 82 h 138" name="T19"/>
              <a:gd fmla="*/ 124 w 142" name="T20"/>
              <a:gd fmla="*/ 83 h 138" name="T21"/>
              <a:gd fmla="*/ 132 w 142" name="T22"/>
              <a:gd fmla="*/ 56 h 138" name="T23"/>
              <a:gd fmla="*/ 125 w 142" name="T24"/>
              <a:gd fmla="*/ 83 h 138" name="T25"/>
              <a:gd fmla="*/ 124 w 142" name="T26"/>
              <a:gd fmla="*/ 59 h 138" name="T27"/>
              <a:gd fmla="*/ 120 w 142" name="T28"/>
              <a:gd fmla="*/ 76 h 138" name="T29"/>
              <a:gd fmla="*/ 84 w 142" name="T30"/>
              <a:gd fmla="*/ 49 h 138" name="T31"/>
              <a:gd fmla="*/ 56 w 142" name="T32"/>
              <a:gd fmla="*/ 35 h 138" name="T33"/>
              <a:gd fmla="*/ 126 w 142" name="T34"/>
              <a:gd fmla="*/ 33 h 138" name="T35"/>
              <a:gd fmla="*/ 29 w 142" name="T36"/>
              <a:gd fmla="*/ 64 h 138" name="T37"/>
              <a:gd fmla="*/ 75 w 142" name="T38"/>
              <a:gd fmla="*/ 31 h 138" name="T39"/>
              <a:gd fmla="*/ 111 w 142" name="T40"/>
              <a:gd fmla="*/ 30 h 138" name="T41"/>
              <a:gd fmla="*/ 50 w 142" name="T42"/>
              <a:gd fmla="*/ 66 h 138" name="T43"/>
              <a:gd fmla="*/ 54 w 142" name="T44"/>
              <a:gd fmla="*/ 65 h 138" name="T45"/>
              <a:gd fmla="*/ 25 w 142" name="T46"/>
              <a:gd fmla="*/ 47 h 138" name="T47"/>
              <a:gd fmla="*/ 121 w 142" name="T48"/>
              <a:gd fmla="*/ 40 h 138" name="T49"/>
              <a:gd fmla="*/ 55 w 142" name="T50"/>
              <a:gd fmla="*/ 22 h 138" name="T51"/>
              <a:gd fmla="*/ 28 w 142" name="T52"/>
              <a:gd fmla="*/ 61 h 138" name="T53"/>
              <a:gd fmla="*/ 115 w 142" name="T54"/>
              <a:gd fmla="*/ 19 h 138" name="T55"/>
              <a:gd fmla="*/ 65 w 142" name="T56"/>
              <a:gd fmla="*/ 12 h 138" name="T57"/>
              <a:gd fmla="*/ 84 w 142" name="T58"/>
              <a:gd fmla="*/ 16 h 138" name="T59"/>
              <a:gd fmla="*/ 97 w 142" name="T60"/>
              <a:gd fmla="*/ 24 h 138" name="T61"/>
              <a:gd fmla="*/ 110 w 142" name="T62"/>
              <a:gd fmla="*/ 19 h 138" name="T63"/>
              <a:gd fmla="*/ 111 w 142" name="T64"/>
              <a:gd fmla="*/ 31 h 138" name="T65"/>
              <a:gd fmla="*/ 124 w 142" name="T66"/>
              <a:gd fmla="*/ 46 h 138" name="T67"/>
              <a:gd fmla="*/ 134 w 142" name="T68"/>
              <a:gd fmla="*/ 52 h 138" name="T69"/>
              <a:gd fmla="*/ 127 w 142" name="T70"/>
              <a:gd fmla="*/ 52 h 138" name="T71"/>
              <a:gd fmla="*/ 119 w 142" name="T72"/>
              <a:gd fmla="*/ 86 h 138" name="T73"/>
              <a:gd fmla="*/ 129 w 142" name="T74"/>
              <a:gd fmla="*/ 86 h 138" name="T75"/>
              <a:gd fmla="*/ 128 w 142" name="T76"/>
              <a:gd fmla="*/ 104 h 138" name="T77"/>
              <a:gd fmla="*/ 100 w 142" name="T78"/>
              <a:gd fmla="*/ 98 h 138" name="T79"/>
              <a:gd fmla="*/ 63 w 142" name="T80"/>
              <a:gd fmla="*/ 83 h 138" name="T81"/>
              <a:gd fmla="*/ 75 w 142" name="T82"/>
              <a:gd fmla="*/ 52 h 138" name="T83"/>
              <a:gd fmla="*/ 92 w 142" name="T84"/>
              <a:gd fmla="*/ 41 h 138" name="T85"/>
              <a:gd fmla="*/ 71 w 142" name="T86"/>
              <a:gd fmla="*/ 25 h 138" name="T87"/>
              <a:gd fmla="*/ 57 w 142" name="T88"/>
              <a:gd fmla="*/ 17 h 138" name="T89"/>
              <a:gd fmla="*/ 21 w 142" name="T90"/>
              <a:gd fmla="*/ 48 h 138" name="T91"/>
              <a:gd fmla="*/ 25 w 142" name="T92"/>
              <a:gd fmla="*/ 70 h 138" name="T93"/>
              <a:gd fmla="*/ 51 w 142" name="T94"/>
              <a:gd fmla="*/ 88 h 138" name="T95"/>
              <a:gd fmla="*/ 55 w 142" name="T96"/>
              <a:gd fmla="*/ 114 h 138" name="T97"/>
              <a:gd fmla="*/ 61 w 142" name="T98"/>
              <a:gd fmla="*/ 119 h 138" name="T99"/>
              <a:gd fmla="*/ 60 w 142" name="T100"/>
              <a:gd fmla="*/ 132 h 138" name="T101"/>
              <a:gd fmla="*/ 97 w 142" name="T102"/>
              <a:gd fmla="*/ 18 h 138" name="T103"/>
              <a:gd fmla="*/ 38 w 142" name="T104"/>
              <a:gd fmla="*/ 15 h 138" name="T105"/>
              <a:gd fmla="*/ 38 w 142" name="T106"/>
              <a:gd fmla="*/ 15 h 138" name="T107"/>
              <a:gd fmla="*/ 91 w 142" name="T108"/>
              <a:gd fmla="*/ 15 h 138" name="T109"/>
              <a:gd fmla="*/ 75 w 142" name="T110"/>
              <a:gd fmla="*/ 8 h 138" name="T111"/>
              <a:gd fmla="*/ 62 w 142" name="T112"/>
              <a:gd fmla="*/ 6 h 138" name="T113"/>
              <a:gd fmla="*/ 71 w 142" name="T114"/>
              <a:gd fmla="*/ 0 h 138" name="T115"/>
              <a:gd fmla="*/ 23 w 142" name="T116"/>
              <a:gd fmla="*/ 18 h 138" name="T117"/>
              <a:gd fmla="*/ 141 w 142" name="T118"/>
              <a:gd fmla="*/ 82 h 138" name="T119"/>
              <a:gd fmla="*/ 117 w 142" name="T120"/>
              <a:gd fmla="*/ 15 h 13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38" w="142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763928" y="3103070"/>
            <a:ext cx="152627" cy="203816"/>
            <a:chOff x="1924044" y="2721446"/>
            <a:chExt cx="291233" cy="388908"/>
          </a:xfrm>
        </p:grpSpPr>
        <p:sp>
          <p:nvSpPr>
            <p:cNvPr id="82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gdLst>
                <a:gd fmla="*/ 107 w 137" name="T0"/>
                <a:gd fmla="*/ 84 h 183" name="T1"/>
                <a:gd fmla="*/ 125 w 137" name="T2"/>
                <a:gd fmla="*/ 157 h 183" name="T3"/>
                <a:gd fmla="*/ 128 w 137" name="T4"/>
                <a:gd fmla="*/ 169 h 183" name="T5"/>
                <a:gd fmla="*/ 121 w 137" name="T6"/>
                <a:gd fmla="*/ 169 h 183" name="T7"/>
                <a:gd fmla="*/ 116 w 137" name="T8"/>
                <a:gd fmla="*/ 167 h 183" name="T9"/>
                <a:gd fmla="*/ 35 w 137" name="T10"/>
                <a:gd fmla="*/ 172 h 183" name="T11"/>
                <a:gd fmla="*/ 16 w 137" name="T12"/>
                <a:gd fmla="*/ 177 h 183" name="T13"/>
                <a:gd fmla="*/ 5 w 137" name="T14"/>
                <a:gd fmla="*/ 133 h 183" name="T15"/>
                <a:gd fmla="*/ 39 w 137" name="T16"/>
                <a:gd fmla="*/ 62 h 183" name="T17"/>
                <a:gd fmla="*/ 35 w 137" name="T18"/>
                <a:gd fmla="*/ 59 h 183" name="T19"/>
                <a:gd fmla="*/ 122 w 137" name="T20"/>
                <a:gd fmla="*/ 64 h 183" name="T21"/>
                <a:gd fmla="*/ 124 w 137" name="T22"/>
                <a:gd fmla="*/ 64 h 183" name="T23"/>
                <a:gd fmla="*/ 52 w 137" name="T24"/>
                <a:gd fmla="*/ 60 h 183" name="T25"/>
                <a:gd fmla="*/ 115 w 137" name="T26"/>
                <a:gd fmla="*/ 57 h 183" name="T27"/>
                <a:gd fmla="*/ 65 w 137" name="T28"/>
                <a:gd fmla="*/ 56 h 183" name="T29"/>
                <a:gd fmla="*/ 104 w 137" name="T30"/>
                <a:gd fmla="*/ 56 h 183" name="T31"/>
                <a:gd fmla="*/ 76 w 137" name="T32"/>
                <a:gd fmla="*/ 54 h 183" name="T33"/>
                <a:gd fmla="*/ 96 w 137" name="T34"/>
                <a:gd fmla="*/ 54 h 183" name="T35"/>
                <a:gd fmla="*/ 82 w 137" name="T36"/>
                <a:gd fmla="*/ 53 h 183" name="T37"/>
                <a:gd fmla="*/ 81 w 137" name="T38"/>
                <a:gd fmla="*/ 57 h 183" name="T39"/>
                <a:gd fmla="*/ 88 w 137" name="T40"/>
                <a:gd fmla="*/ 55 h 183" name="T41"/>
                <a:gd fmla="*/ 89 w 137" name="T42"/>
                <a:gd fmla="*/ 57 h 183" name="T43"/>
                <a:gd fmla="*/ 38 w 137" name="T44"/>
                <a:gd fmla="*/ 55 h 183" name="T45"/>
                <a:gd fmla="*/ 35 w 137" name="T46"/>
                <a:gd fmla="*/ 49 h 183" name="T47"/>
                <a:gd fmla="*/ 89 w 137" name="T48"/>
                <a:gd fmla="*/ 46 h 183" name="T49"/>
                <a:gd fmla="*/ 51 w 137" name="T50"/>
                <a:gd fmla="*/ 53 h 183" name="T51"/>
                <a:gd fmla="*/ 63 w 137" name="T52"/>
                <a:gd fmla="*/ 52 h 183" name="T53"/>
                <a:gd fmla="*/ 100 w 137" name="T54"/>
                <a:gd fmla="*/ 43 h 183" name="T55"/>
                <a:gd fmla="*/ 73 w 137" name="T56"/>
                <a:gd fmla="*/ 50 h 183" name="T57"/>
                <a:gd fmla="*/ 85 w 137" name="T58"/>
                <a:gd fmla="*/ 45 h 183" name="T59"/>
                <a:gd fmla="*/ 82 w 137" name="T60"/>
                <a:gd fmla="*/ 49 h 183" name="T61"/>
                <a:gd fmla="*/ 111 w 137" name="T62"/>
                <a:gd fmla="*/ 40 h 183" name="T63"/>
                <a:gd fmla="*/ 49 w 137" name="T64"/>
                <a:gd fmla="*/ 28 h 183" name="T65"/>
                <a:gd fmla="*/ 65 w 137" name="T66"/>
                <a:gd fmla="*/ 5 h 183" name="T67"/>
                <a:gd fmla="*/ 63 w 137" name="T68"/>
                <a:gd fmla="*/ 30 h 183" name="T69"/>
                <a:gd fmla="*/ 78 w 137" name="T70"/>
                <a:gd fmla="*/ 8 h 183" name="T71"/>
                <a:gd fmla="*/ 44 w 137" name="T72"/>
                <a:gd fmla="*/ 42 h 183" name="T73"/>
                <a:gd fmla="*/ 41 w 137" name="T74"/>
                <a:gd fmla="*/ 32 h 183" name="T75"/>
                <a:gd fmla="*/ 65 w 137" name="T76"/>
                <a:gd fmla="*/ 0 h 183" name="T77"/>
                <a:gd fmla="*/ 31 w 137" name="T78"/>
                <a:gd fmla="*/ 10 h 183" name="T79"/>
                <a:gd fmla="*/ 34 w 137" name="T80"/>
                <a:gd fmla="*/ 42 h 183" name="T81"/>
                <a:gd fmla="*/ 31 w 137" name="T82"/>
                <a:gd fmla="*/ 59 h 183" name="T83"/>
                <a:gd fmla="*/ 0 w 137" name="T84"/>
                <a:gd fmla="*/ 133 h 183" name="T85"/>
                <a:gd fmla="*/ 12 w 137" name="T86"/>
                <a:gd fmla="*/ 180 h 183" name="T87"/>
                <a:gd fmla="*/ 35 w 137" name="T88"/>
                <a:gd fmla="*/ 177 h 183" name="T89"/>
                <a:gd fmla="*/ 106 w 137" name="T90"/>
                <a:gd fmla="*/ 174 h 183" name="T91"/>
                <a:gd fmla="*/ 131 w 137" name="T92"/>
                <a:gd fmla="*/ 173 h 183" name="T93"/>
                <a:gd fmla="*/ 130 w 137" name="T94"/>
                <a:gd fmla="*/ 157 h 183" name="T95"/>
                <a:gd fmla="*/ 89 w 137" name="T96"/>
                <a:gd fmla="*/ 64 h 183" name="T97"/>
                <a:gd fmla="*/ 124 w 137" name="T98"/>
                <a:gd fmla="*/ 69 h 183" name="T99"/>
                <a:gd fmla="*/ 134 w 137" name="T100"/>
                <a:gd fmla="*/ 54 h 183" name="T101"/>
                <a:gd fmla="*/ 115 w 137" name="T102"/>
                <a:gd fmla="*/ 43 h 183" name="T103"/>
                <a:gd fmla="*/ 112 w 137" name="T104"/>
                <a:gd fmla="*/ 32 h 183" name="T105"/>
                <a:gd fmla="*/ 100 w 137" name="T106"/>
                <a:gd fmla="*/ 15 h 183" name="T107"/>
                <a:gd fmla="*/ 82 w 137" name="T108"/>
                <a:gd fmla="*/ 4 h 183" name="T109"/>
                <a:gd fmla="*/ 69 w 137" name="T110"/>
                <a:gd fmla="*/ 2 h 183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83" w="137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gdLst>
                <a:gd fmla="*/ 26 w 53" name="T0"/>
                <a:gd fmla="*/ 65 h 80" name="T1"/>
                <a:gd fmla="*/ 24 w 53" name="T2"/>
                <a:gd fmla="*/ 43 h 80" name="T3"/>
                <a:gd fmla="*/ 10 w 53" name="T4"/>
                <a:gd fmla="*/ 34 h 80" name="T5"/>
                <a:gd fmla="*/ 8 w 53" name="T6"/>
                <a:gd fmla="*/ 22 h 80" name="T7"/>
                <a:gd fmla="*/ 20 w 53" name="T8"/>
                <a:gd fmla="*/ 13 h 80" name="T9"/>
                <a:gd fmla="*/ 21 w 53" name="T10"/>
                <a:gd fmla="*/ 5 h 80" name="T11"/>
                <a:gd fmla="*/ 25 w 53" name="T12"/>
                <a:gd fmla="*/ 9 h 80" name="T13"/>
                <a:gd fmla="*/ 28 w 53" name="T14"/>
                <a:gd fmla="*/ 11 h 80" name="T15"/>
                <a:gd fmla="*/ 28 w 53" name="T16"/>
                <a:gd fmla="*/ 11 h 80" name="T17"/>
                <a:gd fmla="*/ 31 w 53" name="T18"/>
                <a:gd fmla="*/ 12 h 80" name="T19"/>
                <a:gd fmla="*/ 45 w 53" name="T20"/>
                <a:gd fmla="*/ 17 h 80" name="T21"/>
                <a:gd fmla="*/ 41 w 53" name="T22"/>
                <a:gd fmla="*/ 23 h 80" name="T23"/>
                <a:gd fmla="*/ 35 w 53" name="T24"/>
                <a:gd fmla="*/ 19 h 80" name="T25"/>
                <a:gd fmla="*/ 29 w 53" name="T26"/>
                <a:gd fmla="*/ 16 h 80" name="T27"/>
                <a:gd fmla="*/ 27 w 53" name="T28"/>
                <a:gd fmla="*/ 17 h 80" name="T29"/>
                <a:gd fmla="*/ 27 w 53" name="T30"/>
                <a:gd fmla="*/ 37 h 80" name="T31"/>
                <a:gd fmla="*/ 30 w 53" name="T32"/>
                <a:gd fmla="*/ 39 h 80" name="T33"/>
                <a:gd fmla="*/ 48 w 53" name="T34"/>
                <a:gd fmla="*/ 52 h 80" name="T35"/>
                <a:gd fmla="*/ 46 w 53" name="T36"/>
                <a:gd fmla="*/ 63 h 80" name="T37"/>
                <a:gd fmla="*/ 33 w 53" name="T38"/>
                <a:gd fmla="*/ 69 h 80" name="T39"/>
                <a:gd fmla="*/ 31 w 53" name="T40"/>
                <a:gd fmla="*/ 75 h 80" name="T41"/>
                <a:gd fmla="*/ 28 w 53" name="T42"/>
                <a:gd fmla="*/ 71 h 80" name="T43"/>
                <a:gd fmla="*/ 23 w 53" name="T44"/>
                <a:gd fmla="*/ 69 h 80" name="T45"/>
                <a:gd fmla="*/ 9 w 53" name="T46"/>
                <a:gd fmla="*/ 60 h 80" name="T47"/>
                <a:gd fmla="*/ 24 w 53" name="T48"/>
                <a:gd fmla="*/ 66 h 80" name="T49"/>
                <a:gd fmla="*/ 27 w 53" name="T50"/>
                <a:gd fmla="*/ 0 h 80" name="T51"/>
                <a:gd fmla="*/ 17 w 53" name="T52"/>
                <a:gd fmla="*/ 3 h 80" name="T53"/>
                <a:gd fmla="*/ 7 w 53" name="T54"/>
                <a:gd fmla="*/ 16 h 80" name="T55"/>
                <a:gd fmla="*/ 2 w 53" name="T56"/>
                <a:gd fmla="*/ 27 h 80" name="T57"/>
                <a:gd fmla="*/ 20 w 53" name="T58"/>
                <a:gd fmla="*/ 45 h 80" name="T59"/>
                <a:gd fmla="*/ 9 w 53" name="T60"/>
                <a:gd fmla="*/ 56 h 80" name="T61"/>
                <a:gd fmla="*/ 7 w 53" name="T62"/>
                <a:gd fmla="*/ 55 h 80" name="T63"/>
                <a:gd fmla="*/ 0 w 53" name="T64"/>
                <a:gd fmla="*/ 65 h 80" name="T65"/>
                <a:gd fmla="*/ 1 w 53" name="T66"/>
                <a:gd fmla="*/ 68 h 80" name="T67"/>
                <a:gd fmla="*/ 22 w 53" name="T68"/>
                <a:gd fmla="*/ 73 h 80" name="T69"/>
                <a:gd fmla="*/ 25 w 53" name="T70"/>
                <a:gd fmla="*/ 78 h 80" name="T71"/>
                <a:gd fmla="*/ 27 w 53" name="T72"/>
                <a:gd fmla="*/ 80 h 80" name="T73"/>
                <a:gd fmla="*/ 36 w 53" name="T74"/>
                <a:gd fmla="*/ 77 h 80" name="T75"/>
                <a:gd fmla="*/ 36 w 53" name="T76"/>
                <a:gd fmla="*/ 73 h 80" name="T77"/>
                <a:gd fmla="*/ 53 w 53" name="T78"/>
                <a:gd fmla="*/ 55 h 80" name="T79"/>
                <a:gd fmla="*/ 45 w 53" name="T80"/>
                <a:gd fmla="*/ 42 h 80" name="T81"/>
                <a:gd fmla="*/ 31 w 53" name="T82"/>
                <a:gd fmla="*/ 22 h 80" name="T83"/>
                <a:gd fmla="*/ 41 w 53" name="T84"/>
                <a:gd fmla="*/ 27 h 80" name="T85"/>
                <a:gd fmla="*/ 41 w 53" name="T86"/>
                <a:gd fmla="*/ 27 h 80" name="T87"/>
                <a:gd fmla="*/ 44 w 53" name="T88"/>
                <a:gd fmla="*/ 25 h 80" name="T89"/>
                <a:gd fmla="*/ 49 w 53" name="T90"/>
                <a:gd fmla="*/ 19 h 80" name="T91"/>
                <a:gd fmla="*/ 48 w 53" name="T92"/>
                <a:gd fmla="*/ 14 h 80" name="T93"/>
                <a:gd fmla="*/ 32 w 53" name="T94"/>
                <a:gd fmla="*/ 8 h 80" name="T95"/>
                <a:gd fmla="*/ 29 w 53" name="T96"/>
                <a:gd fmla="*/ 2 h 80" name="T97"/>
                <a:gd fmla="*/ 27 w 53" name="T98"/>
                <a:gd fmla="*/ 0 h 8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80" w="52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gdLst>
                <a:gd fmla="*/ 7 w 12" name="T0"/>
                <a:gd fmla="*/ 14 h 20" name="T1"/>
                <a:gd fmla="*/ 6 w 12" name="T2"/>
                <a:gd fmla="*/ 13 h 20" name="T3"/>
                <a:gd fmla="*/ 5 w 12" name="T4"/>
                <a:gd fmla="*/ 9 h 20" name="T5"/>
                <a:gd fmla="*/ 5 w 12" name="T6"/>
                <a:gd fmla="*/ 9 h 20" name="T7"/>
                <a:gd fmla="*/ 5 w 12" name="T8"/>
                <a:gd fmla="*/ 8 h 20" name="T9"/>
                <a:gd fmla="*/ 7 w 12" name="T10"/>
                <a:gd fmla="*/ 6 h 20" name="T11"/>
                <a:gd fmla="*/ 7 w 12" name="T12"/>
                <a:gd fmla="*/ 14 h 20" name="T13"/>
                <a:gd fmla="*/ 9 w 12" name="T14"/>
                <a:gd fmla="*/ 0 h 20" name="T15"/>
                <a:gd fmla="*/ 8 w 12" name="T16"/>
                <a:gd fmla="*/ 0 h 20" name="T17"/>
                <a:gd fmla="*/ 6 w 12" name="T18"/>
                <a:gd fmla="*/ 1 h 20" name="T19"/>
                <a:gd fmla="*/ 2 w 12" name="T20"/>
                <a:gd fmla="*/ 4 h 20" name="T21"/>
                <a:gd fmla="*/ 0 w 12" name="T22"/>
                <a:gd fmla="*/ 9 h 20" name="T23"/>
                <a:gd fmla="*/ 0 w 12" name="T24"/>
                <a:gd fmla="*/ 10 h 20" name="T25"/>
                <a:gd fmla="*/ 3 w 12" name="T26"/>
                <a:gd fmla="*/ 15 h 20" name="T27"/>
                <a:gd fmla="*/ 7 w 12" name="T28"/>
                <a:gd fmla="*/ 19 h 20" name="T29"/>
                <a:gd fmla="*/ 9 w 12" name="T30"/>
                <a:gd fmla="*/ 20 h 20" name="T31"/>
                <a:gd fmla="*/ 10 w 12" name="T32"/>
                <a:gd fmla="*/ 20 h 20" name="T33"/>
                <a:gd fmla="*/ 11 w 12" name="T34"/>
                <a:gd fmla="*/ 20 h 20" name="T35"/>
                <a:gd fmla="*/ 12 w 12" name="T36"/>
                <a:gd fmla="*/ 18 h 20" name="T37"/>
                <a:gd fmla="*/ 11 w 12" name="T38"/>
                <a:gd fmla="*/ 2 h 20" name="T39"/>
                <a:gd fmla="*/ 10 w 12" name="T40"/>
                <a:gd fmla="*/ 0 h 20" name="T41"/>
                <a:gd fmla="*/ 9 w 12" name="T42"/>
                <a:gd fmla="*/ 0 h 2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0" w="12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gdLst>
                <a:gd fmla="*/ 6 w 14" name="T0"/>
                <a:gd fmla="*/ 18 h 22" name="T1"/>
                <a:gd fmla="*/ 5 w 14" name="T2"/>
                <a:gd fmla="*/ 7 h 22" name="T3"/>
                <a:gd fmla="*/ 7 w 14" name="T4"/>
                <a:gd fmla="*/ 9 h 22" name="T5"/>
                <a:gd fmla="*/ 10 w 14" name="T6"/>
                <a:gd fmla="*/ 14 h 22" name="T7"/>
                <a:gd fmla="*/ 10 w 14" name="T8"/>
                <a:gd fmla="*/ 14 h 22" name="T9"/>
                <a:gd fmla="*/ 8 w 14" name="T10"/>
                <a:gd fmla="*/ 16 h 22" name="T11"/>
                <a:gd fmla="*/ 6 w 14" name="T12"/>
                <a:gd fmla="*/ 18 h 22" name="T13"/>
                <a:gd fmla="*/ 2 w 14" name="T14"/>
                <a:gd fmla="*/ 0 h 22" name="T15"/>
                <a:gd fmla="*/ 1 w 14" name="T16"/>
                <a:gd fmla="*/ 1 h 22" name="T17"/>
                <a:gd fmla="*/ 0 w 14" name="T18"/>
                <a:gd fmla="*/ 3 h 22" name="T19"/>
                <a:gd fmla="*/ 2 w 14" name="T20"/>
                <a:gd fmla="*/ 21 h 22" name="T21"/>
                <a:gd fmla="*/ 3 w 14" name="T22"/>
                <a:gd fmla="*/ 22 h 22" name="T23"/>
                <a:gd fmla="*/ 4 w 14" name="T24"/>
                <a:gd fmla="*/ 22 h 22" name="T25"/>
                <a:gd fmla="*/ 5 w 14" name="T26"/>
                <a:gd fmla="*/ 22 h 22" name="T27"/>
                <a:gd fmla="*/ 7 w 14" name="T28"/>
                <a:gd fmla="*/ 22 h 22" name="T29"/>
                <a:gd fmla="*/ 11 w 14" name="T30"/>
                <a:gd fmla="*/ 19 h 22" name="T31"/>
                <a:gd fmla="*/ 14 w 14" name="T32"/>
                <a:gd fmla="*/ 15 h 22" name="T33"/>
                <a:gd fmla="*/ 12 w 14" name="T34"/>
                <a:gd fmla="*/ 15 h 22" name="T35"/>
                <a:gd fmla="*/ 14 w 14" name="T36"/>
                <a:gd fmla="*/ 15 h 22" name="T37"/>
                <a:gd fmla="*/ 14 w 14" name="T38"/>
                <a:gd fmla="*/ 14 h 22" name="T39"/>
                <a:gd fmla="*/ 10 w 14" name="T40"/>
                <a:gd fmla="*/ 6 h 22" name="T41"/>
                <a:gd fmla="*/ 3 w 14" name="T42"/>
                <a:gd fmla="*/ 1 h 22" name="T43"/>
                <a:gd fmla="*/ 2 w 14" name="T44"/>
                <a:gd fmla="*/ 0 h 2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2" w="14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095802" y="2808416"/>
            <a:ext cx="103317" cy="158732"/>
            <a:chOff x="825425" y="4488558"/>
            <a:chExt cx="197142" cy="302882"/>
          </a:xfrm>
        </p:grpSpPr>
        <p:sp>
          <p:nvSpPr>
            <p:cNvPr id="87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gdLst>
                <a:gd fmla="*/ 35 w 72" name="T0"/>
                <a:gd fmla="*/ 25 h 29" name="T1"/>
                <a:gd fmla="*/ 51 w 72" name="T2"/>
                <a:gd fmla="*/ 16 h 29" name="T3"/>
                <a:gd fmla="*/ 56 w 72" name="T4"/>
                <a:gd fmla="*/ 13 h 29" name="T5"/>
                <a:gd fmla="*/ 63 w 72" name="T6"/>
                <a:gd fmla="*/ 16 h 29" name="T7"/>
                <a:gd fmla="*/ 47 w 72" name="T8"/>
                <a:gd fmla="*/ 24 h 29" name="T9"/>
                <a:gd fmla="*/ 48 w 72" name="T10"/>
                <a:gd fmla="*/ 21 h 29" name="T11"/>
                <a:gd fmla="*/ 45 w 72" name="T12"/>
                <a:gd fmla="*/ 17 h 29" name="T13"/>
                <a:gd fmla="*/ 39 w 72" name="T14"/>
                <a:gd fmla="*/ 13 h 29" name="T15"/>
                <a:gd fmla="*/ 41 w 72" name="T16"/>
                <a:gd fmla="*/ 13 h 29" name="T17"/>
                <a:gd fmla="*/ 49 w 72" name="T18"/>
                <a:gd fmla="*/ 16 h 29" name="T19"/>
                <a:gd fmla="*/ 9 w 72" name="T20"/>
                <a:gd fmla="*/ 16 h 29" name="T21"/>
                <a:gd fmla="*/ 26 w 72" name="T22"/>
                <a:gd fmla="*/ 12 h 29" name="T23"/>
                <a:gd fmla="*/ 27 w 72" name="T24"/>
                <a:gd fmla="*/ 14 h 29" name="T25"/>
                <a:gd fmla="*/ 25 w 72" name="T26"/>
                <a:gd fmla="*/ 15 h 29" name="T27"/>
                <a:gd fmla="*/ 17 w 72" name="T28"/>
                <a:gd fmla="*/ 17 h 29" name="T29"/>
                <a:gd fmla="*/ 16 w 72" name="T30"/>
                <a:gd fmla="*/ 19 h 29" name="T31"/>
                <a:gd fmla="*/ 21 w 72" name="T32"/>
                <a:gd fmla="*/ 22 h 29" name="T33"/>
                <a:gd fmla="*/ 23 w 72" name="T34"/>
                <a:gd fmla="*/ 25 h 29" name="T35"/>
                <a:gd fmla="*/ 6 w 72" name="T36"/>
                <a:gd fmla="*/ 19 h 29" name="T37"/>
                <a:gd fmla="*/ 9 w 72" name="T38"/>
                <a:gd fmla="*/ 16 h 29" name="T39"/>
                <a:gd fmla="*/ 41 w 72" name="T40"/>
                <a:gd fmla="*/ 9 h 29" name="T41"/>
                <a:gd fmla="*/ 45 w 72" name="T42"/>
                <a:gd fmla="*/ 8 h 29" name="T43"/>
                <a:gd fmla="*/ 51 w 72" name="T44"/>
                <a:gd fmla="*/ 12 h 29" name="T45"/>
                <a:gd fmla="*/ 50 w 72" name="T46"/>
                <a:gd fmla="*/ 13 h 29" name="T47"/>
                <a:gd fmla="*/ 45 w 72" name="T48"/>
                <a:gd fmla="*/ 12 h 29" name="T49"/>
                <a:gd fmla="*/ 37 w 72" name="T50"/>
                <a:gd fmla="*/ 11 h 29" name="T51"/>
                <a:gd fmla="*/ 36 w 72" name="T52"/>
                <a:gd fmla="*/ 12 h 29" name="T53"/>
                <a:gd fmla="*/ 38 w 72" name="T54"/>
                <a:gd fmla="*/ 16 h 29" name="T55"/>
                <a:gd fmla="*/ 45 w 72" name="T56"/>
                <a:gd fmla="*/ 21 h 29" name="T57"/>
                <a:gd fmla="*/ 38 w 72" name="T58"/>
                <a:gd fmla="*/ 23 h 29" name="T59"/>
                <a:gd fmla="*/ 34 w 72" name="T60"/>
                <a:gd fmla="*/ 23 h 29" name="T61"/>
                <a:gd fmla="*/ 30 w 72" name="T62"/>
                <a:gd fmla="*/ 25 h 29" name="T63"/>
                <a:gd fmla="*/ 29 w 72" name="T64"/>
                <a:gd fmla="*/ 25 h 29" name="T65"/>
                <a:gd fmla="*/ 27 w 72" name="T66"/>
                <a:gd fmla="*/ 23 h 29" name="T67"/>
                <a:gd fmla="*/ 27 w 72" name="T68"/>
                <a:gd fmla="*/ 21 h 29" name="T69"/>
                <a:gd fmla="*/ 24 w 72" name="T70"/>
                <a:gd fmla="*/ 18 h 29" name="T71"/>
                <a:gd fmla="*/ 36 w 72" name="T72"/>
                <a:gd fmla="*/ 20 h 29" name="T73"/>
                <a:gd fmla="*/ 37 w 72" name="T74"/>
                <a:gd fmla="*/ 17 h 29" name="T75"/>
                <a:gd fmla="*/ 30 w 72" name="T76"/>
                <a:gd fmla="*/ 14 h 29" name="T77"/>
                <a:gd fmla="*/ 29 w 72" name="T78"/>
                <a:gd fmla="*/ 13 h 29" name="T79"/>
                <a:gd fmla="*/ 31 w 72" name="T80"/>
                <a:gd fmla="*/ 10 h 29" name="T81"/>
                <a:gd fmla="*/ 37 w 72" name="T82"/>
                <a:gd fmla="*/ 9 h 29" name="T83"/>
                <a:gd fmla="*/ 40 w 72" name="T84"/>
                <a:gd fmla="*/ 9 h 29" name="T85"/>
                <a:gd fmla="*/ 4 w 72" name="T86"/>
                <a:gd fmla="*/ 15 h 29" name="T87"/>
                <a:gd fmla="*/ 61 w 72" name="T88"/>
                <a:gd fmla="*/ 7 h 29" name="T89"/>
                <a:gd fmla="*/ 68 w 72" name="T90"/>
                <a:gd fmla="*/ 15 h 29" name="T91"/>
                <a:gd fmla="*/ 58 w 72" name="T92"/>
                <a:gd fmla="*/ 10 h 29" name="T93"/>
                <a:gd fmla="*/ 49 w 72" name="T94"/>
                <a:gd fmla="*/ 8 h 29" name="T95"/>
                <a:gd fmla="*/ 42 w 72" name="T96"/>
                <a:gd fmla="*/ 5 h 29" name="T97"/>
                <a:gd fmla="*/ 40 w 72" name="T98"/>
                <a:gd fmla="*/ 7 h 29" name="T99"/>
                <a:gd fmla="*/ 31 w 72" name="T100"/>
                <a:gd fmla="*/ 7 h 29" name="T101"/>
                <a:gd fmla="*/ 8 w 72" name="T102"/>
                <a:gd fmla="*/ 12 h 29" name="T103"/>
                <a:gd fmla="*/ 8 w 72" name="T104"/>
                <a:gd fmla="*/ 13 h 29" name="T105"/>
                <a:gd fmla="*/ 4 w 72" name="T106"/>
                <a:gd fmla="*/ 16 h 29" name="T107"/>
                <a:gd fmla="*/ 0 w 72" name="T108"/>
                <a:gd fmla="*/ 14 h 29" name="T109"/>
                <a:gd fmla="*/ 32 w 72" name="T110"/>
                <a:gd fmla="*/ 29 h 29" name="T111"/>
                <a:gd fmla="*/ 71 w 72" name="T112"/>
                <a:gd fmla="*/ 16 h 29" name="T113"/>
                <a:gd fmla="*/ 62 w 72" name="T114"/>
                <a:gd fmla="*/ 4 h 2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8" w="72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gdLst>
                <a:gd fmla="*/ 43 w 93" name="T0"/>
                <a:gd fmla="*/ 41 h 54" name="T1"/>
                <a:gd fmla="*/ 42 w 93" name="T2"/>
                <a:gd fmla="*/ 51 h 54" name="T3"/>
                <a:gd fmla="*/ 35 w 93" name="T4"/>
                <a:gd fmla="*/ 50 h 54" name="T5"/>
                <a:gd fmla="*/ 41 w 93" name="T6"/>
                <a:gd fmla="*/ 47 h 54" name="T7"/>
                <a:gd fmla="*/ 48 w 93" name="T8"/>
                <a:gd fmla="*/ 41 h 54" name="T9"/>
                <a:gd fmla="*/ 52 w 93" name="T10"/>
                <a:gd fmla="*/ 47 h 54" name="T11"/>
                <a:gd fmla="*/ 54 w 93" name="T12"/>
                <a:gd fmla="*/ 50 h 54" name="T13"/>
                <a:gd fmla="*/ 54 w 93" name="T14"/>
                <a:gd fmla="*/ 47 h 54" name="T15"/>
                <a:gd fmla="*/ 55 w 93" name="T16"/>
                <a:gd fmla="*/ 50 h 54" name="T17"/>
                <a:gd fmla="*/ 28 w 93" name="T18"/>
                <a:gd fmla="*/ 50 h 54" name="T19"/>
                <a:gd fmla="*/ 33 w 93" name="T20"/>
                <a:gd fmla="*/ 41 h 54" name="T21"/>
                <a:gd fmla="*/ 57 w 93" name="T22"/>
                <a:gd fmla="*/ 49 h 54" name="T23"/>
                <a:gd fmla="*/ 58 w 93" name="T24"/>
                <a:gd fmla="*/ 49 h 54" name="T25"/>
                <a:gd fmla="*/ 60 w 93" name="T26"/>
                <a:gd fmla="*/ 39 h 54" name="T27"/>
                <a:gd fmla="*/ 63 w 93" name="T28"/>
                <a:gd fmla="*/ 48 h 54" name="T29"/>
                <a:gd fmla="*/ 26 w 93" name="T30"/>
                <a:gd fmla="*/ 49 h 54" name="T31"/>
                <a:gd fmla="*/ 21 w 93" name="T32"/>
                <a:gd fmla="*/ 38 h 54" name="T33"/>
                <a:gd fmla="*/ 26 w 93" name="T34"/>
                <a:gd fmla="*/ 49 h 54" name="T35"/>
                <a:gd fmla="*/ 64 w 93" name="T36"/>
                <a:gd fmla="*/ 47 h 54" name="T37"/>
                <a:gd fmla="*/ 67 w 93" name="T38"/>
                <a:gd fmla="*/ 43 h 54" name="T39"/>
                <a:gd fmla="*/ 69 w 93" name="T40"/>
                <a:gd fmla="*/ 47 h 54" name="T41"/>
                <a:gd fmla="*/ 70 w 93" name="T42"/>
                <a:gd fmla="*/ 37 h 54" name="T43"/>
                <a:gd fmla="*/ 73 w 93" name="T44"/>
                <a:gd fmla="*/ 46 h 54" name="T45"/>
                <a:gd fmla="*/ 13 w 93" name="T46"/>
                <a:gd fmla="*/ 44 h 54" name="T47"/>
                <a:gd fmla="*/ 19 w 93" name="T48"/>
                <a:gd fmla="*/ 44 h 54" name="T49"/>
                <a:gd fmla="*/ 75 w 93" name="T50"/>
                <a:gd fmla="*/ 45 h 54" name="T51"/>
                <a:gd fmla="*/ 78 w 93" name="T52"/>
                <a:gd fmla="*/ 44 h 54" name="T53"/>
                <a:gd fmla="*/ 9 w 93" name="T54"/>
                <a:gd fmla="*/ 42 h 54" name="T55"/>
                <a:gd fmla="*/ 11 w 93" name="T56"/>
                <a:gd fmla="*/ 35 h 54" name="T57"/>
                <a:gd fmla="*/ 79 w 93" name="T58"/>
                <a:gd fmla="*/ 34 h 54" name="T59"/>
                <a:gd fmla="*/ 84 w 93" name="T60"/>
                <a:gd fmla="*/ 40 h 54" name="T61"/>
                <a:gd fmla="*/ 7 w 93" name="T62"/>
                <a:gd fmla="*/ 40 h 54" name="T63"/>
                <a:gd fmla="*/ 6 w 93" name="T64"/>
                <a:gd fmla="*/ 31 h 54" name="T65"/>
                <a:gd fmla="*/ 4 w 93" name="T66"/>
                <a:gd fmla="*/ 32 h 54" name="T67"/>
                <a:gd fmla="*/ 4 w 93" name="T68"/>
                <a:gd fmla="*/ 29 h 54" name="T69"/>
                <a:gd fmla="*/ 86 w 93" name="T70"/>
                <a:gd fmla="*/ 30 h 54" name="T71"/>
                <a:gd fmla="*/ 89 w 93" name="T72"/>
                <a:gd fmla="*/ 35 h 54" name="T73"/>
                <a:gd fmla="*/ 8 w 93" name="T74"/>
                <a:gd fmla="*/ 28 h 54" name="T75"/>
                <a:gd fmla="*/ 7 w 93" name="T76"/>
                <a:gd fmla="*/ 17 h 54" name="T77"/>
                <a:gd fmla="*/ 79 w 93" name="T78"/>
                <a:gd fmla="*/ 9 h 54" name="T79"/>
                <a:gd fmla="*/ 89 w 93" name="T80"/>
                <a:gd fmla="*/ 21 h 54" name="T81"/>
                <a:gd fmla="*/ 41 w 93" name="T82"/>
                <a:gd fmla="*/ 38 h 54" name="T83"/>
                <a:gd fmla="*/ 10 w 93" name="T84"/>
                <a:gd fmla="*/ 9 h 54" name="T85"/>
                <a:gd fmla="*/ 2 w 93" name="T86"/>
                <a:gd fmla="*/ 21 h 54" name="T87"/>
                <a:gd fmla="*/ 1 w 93" name="T88"/>
                <a:gd fmla="*/ 36 h 54" name="T89"/>
                <a:gd fmla="*/ 41 w 93" name="T90"/>
                <a:gd fmla="*/ 54 h 54" name="T91"/>
                <a:gd fmla="*/ 79 w 93" name="T92"/>
                <a:gd fmla="*/ 47 h 54" name="T93"/>
                <a:gd fmla="*/ 84 w 93" name="T94"/>
                <a:gd fmla="*/ 45 h 54" name="T95"/>
                <a:gd fmla="*/ 86 w 93" name="T96"/>
                <a:gd fmla="*/ 43 h 54" name="T97"/>
                <a:gd fmla="*/ 92 w 93" name="T98"/>
                <a:gd fmla="*/ 32 h 54" name="T99"/>
                <a:gd fmla="*/ 89 w 93" name="T100"/>
                <a:gd fmla="*/ 12 h 5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4" w="93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2 h 37" name="T31"/>
                <a:gd fmla="*/ 63 w 93" name="T32"/>
                <a:gd fmla="*/ 31 h 37" name="T33"/>
                <a:gd fmla="*/ 20 w 93" name="T34"/>
                <a:gd fmla="*/ 31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6 w 93" name="T80"/>
                <a:gd fmla="*/ 10 h 37" name="T81"/>
                <a:gd fmla="*/ 4 w 93" name="T82"/>
                <a:gd fmla="*/ 4 h 37" name="T83"/>
                <a:gd fmla="*/ 1 w 93" name="T84"/>
                <a:gd fmla="*/ 4 h 37" name="T85"/>
                <a:gd fmla="*/ 0 w 93" name="T86"/>
                <a:gd fmla="*/ 10 h 37" name="T87"/>
                <a:gd fmla="*/ 5 w 93" name="T88"/>
                <a:gd fmla="*/ 26 h 37" name="T89"/>
                <a:gd fmla="*/ 79 w 93" name="T90"/>
                <a:gd fmla="*/ 30 h 37" name="T91"/>
                <a:gd fmla="*/ 80 w 93" name="T92"/>
                <a:gd fmla="*/ 30 h 37" name="T93"/>
                <a:gd fmla="*/ 86 w 93" name="T94"/>
                <a:gd fmla="*/ 26 h 37" name="T95"/>
                <a:gd fmla="*/ 93 w 93" name="T96"/>
                <a:gd fmla="*/ 17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4 w 93" name="T80"/>
                <a:gd fmla="*/ 7 h 37" name="T81"/>
                <a:gd fmla="*/ 3 w 93" name="T82"/>
                <a:gd fmla="*/ 3 h 37" name="T83"/>
                <a:gd fmla="*/ 0 w 93" name="T84"/>
                <a:gd fmla="*/ 6 h 37" name="T85"/>
                <a:gd fmla="*/ 1 w 93" name="T86"/>
                <a:gd fmla="*/ 19 h 37" name="T87"/>
                <a:gd fmla="*/ 41 w 93" name="T88"/>
                <a:gd fmla="*/ 37 h 37" name="T89"/>
                <a:gd fmla="*/ 79 w 93" name="T90"/>
                <a:gd fmla="*/ 30 h 37" name="T91"/>
                <a:gd fmla="*/ 84 w 93" name="T92"/>
                <a:gd fmla="*/ 27 h 37" name="T93"/>
                <a:gd fmla="*/ 86 w 93" name="T94"/>
                <a:gd fmla="*/ 26 h 37" name="T95"/>
                <a:gd fmla="*/ 92 w 93" name="T96"/>
                <a:gd fmla="*/ 15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44 w 93" name="T78"/>
                <a:gd fmla="*/ 20 h 37" name="T79"/>
                <a:gd fmla="*/ 4 w 93" name="T80"/>
                <a:gd fmla="*/ 7 h 37" name="T81"/>
                <a:gd fmla="*/ 3 w 93" name="T82"/>
                <a:gd fmla="*/ 3 h 37" name="T83"/>
                <a:gd fmla="*/ 0 w 93" name="T84"/>
                <a:gd fmla="*/ 6 h 37" name="T85"/>
                <a:gd fmla="*/ 1 w 93" name="T86"/>
                <a:gd fmla="*/ 19 h 37" name="T87"/>
                <a:gd fmla="*/ 41 w 93" name="T88"/>
                <a:gd fmla="*/ 37 h 37" name="T89"/>
                <a:gd fmla="*/ 79 w 93" name="T90"/>
                <a:gd fmla="*/ 30 h 37" name="T91"/>
                <a:gd fmla="*/ 84 w 93" name="T92"/>
                <a:gd fmla="*/ 27 h 37" name="T93"/>
                <a:gd fmla="*/ 86 w 93" name="T94"/>
                <a:gd fmla="*/ 26 h 37" name="T95"/>
                <a:gd fmla="*/ 92 w 93" name="T96"/>
                <a:gd fmla="*/ 15 h 37" name="T97"/>
                <a:gd fmla="*/ 91 w 93" name="T98"/>
                <a:gd fmla="*/ 0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gdLst>
                <a:gd fmla="*/ 47 w 93" name="T0"/>
                <a:gd fmla="*/ 23 h 37" name="T1"/>
                <a:gd fmla="*/ 42 w 93" name="T2"/>
                <a:gd fmla="*/ 33 h 37" name="T3"/>
                <a:gd fmla="*/ 44 w 93" name="T4"/>
                <a:gd fmla="*/ 23 h 37" name="T5"/>
                <a:gd fmla="*/ 35 w 93" name="T6"/>
                <a:gd fmla="*/ 33 h 37" name="T7"/>
                <a:gd fmla="*/ 41 w 93" name="T8"/>
                <a:gd fmla="*/ 30 h 37" name="T9"/>
                <a:gd fmla="*/ 48 w 93" name="T10"/>
                <a:gd fmla="*/ 24 h 37" name="T11"/>
                <a:gd fmla="*/ 52 w 93" name="T12"/>
                <a:gd fmla="*/ 23 h 37" name="T13"/>
                <a:gd fmla="*/ 49 w 93" name="T14"/>
                <a:gd fmla="*/ 33 h 37" name="T15"/>
                <a:gd fmla="*/ 54 w 93" name="T16"/>
                <a:gd fmla="*/ 31 h 37" name="T17"/>
                <a:gd fmla="*/ 55 w 93" name="T18"/>
                <a:gd fmla="*/ 23 h 37" name="T19"/>
                <a:gd fmla="*/ 57 w 93" name="T20"/>
                <a:gd fmla="*/ 32 h 37" name="T21"/>
                <a:gd fmla="*/ 58 w 93" name="T22"/>
                <a:gd fmla="*/ 32 h 37" name="T23"/>
                <a:gd fmla="*/ 28 w 93" name="T24"/>
                <a:gd fmla="*/ 32 h 37" name="T25"/>
                <a:gd fmla="*/ 32 w 93" name="T26"/>
                <a:gd fmla="*/ 23 h 37" name="T27"/>
                <a:gd fmla="*/ 34 w 93" name="T28"/>
                <a:gd fmla="*/ 33 h 37" name="T29"/>
                <a:gd fmla="*/ 63 w 93" name="T30"/>
                <a:gd fmla="*/ 21 h 37" name="T31"/>
                <a:gd fmla="*/ 63 w 93" name="T32"/>
                <a:gd fmla="*/ 31 h 37" name="T33"/>
                <a:gd fmla="*/ 20 w 93" name="T34"/>
                <a:gd fmla="*/ 30 h 37" name="T35"/>
                <a:gd fmla="*/ 26 w 93" name="T36"/>
                <a:gd fmla="*/ 22 h 37" name="T37"/>
                <a:gd fmla="*/ 65 w 93" name="T38"/>
                <a:gd fmla="*/ 31 h 37" name="T39"/>
                <a:gd fmla="*/ 64 w 93" name="T40"/>
                <a:gd fmla="*/ 21 h 37" name="T41"/>
                <a:gd fmla="*/ 67 w 93" name="T42"/>
                <a:gd fmla="*/ 26 h 37" name="T43"/>
                <a:gd fmla="*/ 69 w 93" name="T44"/>
                <a:gd fmla="*/ 30 h 37" name="T45"/>
                <a:gd fmla="*/ 73 w 93" name="T46"/>
                <a:gd fmla="*/ 19 h 37" name="T47"/>
                <a:gd fmla="*/ 69 w 93" name="T48"/>
                <a:gd fmla="*/ 30 h 37" name="T49"/>
                <a:gd fmla="*/ 13 w 93" name="T50"/>
                <a:gd fmla="*/ 18 h 37" name="T51"/>
                <a:gd fmla="*/ 19 w 93" name="T52"/>
                <a:gd fmla="*/ 30 h 37" name="T53"/>
                <a:gd fmla="*/ 74 w 93" name="T54"/>
                <a:gd fmla="*/ 18 h 37" name="T55"/>
                <a:gd fmla="*/ 75 w 93" name="T56"/>
                <a:gd fmla="*/ 28 h 37" name="T57"/>
                <a:gd fmla="*/ 9 w 93" name="T58"/>
                <a:gd fmla="*/ 16 h 37" name="T59"/>
                <a:gd fmla="*/ 7 w 93" name="T60"/>
                <a:gd fmla="*/ 23 h 37" name="T61"/>
                <a:gd fmla="*/ 6 w 93" name="T62"/>
                <a:gd fmla="*/ 14 h 37" name="T63"/>
                <a:gd fmla="*/ 79 w 93" name="T64"/>
                <a:gd fmla="*/ 26 h 37" name="T65"/>
                <a:gd fmla="*/ 84 w 93" name="T66"/>
                <a:gd fmla="*/ 23 h 37" name="T67"/>
                <a:gd fmla="*/ 4 w 93" name="T68"/>
                <a:gd fmla="*/ 15 h 37" name="T69"/>
                <a:gd fmla="*/ 4 w 93" name="T70"/>
                <a:gd fmla="*/ 13 h 37" name="T71"/>
                <a:gd fmla="*/ 86 w 93" name="T72"/>
                <a:gd fmla="*/ 13 h 37" name="T73"/>
                <a:gd fmla="*/ 89 w 93" name="T74"/>
                <a:gd fmla="*/ 18 h 37" name="T75"/>
                <a:gd fmla="*/ 89 w 93" name="T76"/>
                <a:gd fmla="*/ 2 h 37" name="T77"/>
                <a:gd fmla="*/ 89 w 93" name="T78"/>
                <a:gd fmla="*/ 6 h 37" name="T79"/>
                <a:gd fmla="*/ 32 w 93" name="T80"/>
                <a:gd fmla="*/ 19 h 37" name="T81"/>
                <a:gd fmla="*/ 4 w 93" name="T82"/>
                <a:gd fmla="*/ 5 h 37" name="T83"/>
                <a:gd fmla="*/ 2 w 93" name="T84"/>
                <a:gd fmla="*/ 3 h 37" name="T85"/>
                <a:gd fmla="*/ 1 w 93" name="T86"/>
                <a:gd fmla="*/ 8 h 37" name="T87"/>
                <a:gd fmla="*/ 2 w 93" name="T88"/>
                <a:gd fmla="*/ 20 h 37" name="T89"/>
                <a:gd fmla="*/ 70 w 93" name="T90"/>
                <a:gd fmla="*/ 33 h 37" name="T91"/>
                <a:gd fmla="*/ 80 w 93" name="T92"/>
                <a:gd fmla="*/ 29 h 37" name="T93"/>
                <a:gd fmla="*/ 86 w 93" name="T94"/>
                <a:gd fmla="*/ 26 h 37" name="T95"/>
                <a:gd fmla="*/ 92 w 93" name="T96"/>
                <a:gd fmla="*/ 18 h 37" name="T97"/>
                <a:gd fmla="*/ 93 w 93" name="T98"/>
                <a:gd fmla="*/ 2 h 3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789"/>
          <p:cNvSpPr>
            <a:spLocks noEditPoints="1"/>
          </p:cNvSpPr>
          <p:nvPr/>
        </p:nvSpPr>
        <p:spPr bwMode="auto">
          <a:xfrm>
            <a:off x="1925593" y="2960979"/>
            <a:ext cx="121162" cy="104726"/>
          </a:xfrm>
          <a:custGeom>
            <a:gdLst>
              <a:gd fmla="*/ 77 w 109" name="T0"/>
              <a:gd fmla="*/ 90 h 94" name="T1"/>
              <a:gd fmla="*/ 60 w 109" name="T2"/>
              <a:gd fmla="*/ 73 h 94" name="T3"/>
              <a:gd fmla="*/ 63 w 109" name="T4"/>
              <a:gd fmla="*/ 70 h 94" name="T5"/>
              <a:gd fmla="*/ 72 w 109" name="T6"/>
              <a:gd fmla="*/ 64 h 94" name="T7"/>
              <a:gd fmla="*/ 77 w 109" name="T8"/>
              <a:gd fmla="*/ 90 h 94" name="T9"/>
              <a:gd fmla="*/ 79 w 109" name="T10"/>
              <a:gd fmla="*/ 84 h 94" name="T11"/>
              <a:gd fmla="*/ 75 w 109" name="T12"/>
              <a:gd fmla="*/ 63 h 94" name="T13"/>
              <a:gd fmla="*/ 75 w 109" name="T14"/>
              <a:gd fmla="*/ 62 h 94" name="T15"/>
              <a:gd fmla="*/ 75 w 109" name="T16"/>
              <a:gd fmla="*/ 61 h 94" name="T17"/>
              <a:gd fmla="*/ 19 w 109" name="T18"/>
              <a:gd fmla="*/ 13 h 94" name="T19"/>
              <a:gd fmla="*/ 55 w 109" name="T20"/>
              <a:gd fmla="*/ 37 h 94" name="T21"/>
              <a:gd fmla="*/ 83 w 109" name="T22"/>
              <a:gd fmla="*/ 56 h 94" name="T23"/>
              <a:gd fmla="*/ 79 w 109" name="T24"/>
              <a:gd fmla="*/ 84 h 94" name="T25"/>
              <a:gd fmla="*/ 43 w 109" name="T26"/>
              <a:gd fmla="*/ 81 h 94" name="T27"/>
              <a:gd fmla="*/ 33 w 109" name="T28"/>
              <a:gd fmla="*/ 64 h 94" name="T29"/>
              <a:gd fmla="*/ 13 w 109" name="T30"/>
              <a:gd fmla="*/ 24 h 94" name="T31"/>
              <a:gd fmla="*/ 5 w 109" name="T32"/>
              <a:gd fmla="*/ 9 h 94" name="T33"/>
              <a:gd fmla="*/ 4 w 109" name="T34"/>
              <a:gd fmla="*/ 5 h 94" name="T35"/>
              <a:gd fmla="*/ 71 w 109" name="T36"/>
              <a:gd fmla="*/ 61 h 94" name="T37"/>
              <a:gd fmla="*/ 57 w 109" name="T38"/>
              <a:gd fmla="*/ 72 h 94" name="T39"/>
              <a:gd fmla="*/ 50 w 109" name="T40"/>
              <a:gd fmla="*/ 78 h 94" name="T41"/>
              <a:gd fmla="*/ 43 w 109" name="T42"/>
              <a:gd fmla="*/ 81 h 94" name="T43"/>
              <a:gd fmla="*/ 85 w 109" name="T44"/>
              <a:gd fmla="*/ 54 h 94" name="T45"/>
              <a:gd fmla="*/ 56 w 109" name="T46"/>
              <a:gd fmla="*/ 35 h 94" name="T47"/>
              <a:gd fmla="*/ 10 w 109" name="T48"/>
              <a:gd fmla="*/ 4 h 94" name="T49"/>
              <a:gd fmla="*/ 35 w 109" name="T50"/>
              <a:gd fmla="*/ 13 h 94" name="T51"/>
              <a:gd fmla="*/ 105 w 109" name="T52"/>
              <a:gd fmla="*/ 42 h 94" name="T53"/>
              <a:gd fmla="*/ 85 w 109" name="T54"/>
              <a:gd fmla="*/ 54 h 94" name="T55"/>
              <a:gd fmla="*/ 2 w 109" name="T56"/>
              <a:gd fmla="*/ 0 h 94" name="T57"/>
              <a:gd fmla="*/ 1 w 109" name="T58"/>
              <a:gd fmla="*/ 1 h 94" name="T59"/>
              <a:gd fmla="*/ 1 w 109" name="T60"/>
              <a:gd fmla="*/ 1 h 94" name="T61"/>
              <a:gd fmla="*/ 0 w 109" name="T62"/>
              <a:gd fmla="*/ 1 h 94" name="T63"/>
              <a:gd fmla="*/ 0 w 109" name="T64"/>
              <a:gd fmla="*/ 1 h 94" name="T65"/>
              <a:gd fmla="*/ 0 w 109" name="T66"/>
              <a:gd fmla="*/ 1 h 94" name="T67"/>
              <a:gd fmla="*/ 0 w 109" name="T68"/>
              <a:gd fmla="*/ 1 h 94" name="T69"/>
              <a:gd fmla="*/ 0 w 109" name="T70"/>
              <a:gd fmla="*/ 1 h 94" name="T71"/>
              <a:gd fmla="*/ 0 w 109" name="T72"/>
              <a:gd fmla="*/ 2 h 94" name="T73"/>
              <a:gd fmla="*/ 0 w 109" name="T74"/>
              <a:gd fmla="*/ 2 h 94" name="T75"/>
              <a:gd fmla="*/ 0 w 109" name="T76"/>
              <a:gd fmla="*/ 3 h 94" name="T77"/>
              <a:gd fmla="*/ 0 w 109" name="T78"/>
              <a:gd fmla="*/ 4 h 94" name="T79"/>
              <a:gd fmla="*/ 19 w 109" name="T80"/>
              <a:gd fmla="*/ 43 h 94" name="T81"/>
              <a:gd fmla="*/ 42 w 109" name="T82"/>
              <a:gd fmla="*/ 83 h 94" name="T83"/>
              <a:gd fmla="*/ 43 w 109" name="T84"/>
              <a:gd fmla="*/ 84 h 94" name="T85"/>
              <a:gd fmla="*/ 43 w 109" name="T86"/>
              <a:gd fmla="*/ 84 h 94" name="T87"/>
              <a:gd fmla="*/ 52 w 109" name="T88"/>
              <a:gd fmla="*/ 80 h 94" name="T89"/>
              <a:gd fmla="*/ 58 w 109" name="T90"/>
              <a:gd fmla="*/ 75 h 94" name="T91"/>
              <a:gd fmla="*/ 77 w 109" name="T92"/>
              <a:gd fmla="*/ 94 h 94" name="T93"/>
              <a:gd fmla="*/ 78 w 109" name="T94"/>
              <a:gd fmla="*/ 94 h 94" name="T95"/>
              <a:gd fmla="*/ 78 w 109" name="T96"/>
              <a:gd fmla="*/ 94 h 94" name="T97"/>
              <a:gd fmla="*/ 79 w 109" name="T98"/>
              <a:gd fmla="*/ 94 h 94" name="T99"/>
              <a:gd fmla="*/ 79 w 109" name="T100"/>
              <a:gd fmla="*/ 94 h 94" name="T101"/>
              <a:gd fmla="*/ 80 w 109" name="T102"/>
              <a:gd fmla="*/ 93 h 94" name="T103"/>
              <a:gd fmla="*/ 86 w 109" name="T104"/>
              <a:gd fmla="*/ 56 h 94" name="T105"/>
              <a:gd fmla="*/ 109 w 109" name="T106"/>
              <a:gd fmla="*/ 43 h 94" name="T107"/>
              <a:gd fmla="*/ 109 w 109" name="T108"/>
              <a:gd fmla="*/ 42 h 94" name="T109"/>
              <a:gd fmla="*/ 109 w 109" name="T110"/>
              <a:gd fmla="*/ 41 h 94" name="T111"/>
              <a:gd fmla="*/ 36 w 109" name="T112"/>
              <a:gd fmla="*/ 11 h 94" name="T113"/>
              <a:gd fmla="*/ 3 w 109" name="T114"/>
              <a:gd fmla="*/ 0 h 94" name="T115"/>
              <a:gd fmla="*/ 2 w 109" name="T116"/>
              <a:gd fmla="*/ 0 h 9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4" w="109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4" name="Freeform 790"/>
          <p:cNvSpPr>
            <a:spLocks noEditPoints="1"/>
          </p:cNvSpPr>
          <p:nvPr/>
        </p:nvSpPr>
        <p:spPr bwMode="auto">
          <a:xfrm>
            <a:off x="2946595" y="3030038"/>
            <a:ext cx="123510" cy="105665"/>
          </a:xfrm>
          <a:custGeom>
            <a:gdLst>
              <a:gd fmla="*/ 78 w 111" name="T0"/>
              <a:gd fmla="*/ 89 h 95" name="T1"/>
              <a:gd fmla="*/ 62 w 111" name="T2"/>
              <a:gd fmla="*/ 74 h 95" name="T3"/>
              <a:gd fmla="*/ 64 w 111" name="T4"/>
              <a:gd fmla="*/ 71 h 95" name="T5"/>
              <a:gd fmla="*/ 73 w 111" name="T6"/>
              <a:gd fmla="*/ 65 h 95" name="T7"/>
              <a:gd fmla="*/ 78 w 111" name="T8"/>
              <a:gd fmla="*/ 89 h 95" name="T9"/>
              <a:gd fmla="*/ 80 w 111" name="T10"/>
              <a:gd fmla="*/ 82 h 95" name="T11"/>
              <a:gd fmla="*/ 76 w 111" name="T12"/>
              <a:gd fmla="*/ 64 h 95" name="T13"/>
              <a:gd fmla="*/ 77 w 111" name="T14"/>
              <a:gd fmla="*/ 63 h 95" name="T15"/>
              <a:gd fmla="*/ 76 w 111" name="T16"/>
              <a:gd fmla="*/ 61 h 95" name="T17"/>
              <a:gd fmla="*/ 31 w 111" name="T18"/>
              <a:gd fmla="*/ 22 h 95" name="T19"/>
              <a:gd fmla="*/ 56 w 111" name="T20"/>
              <a:gd fmla="*/ 38 h 95" name="T21"/>
              <a:gd fmla="*/ 84 w 111" name="T22"/>
              <a:gd fmla="*/ 57 h 95" name="T23"/>
              <a:gd fmla="*/ 80 w 111" name="T24"/>
              <a:gd fmla="*/ 82 h 95" name="T25"/>
              <a:gd fmla="*/ 45 w 111" name="T26"/>
              <a:gd fmla="*/ 81 h 95" name="T27"/>
              <a:gd fmla="*/ 35 w 111" name="T28"/>
              <a:gd fmla="*/ 64 h 95" name="T29"/>
              <a:gd fmla="*/ 14 w 111" name="T30"/>
              <a:gd fmla="*/ 25 h 95" name="T31"/>
              <a:gd fmla="*/ 7 w 111" name="T32"/>
              <a:gd fmla="*/ 9 h 95" name="T33"/>
              <a:gd fmla="*/ 6 w 111" name="T34"/>
              <a:gd fmla="*/ 7 h 95" name="T35"/>
              <a:gd fmla="*/ 71 w 111" name="T36"/>
              <a:gd fmla="*/ 62 h 95" name="T37"/>
              <a:gd fmla="*/ 66 w 111" name="T38"/>
              <a:gd fmla="*/ 65 h 95" name="T39"/>
              <a:gd fmla="*/ 55 w 111" name="T40"/>
              <a:gd fmla="*/ 75 h 95" name="T41"/>
              <a:gd fmla="*/ 45 w 111" name="T42"/>
              <a:gd fmla="*/ 81 h 95" name="T43"/>
              <a:gd fmla="*/ 86 w 111" name="T44"/>
              <a:gd fmla="*/ 54 h 95" name="T45"/>
              <a:gd fmla="*/ 58 w 111" name="T46"/>
              <a:gd fmla="*/ 35 h 95" name="T47"/>
              <a:gd fmla="*/ 31 w 111" name="T48"/>
              <a:gd fmla="*/ 17 h 95" name="T49"/>
              <a:gd fmla="*/ 14 w 111" name="T50"/>
              <a:gd fmla="*/ 6 h 95" name="T51"/>
              <a:gd fmla="*/ 20 w 111" name="T52"/>
              <a:gd fmla="*/ 8 h 95" name="T53"/>
              <a:gd fmla="*/ 36 w 111" name="T54"/>
              <a:gd fmla="*/ 14 h 95" name="T55"/>
              <a:gd fmla="*/ 105 w 111" name="T56"/>
              <a:gd fmla="*/ 43 h 95" name="T57"/>
              <a:gd fmla="*/ 86 w 111" name="T58"/>
              <a:gd fmla="*/ 54 h 95" name="T59"/>
              <a:gd fmla="*/ 4 w 111" name="T60"/>
              <a:gd fmla="*/ 0 h 95" name="T61"/>
              <a:gd fmla="*/ 2 w 111" name="T62"/>
              <a:gd fmla="*/ 1 h 95" name="T63"/>
              <a:gd fmla="*/ 1 w 111" name="T64"/>
              <a:gd fmla="*/ 1 h 95" name="T65"/>
              <a:gd fmla="*/ 1 w 111" name="T66"/>
              <a:gd fmla="*/ 1 h 95" name="T67"/>
              <a:gd fmla="*/ 1 w 111" name="T68"/>
              <a:gd fmla="*/ 1 h 95" name="T69"/>
              <a:gd fmla="*/ 1 w 111" name="T70"/>
              <a:gd fmla="*/ 1 h 95" name="T71"/>
              <a:gd fmla="*/ 1 w 111" name="T72"/>
              <a:gd fmla="*/ 1 h 95" name="T73"/>
              <a:gd fmla="*/ 0 w 111" name="T74"/>
              <a:gd fmla="*/ 2 h 95" name="T75"/>
              <a:gd fmla="*/ 0 w 111" name="T76"/>
              <a:gd fmla="*/ 3 h 95" name="T77"/>
              <a:gd fmla="*/ 0 w 111" name="T78"/>
              <a:gd fmla="*/ 3 h 95" name="T79"/>
              <a:gd fmla="*/ 1 w 111" name="T80"/>
              <a:gd fmla="*/ 5 h 95" name="T81"/>
              <a:gd fmla="*/ 20 w 111" name="T82"/>
              <a:gd fmla="*/ 44 h 95" name="T83"/>
              <a:gd fmla="*/ 33 w 111" name="T84"/>
              <a:gd fmla="*/ 68 h 95" name="T85"/>
              <a:gd fmla="*/ 42 w 111" name="T86"/>
              <a:gd fmla="*/ 84 h 95" name="T87"/>
              <a:gd fmla="*/ 44 w 111" name="T88"/>
              <a:gd fmla="*/ 85 h 95" name="T89"/>
              <a:gd fmla="*/ 44 w 111" name="T90"/>
              <a:gd fmla="*/ 85 h 95" name="T91"/>
              <a:gd fmla="*/ 53 w 111" name="T92"/>
              <a:gd fmla="*/ 81 h 95" name="T93"/>
              <a:gd fmla="*/ 59 w 111" name="T94"/>
              <a:gd fmla="*/ 76 h 95" name="T95"/>
              <a:gd fmla="*/ 78 w 111" name="T96"/>
              <a:gd fmla="*/ 94 h 95" name="T97"/>
              <a:gd fmla="*/ 79 w 111" name="T98"/>
              <a:gd fmla="*/ 95 h 95" name="T99"/>
              <a:gd fmla="*/ 80 w 111" name="T100"/>
              <a:gd fmla="*/ 95 h 95" name="T101"/>
              <a:gd fmla="*/ 80 w 111" name="T102"/>
              <a:gd fmla="*/ 95 h 95" name="T103"/>
              <a:gd fmla="*/ 82 w 111" name="T104"/>
              <a:gd fmla="*/ 94 h 95" name="T105"/>
              <a:gd fmla="*/ 88 w 111" name="T106"/>
              <a:gd fmla="*/ 57 h 95" name="T107"/>
              <a:gd fmla="*/ 110 w 111" name="T108"/>
              <a:gd fmla="*/ 44 h 95" name="T109"/>
              <a:gd fmla="*/ 111 w 111" name="T110"/>
              <a:gd fmla="*/ 43 h 95" name="T111"/>
              <a:gd fmla="*/ 110 w 111" name="T112"/>
              <a:gd fmla="*/ 41 h 95" name="T113"/>
              <a:gd fmla="*/ 37 w 111" name="T114"/>
              <a:gd fmla="*/ 11 h 95" name="T115"/>
              <a:gd fmla="*/ 22 w 111" name="T116"/>
              <a:gd fmla="*/ 5 h 95" name="T117"/>
              <a:gd fmla="*/ 4 w 111" name="T118"/>
              <a:gd fmla="*/ 0 h 95" name="T119"/>
              <a:gd fmla="*/ 4 w 111" name="T120"/>
              <a:gd fmla="*/ 0 h 9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95" w="110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746496" y="3296271"/>
            <a:ext cx="170003" cy="161550"/>
            <a:chOff x="1224190" y="5289672"/>
            <a:chExt cx="324388" cy="308259"/>
          </a:xfrm>
        </p:grpSpPr>
        <p:sp>
          <p:nvSpPr>
            <p:cNvPr id="96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gdLst>
                <a:gd fmla="*/ 43 w 153" name="T0"/>
                <a:gd fmla="*/ 141 h 145" name="T1"/>
                <a:gd fmla="*/ 13 w 153" name="T2"/>
                <a:gd fmla="*/ 127 h 145" name="T3"/>
                <a:gd fmla="*/ 85 w 153" name="T4"/>
                <a:gd fmla="*/ 135 h 145" name="T5"/>
                <a:gd fmla="*/ 93 w 153" name="T6"/>
                <a:gd fmla="*/ 134 h 145" name="T7"/>
                <a:gd fmla="*/ 101 w 153" name="T8"/>
                <a:gd fmla="*/ 114 h 145" name="T9"/>
                <a:gd fmla="*/ 106 w 153" name="T10"/>
                <a:gd fmla="*/ 74 h 145" name="T11"/>
                <a:gd fmla="*/ 108 w 153" name="T12"/>
                <a:gd fmla="*/ 53 h 145" name="T13"/>
                <a:gd fmla="*/ 126 w 153" name="T14"/>
                <a:gd fmla="*/ 42 h 145" name="T15"/>
                <a:gd fmla="*/ 137 w 153" name="T16"/>
                <a:gd fmla="*/ 49 h 145" name="T17"/>
                <a:gd fmla="*/ 118 w 153" name="T18"/>
                <a:gd fmla="*/ 78 h 145" name="T19"/>
                <a:gd fmla="*/ 107 w 153" name="T20"/>
                <a:gd fmla="*/ 41 h 145" name="T21"/>
                <a:gd fmla="*/ 124 w 153" name="T22"/>
                <a:gd fmla="*/ 29 h 145" name="T23"/>
                <a:gd fmla="*/ 137 w 153" name="T24"/>
                <a:gd fmla="*/ 32 h 145" name="T25"/>
                <a:gd fmla="*/ 140 w 153" name="T26"/>
                <a:gd fmla="*/ 83 h 145" name="T27"/>
                <a:gd fmla="*/ 106 w 153" name="T28"/>
                <a:gd fmla="*/ 89 h 145" name="T29"/>
                <a:gd fmla="*/ 118 w 153" name="T30"/>
                <a:gd fmla="*/ 82 h 145" name="T31"/>
                <a:gd fmla="*/ 140 w 153" name="T32"/>
                <a:gd fmla="*/ 47 h 145" name="T33"/>
                <a:gd fmla="*/ 126 w 153" name="T34"/>
                <a:gd fmla="*/ 39 h 145" name="T35"/>
                <a:gd fmla="*/ 126 w 153" name="T36"/>
                <a:gd fmla="*/ 39 h 145" name="T37"/>
                <a:gd fmla="*/ 125 w 153" name="T38"/>
                <a:gd fmla="*/ 39 h 145" name="T39"/>
                <a:gd fmla="*/ 107 w 153" name="T40"/>
                <a:gd fmla="*/ 48 h 145" name="T41"/>
                <a:gd fmla="*/ 86 w 153" name="T42"/>
                <a:gd fmla="*/ 45 h 145" name="T43"/>
                <a:gd fmla="*/ 104 w 153" name="T44"/>
                <a:gd fmla="*/ 28 h 145" name="T45"/>
                <a:gd fmla="*/ 86 w 153" name="T46"/>
                <a:gd fmla="*/ 56 h 145" name="T47"/>
                <a:gd fmla="*/ 90 w 153" name="T48"/>
                <a:gd fmla="*/ 52 h 145" name="T49"/>
                <a:gd fmla="*/ 102 w 153" name="T50"/>
                <a:gd fmla="*/ 60 h 145" name="T51"/>
                <a:gd fmla="*/ 89 w 153" name="T52"/>
                <a:gd fmla="*/ 80 h 145" name="T53"/>
                <a:gd fmla="*/ 102 w 153" name="T54"/>
                <a:gd fmla="*/ 74 h 145" name="T55"/>
                <a:gd fmla="*/ 87 w 153" name="T56"/>
                <a:gd fmla="*/ 92 h 145" name="T57"/>
                <a:gd fmla="*/ 88 w 153" name="T58"/>
                <a:gd fmla="*/ 93 h 145" name="T59"/>
                <a:gd fmla="*/ 99 w 153" name="T60"/>
                <a:gd fmla="*/ 113 h 145" name="T61"/>
                <a:gd fmla="*/ 84 w 153" name="T62"/>
                <a:gd fmla="*/ 131 h 145" name="T63"/>
                <a:gd fmla="*/ 51 w 153" name="T64"/>
                <a:gd fmla="*/ 136 h 145" name="T65"/>
                <a:gd fmla="*/ 6 w 153" name="T66"/>
                <a:gd fmla="*/ 29 h 145" name="T67"/>
                <a:gd fmla="*/ 81 w 153" name="T68"/>
                <a:gd fmla="*/ 36 h 145" name="T69"/>
                <a:gd fmla="*/ 85 w 153" name="T70"/>
                <a:gd fmla="*/ 43 h 145" name="T71"/>
                <a:gd fmla="*/ 15 w 153" name="T72"/>
                <a:gd fmla="*/ 29 h 145" name="T73"/>
                <a:gd fmla="*/ 5 w 153" name="T74"/>
                <a:gd fmla="*/ 22 h 145" name="T75"/>
                <a:gd fmla="*/ 33 w 153" name="T76"/>
                <a:gd fmla="*/ 6 h 145" name="T77"/>
                <a:gd fmla="*/ 91 w 153" name="T78"/>
                <a:gd fmla="*/ 7 h 145" name="T79"/>
                <a:gd fmla="*/ 104 w 153" name="T80"/>
                <a:gd fmla="*/ 20 h 145" name="T81"/>
                <a:gd fmla="*/ 58 w 153" name="T82"/>
                <a:gd fmla="*/ 17 h 145" name="T83"/>
                <a:gd fmla="*/ 57 w 153" name="T84"/>
                <a:gd fmla="*/ 0 h 145" name="T85"/>
                <a:gd fmla="*/ 5 w 153" name="T86"/>
                <a:gd fmla="*/ 15 h 145" name="T87"/>
                <a:gd fmla="*/ 0 w 153" name="T88"/>
                <a:gd fmla="*/ 23 h 145" name="T89"/>
                <a:gd fmla="*/ 10 w 153" name="T90"/>
                <a:gd fmla="*/ 124 h 145" name="T91"/>
                <a:gd fmla="*/ 10 w 153" name="T92"/>
                <a:gd fmla="*/ 131 h 145" name="T93"/>
                <a:gd fmla="*/ 11 w 153" name="T94"/>
                <a:gd fmla="*/ 133 h 145" name="T95"/>
                <a:gd fmla="*/ 43 w 153" name="T96"/>
                <a:gd fmla="*/ 144 h 145" name="T97"/>
                <a:gd fmla="*/ 95 w 153" name="T98"/>
                <a:gd fmla="*/ 137 h 145" name="T99"/>
                <a:gd fmla="*/ 98 w 153" name="T100"/>
                <a:gd fmla="*/ 132 h 145" name="T101"/>
                <a:gd fmla="*/ 104 w 153" name="T102"/>
                <a:gd fmla="*/ 123 h 145" name="T103"/>
                <a:gd fmla="*/ 104 w 153" name="T104"/>
                <a:gd fmla="*/ 122 h 145" name="T105"/>
                <a:gd fmla="*/ 119 w 153" name="T106"/>
                <a:gd fmla="*/ 96 h 145" name="T107"/>
                <a:gd fmla="*/ 138 w 153" name="T108"/>
                <a:gd fmla="*/ 28 h 145" name="T109"/>
                <a:gd fmla="*/ 113 w 153" name="T110"/>
                <a:gd fmla="*/ 28 h 145" name="T111"/>
                <a:gd fmla="*/ 107 w 153" name="T112"/>
                <a:gd fmla="*/ 32 h 145" name="T113"/>
                <a:gd fmla="*/ 108 w 153" name="T114"/>
                <a:gd fmla="*/ 19 h 145" name="T115"/>
                <a:gd fmla="*/ 79 w 153" name="T116"/>
                <a:gd fmla="*/ 1 h 14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5" w="153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792"/>
            <p:cNvSpPr/>
            <p:nvPr/>
          </p:nvSpPr>
          <p:spPr bwMode="auto"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793"/>
            <p:cNvSpPr/>
            <p:nvPr/>
          </p:nvSpPr>
          <p:spPr bwMode="auto"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797"/>
            <p:cNvSpPr/>
            <p:nvPr/>
          </p:nvSpPr>
          <p:spPr bwMode="auto">
            <a:xfrm flipH="1">
              <a:off x="1491228" y="537301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gdLst>
                <a:gd fmla="*/ 14 w 15" name="T0"/>
                <a:gd fmla="*/ 0 h 19" name="T1"/>
                <a:gd fmla="*/ 13 w 15" name="T2"/>
                <a:gd fmla="*/ 0 h 19" name="T3"/>
                <a:gd fmla="*/ 1 w 15" name="T4"/>
                <a:gd fmla="*/ 17 h 19" name="T5"/>
                <a:gd fmla="*/ 1 w 15" name="T6"/>
                <a:gd fmla="*/ 19 h 19" name="T7"/>
                <a:gd fmla="*/ 1 w 15" name="T8"/>
                <a:gd fmla="*/ 19 h 19" name="T9"/>
                <a:gd fmla="*/ 2 w 15" name="T10"/>
                <a:gd fmla="*/ 18 h 19" name="T11"/>
                <a:gd fmla="*/ 15 w 15" name="T12"/>
                <a:gd fmla="*/ 1 h 19" name="T13"/>
                <a:gd fmla="*/ 14 w 15" name="T14"/>
                <a:gd fmla="*/ 0 h 19" name="T15"/>
                <a:gd fmla="*/ 14 w 15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5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gdLst>
                <a:gd fmla="*/ 12 w 13" name="T0"/>
                <a:gd fmla="*/ 0 h 16" name="T1"/>
                <a:gd fmla="*/ 11 w 13" name="T2"/>
                <a:gd fmla="*/ 0 h 16" name="T3"/>
                <a:gd fmla="*/ 1 w 13" name="T4"/>
                <a:gd fmla="*/ 15 h 16" name="T5"/>
                <a:gd fmla="*/ 1 w 13" name="T6"/>
                <a:gd fmla="*/ 16 h 16" name="T7"/>
                <a:gd fmla="*/ 1 w 13" name="T8"/>
                <a:gd fmla="*/ 16 h 16" name="T9"/>
                <a:gd fmla="*/ 2 w 13" name="T10"/>
                <a:gd fmla="*/ 16 h 16" name="T11"/>
                <a:gd fmla="*/ 13 w 13" name="T12"/>
                <a:gd fmla="*/ 1 h 16" name="T13"/>
                <a:gd fmla="*/ 13 w 13" name="T14"/>
                <a:gd fmla="*/ 0 h 16" name="T15"/>
                <a:gd fmla="*/ 12 w 13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gdLst>
                <a:gd fmla="*/ 13 w 14" name="T0"/>
                <a:gd fmla="*/ 0 h 17" name="T1"/>
                <a:gd fmla="*/ 13 w 14" name="T2"/>
                <a:gd fmla="*/ 0 h 17" name="T3"/>
                <a:gd fmla="*/ 0 w 14" name="T4"/>
                <a:gd fmla="*/ 15 h 17" name="T5"/>
                <a:gd fmla="*/ 0 w 14" name="T6"/>
                <a:gd fmla="*/ 16 h 17" name="T7"/>
                <a:gd fmla="*/ 1 w 14" name="T8"/>
                <a:gd fmla="*/ 17 h 17" name="T9"/>
                <a:gd fmla="*/ 1 w 14" name="T10"/>
                <a:gd fmla="*/ 16 h 17" name="T11"/>
                <a:gd fmla="*/ 14 w 14" name="T12"/>
                <a:gd fmla="*/ 1 h 17" name="T13"/>
                <a:gd fmla="*/ 14 w 14" name="T14"/>
                <a:gd fmla="*/ 0 h 17" name="T15"/>
                <a:gd fmla="*/ 13 w 14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624445" y="3496705"/>
            <a:ext cx="183622" cy="162959"/>
            <a:chOff x="848724" y="5337166"/>
            <a:chExt cx="350375" cy="310947"/>
          </a:xfrm>
        </p:grpSpPr>
        <p:sp>
          <p:nvSpPr>
            <p:cNvPr id="107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gdLst>
                <a:gd fmla="*/ 15 w 165" name="T0"/>
                <a:gd fmla="*/ 0 h 131" name="T1"/>
                <a:gd fmla="*/ 13 w 165" name="T2"/>
                <a:gd fmla="*/ 2 h 131" name="T3"/>
                <a:gd fmla="*/ 13 w 165" name="T4"/>
                <a:gd fmla="*/ 14 h 131" name="T5"/>
                <a:gd fmla="*/ 9 w 165" name="T6"/>
                <a:gd fmla="*/ 14 h 131" name="T7"/>
                <a:gd fmla="*/ 7 w 165" name="T8"/>
                <a:gd fmla="*/ 16 h 131" name="T9"/>
                <a:gd fmla="*/ 9 w 165" name="T10"/>
                <a:gd fmla="*/ 18 h 131" name="T11"/>
                <a:gd fmla="*/ 13 w 165" name="T12"/>
                <a:gd fmla="*/ 18 h 131" name="T13"/>
                <a:gd fmla="*/ 13 w 165" name="T14"/>
                <a:gd fmla="*/ 29 h 131" name="T15"/>
                <a:gd fmla="*/ 9 w 165" name="T16"/>
                <a:gd fmla="*/ 29 h 131" name="T17"/>
                <a:gd fmla="*/ 7 w 165" name="T18"/>
                <a:gd fmla="*/ 31 h 131" name="T19"/>
                <a:gd fmla="*/ 9 w 165" name="T20"/>
                <a:gd fmla="*/ 32 h 131" name="T21"/>
                <a:gd fmla="*/ 13 w 165" name="T22"/>
                <a:gd fmla="*/ 32 h 131" name="T23"/>
                <a:gd fmla="*/ 13 w 165" name="T24"/>
                <a:gd fmla="*/ 45 h 131" name="T25"/>
                <a:gd fmla="*/ 9 w 165" name="T26"/>
                <a:gd fmla="*/ 45 h 131" name="T27"/>
                <a:gd fmla="*/ 7 w 165" name="T28"/>
                <a:gd fmla="*/ 46 h 131" name="T29"/>
                <a:gd fmla="*/ 9 w 165" name="T30"/>
                <a:gd fmla="*/ 48 h 131" name="T31"/>
                <a:gd fmla="*/ 13 w 165" name="T32"/>
                <a:gd fmla="*/ 48 h 131" name="T33"/>
                <a:gd fmla="*/ 13 w 165" name="T34"/>
                <a:gd fmla="*/ 62 h 131" name="T35"/>
                <a:gd fmla="*/ 9 w 165" name="T36"/>
                <a:gd fmla="*/ 62 h 131" name="T37"/>
                <a:gd fmla="*/ 7 w 165" name="T38"/>
                <a:gd fmla="*/ 64 h 131" name="T39"/>
                <a:gd fmla="*/ 9 w 165" name="T40"/>
                <a:gd fmla="*/ 66 h 131" name="T41"/>
                <a:gd fmla="*/ 13 w 165" name="T42"/>
                <a:gd fmla="*/ 66 h 131" name="T43"/>
                <a:gd fmla="*/ 13 w 165" name="T44"/>
                <a:gd fmla="*/ 79 h 131" name="T45"/>
                <a:gd fmla="*/ 9 w 165" name="T46"/>
                <a:gd fmla="*/ 79 h 131" name="T47"/>
                <a:gd fmla="*/ 7 w 165" name="T48"/>
                <a:gd fmla="*/ 80 h 131" name="T49"/>
                <a:gd fmla="*/ 9 w 165" name="T50"/>
                <a:gd fmla="*/ 82 h 131" name="T51"/>
                <a:gd fmla="*/ 13 w 165" name="T52"/>
                <a:gd fmla="*/ 82 h 131" name="T53"/>
                <a:gd fmla="*/ 13 w 165" name="T54"/>
                <a:gd fmla="*/ 96 h 131" name="T55"/>
                <a:gd fmla="*/ 9 w 165" name="T56"/>
                <a:gd fmla="*/ 96 h 131" name="T57"/>
                <a:gd fmla="*/ 7 w 165" name="T58"/>
                <a:gd fmla="*/ 98 h 131" name="T59"/>
                <a:gd fmla="*/ 9 w 165" name="T60"/>
                <a:gd fmla="*/ 100 h 131" name="T61"/>
                <a:gd fmla="*/ 13 w 165" name="T62"/>
                <a:gd fmla="*/ 100 h 131" name="T63"/>
                <a:gd fmla="*/ 13 w 165" name="T64"/>
                <a:gd fmla="*/ 113 h 131" name="T65"/>
                <a:gd fmla="*/ 2 w 165" name="T66"/>
                <a:gd fmla="*/ 113 h 131" name="T67"/>
                <a:gd fmla="*/ 0 w 165" name="T68"/>
                <a:gd fmla="*/ 115 h 131" name="T69"/>
                <a:gd fmla="*/ 2 w 165" name="T70"/>
                <a:gd fmla="*/ 116 h 131" name="T71"/>
                <a:gd fmla="*/ 13 w 165" name="T72"/>
                <a:gd fmla="*/ 116 h 131" name="T73"/>
                <a:gd fmla="*/ 13 w 165" name="T74"/>
                <a:gd fmla="*/ 129 h 131" name="T75"/>
                <a:gd fmla="*/ 15 w 165" name="T76"/>
                <a:gd fmla="*/ 131 h 131" name="T77"/>
                <a:gd fmla="*/ 16 w 165" name="T78"/>
                <a:gd fmla="*/ 129 h 131" name="T79"/>
                <a:gd fmla="*/ 16 w 165" name="T80"/>
                <a:gd fmla="*/ 116 h 131" name="T81"/>
                <a:gd fmla="*/ 163 w 165" name="T82"/>
                <a:gd fmla="*/ 116 h 131" name="T83"/>
                <a:gd fmla="*/ 165 w 165" name="T84"/>
                <a:gd fmla="*/ 115 h 131" name="T85"/>
                <a:gd fmla="*/ 163 w 165" name="T86"/>
                <a:gd fmla="*/ 113 h 131" name="T87"/>
                <a:gd fmla="*/ 16 w 165" name="T88"/>
                <a:gd fmla="*/ 113 h 131" name="T89"/>
                <a:gd fmla="*/ 16 w 165" name="T90"/>
                <a:gd fmla="*/ 2 h 131" name="T91"/>
                <a:gd fmla="*/ 15 w 165" name="T92"/>
                <a:gd fmla="*/ 0 h 13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31" w="165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823"/>
            </a:xfrm>
            <a:custGeom>
              <a:gdLst>
                <a:gd fmla="*/ 28 w 31" name="T0"/>
                <a:gd fmla="*/ 85 h 95" name="T1"/>
                <a:gd fmla="*/ 27 w 31" name="T2"/>
                <a:gd fmla="*/ 87 h 95" name="T3"/>
                <a:gd fmla="*/ 21 w 31" name="T4"/>
                <a:gd fmla="*/ 88 h 95" name="T5"/>
                <a:gd fmla="*/ 28 w 31" name="T6"/>
                <a:gd fmla="*/ 82 h 95" name="T7"/>
                <a:gd fmla="*/ 27 w 31" name="T8"/>
                <a:gd fmla="*/ 83 h 95" name="T9"/>
                <a:gd fmla="*/ 21 w 31" name="T10"/>
                <a:gd fmla="*/ 91 h 95" name="T11"/>
                <a:gd fmla="*/ 21 w 31" name="T12"/>
                <a:gd fmla="*/ 80 h 95" name="T13"/>
                <a:gd fmla="*/ 28 w 31" name="T14"/>
                <a:gd fmla="*/ 70 h 95" name="T15"/>
                <a:gd fmla="*/ 21 w 31" name="T16"/>
                <a:gd fmla="*/ 84 h 95" name="T17"/>
                <a:gd fmla="*/ 21 w 31" name="T18"/>
                <a:gd fmla="*/ 72 h 95" name="T19"/>
                <a:gd fmla="*/ 27 w 31" name="T20"/>
                <a:gd fmla="*/ 68 h 95" name="T21"/>
                <a:gd fmla="*/ 21 w 31" name="T22"/>
                <a:gd fmla="*/ 77 h 95" name="T23"/>
                <a:gd fmla="*/ 21 w 31" name="T24"/>
                <a:gd fmla="*/ 64 h 95" name="T25"/>
                <a:gd fmla="*/ 27 w 31" name="T26"/>
                <a:gd fmla="*/ 53 h 95" name="T27"/>
                <a:gd fmla="*/ 27 w 31" name="T28"/>
                <a:gd fmla="*/ 59 h 95" name="T29"/>
                <a:gd fmla="*/ 21 w 31" name="T30"/>
                <a:gd fmla="*/ 61 h 95" name="T31"/>
                <a:gd fmla="*/ 27 w 31" name="T32"/>
                <a:gd fmla="*/ 42 h 95" name="T33"/>
                <a:gd fmla="*/ 21 w 31" name="T34"/>
                <a:gd fmla="*/ 61 h 95" name="T35"/>
                <a:gd fmla="*/ 20 w 31" name="T36"/>
                <a:gd fmla="*/ 43 h 95" name="T37"/>
                <a:gd fmla="*/ 27 w 31" name="T38"/>
                <a:gd fmla="*/ 39 h 95" name="T39"/>
                <a:gd fmla="*/ 21 w 31" name="T40"/>
                <a:gd fmla="*/ 49 h 95" name="T41"/>
                <a:gd fmla="*/ 20 w 31" name="T42"/>
                <a:gd fmla="*/ 38 h 95" name="T43"/>
                <a:gd fmla="*/ 21 w 31" name="T44"/>
                <a:gd fmla="*/ 36 h 95" name="T45"/>
                <a:gd fmla="*/ 27 w 31" name="T46"/>
                <a:gd fmla="*/ 26 h 95" name="T47"/>
                <a:gd fmla="*/ 26 w 31" name="T48"/>
                <a:gd fmla="*/ 32 h 95" name="T49"/>
                <a:gd fmla="*/ 17 w 31" name="T50"/>
                <a:gd fmla="*/ 92 h 95" name="T51"/>
                <a:gd fmla="*/ 4 w 31" name="T52"/>
                <a:gd fmla="*/ 57 h 95" name="T53"/>
                <a:gd fmla="*/ 12 w 31" name="T54"/>
                <a:gd fmla="*/ 13 h 95" name="T55"/>
                <a:gd fmla="*/ 17 w 31" name="T56"/>
                <a:gd fmla="*/ 36 h 95" name="T57"/>
                <a:gd fmla="*/ 17 w 31" name="T58"/>
                <a:gd fmla="*/ 92 h 95" name="T59"/>
                <a:gd fmla="*/ 20 w 31" name="T60"/>
                <a:gd fmla="*/ 25 h 95" name="T61"/>
                <a:gd fmla="*/ 27 w 31" name="T62"/>
                <a:gd fmla="*/ 23 h 95" name="T63"/>
                <a:gd fmla="*/ 20 w 31" name="T64"/>
                <a:gd fmla="*/ 21 h 95" name="T65"/>
                <a:gd fmla="*/ 20 w 31" name="T66"/>
                <a:gd fmla="*/ 13 h 95" name="T67"/>
                <a:gd fmla="*/ 27 w 31" name="T68"/>
                <a:gd fmla="*/ 7 h 95" name="T69"/>
                <a:gd fmla="*/ 27 w 31" name="T70"/>
                <a:gd fmla="*/ 10 h 95" name="T71"/>
                <a:gd fmla="*/ 18 w 31" name="T72"/>
                <a:gd fmla="*/ 10 h 95" name="T73"/>
                <a:gd fmla="*/ 14 w 31" name="T74"/>
                <a:gd fmla="*/ 4 h 95" name="T75"/>
                <a:gd fmla="*/ 25 w 31" name="T76"/>
                <a:gd fmla="*/ 4 h 95" name="T77"/>
                <a:gd fmla="*/ 23 w 31" name="T78"/>
                <a:gd fmla="*/ 0 h 95" name="T79"/>
                <a:gd fmla="*/ 12 w 31" name="T80"/>
                <a:gd fmla="*/ 1 h 95" name="T81"/>
                <a:gd fmla="*/ 1 w 31" name="T82"/>
                <a:gd fmla="*/ 10 h 95" name="T83"/>
                <a:gd fmla="*/ 1 w 31" name="T84"/>
                <a:gd fmla="*/ 10 h 95" name="T85"/>
                <a:gd fmla="*/ 0 w 31" name="T86"/>
                <a:gd fmla="*/ 11 h 95" name="T87"/>
                <a:gd fmla="*/ 0 w 31" name="T88"/>
                <a:gd fmla="*/ 11 h 95" name="T89"/>
                <a:gd fmla="*/ 0 w 31" name="T90"/>
                <a:gd fmla="*/ 57 h 95" name="T91"/>
                <a:gd fmla="*/ 1 w 31" name="T92"/>
                <a:gd fmla="*/ 93 h 95" name="T93"/>
                <a:gd fmla="*/ 18 w 31" name="T94"/>
                <a:gd fmla="*/ 95 h 95" name="T95"/>
                <a:gd fmla="*/ 20 w 31" name="T96"/>
                <a:gd fmla="*/ 95 h 95" name="T97"/>
                <a:gd fmla="*/ 30 w 31" name="T98"/>
                <a:gd fmla="*/ 89 h 95" name="T99"/>
                <a:gd fmla="*/ 31 w 31" name="T100"/>
                <a:gd fmla="*/ 88 h 95" name="T101"/>
                <a:gd fmla="*/ 31 w 31" name="T102"/>
                <a:gd fmla="*/ 87 h 95" name="T103"/>
                <a:gd fmla="*/ 31 w 31" name="T104"/>
                <a:gd fmla="*/ 3 h 95" name="T105"/>
                <a:gd fmla="*/ 31 w 31" name="T106"/>
                <a:gd fmla="*/ 2 h 95" name="T107"/>
                <a:gd fmla="*/ 31 w 31" name="T108"/>
                <a:gd fmla="*/ 2 h 95" name="T109"/>
                <a:gd fmla="*/ 31 w 31" name="T110"/>
                <a:gd fmla="*/ 1 h 95" name="T111"/>
                <a:gd fmla="*/ 30 w 31" name="T112"/>
                <a:gd fmla="*/ 1 h 95" name="T113"/>
                <a:gd fmla="*/ 23 w 31" name="T114"/>
                <a:gd fmla="*/ 0 h 9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5" w="31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gdLst>
                <a:gd fmla="*/ 28 w 31" name="T0"/>
                <a:gd fmla="*/ 109 h 122" name="T1"/>
                <a:gd fmla="*/ 22 w 31" name="T2"/>
                <a:gd fmla="*/ 117 h 122" name="T3"/>
                <a:gd fmla="*/ 21 w 31" name="T4"/>
                <a:gd fmla="*/ 110 h 122" name="T5"/>
                <a:gd fmla="*/ 28 w 31" name="T6"/>
                <a:gd fmla="*/ 101 h 122" name="T7"/>
                <a:gd fmla="*/ 21 w 31" name="T8"/>
                <a:gd fmla="*/ 115 h 122" name="T9"/>
                <a:gd fmla="*/ 21 w 31" name="T10"/>
                <a:gd fmla="*/ 104 h 122" name="T11"/>
                <a:gd fmla="*/ 28 w 31" name="T12"/>
                <a:gd fmla="*/ 94 h 122" name="T13"/>
                <a:gd fmla="*/ 21 w 31" name="T14"/>
                <a:gd fmla="*/ 107 h 122" name="T15"/>
                <a:gd fmla="*/ 21 w 31" name="T16"/>
                <a:gd fmla="*/ 96 h 122" name="T17"/>
                <a:gd fmla="*/ 28 w 31" name="T18"/>
                <a:gd fmla="*/ 91 h 122" name="T19"/>
                <a:gd fmla="*/ 21 w 31" name="T20"/>
                <a:gd fmla="*/ 93 h 122" name="T21"/>
                <a:gd fmla="*/ 28 w 31" name="T22"/>
                <a:gd fmla="*/ 78 h 122" name="T23"/>
                <a:gd fmla="*/ 27 w 31" name="T24"/>
                <a:gd fmla="*/ 84 h 122" name="T25"/>
                <a:gd fmla="*/ 21 w 31" name="T26"/>
                <a:gd fmla="*/ 84 h 122" name="T27"/>
                <a:gd fmla="*/ 28 w 31" name="T28"/>
                <a:gd fmla="*/ 70 h 122" name="T29"/>
                <a:gd fmla="*/ 27 w 31" name="T30"/>
                <a:gd fmla="*/ 75 h 122" name="T31"/>
                <a:gd fmla="*/ 21 w 31" name="T32"/>
                <a:gd fmla="*/ 77 h 122" name="T33"/>
                <a:gd fmla="*/ 27 w 31" name="T34"/>
                <a:gd fmla="*/ 58 h 122" name="T35"/>
                <a:gd fmla="*/ 21 w 31" name="T36"/>
                <a:gd fmla="*/ 77 h 122" name="T37"/>
                <a:gd fmla="*/ 21 w 31" name="T38"/>
                <a:gd fmla="*/ 60 h 122" name="T39"/>
                <a:gd fmla="*/ 21 w 31" name="T40"/>
                <a:gd fmla="*/ 58 h 122" name="T41"/>
                <a:gd fmla="*/ 27 w 31" name="T42"/>
                <a:gd fmla="*/ 48 h 122" name="T43"/>
                <a:gd fmla="*/ 21 w 31" name="T44"/>
                <a:gd fmla="*/ 65 h 122" name="T45"/>
                <a:gd fmla="*/ 20 w 31" name="T46"/>
                <a:gd fmla="*/ 51 h 122" name="T47"/>
                <a:gd fmla="*/ 27 w 31" name="T48"/>
                <a:gd fmla="*/ 45 h 122" name="T49"/>
                <a:gd fmla="*/ 20 w 31" name="T50"/>
                <a:gd fmla="*/ 46 h 122" name="T51"/>
                <a:gd fmla="*/ 21 w 31" name="T52"/>
                <a:gd fmla="*/ 36 h 122" name="T53"/>
                <a:gd fmla="*/ 27 w 31" name="T54"/>
                <a:gd fmla="*/ 34 h 122" name="T55"/>
                <a:gd fmla="*/ 20 w 31" name="T56"/>
                <a:gd fmla="*/ 33 h 122" name="T57"/>
                <a:gd fmla="*/ 27 w 31" name="T58"/>
                <a:gd fmla="*/ 14 h 122" name="T59"/>
                <a:gd fmla="*/ 26 w 31" name="T60"/>
                <a:gd fmla="*/ 26 h 122" name="T61"/>
                <a:gd fmla="*/ 17 w 31" name="T62"/>
                <a:gd fmla="*/ 119 h 122" name="T63"/>
                <a:gd fmla="*/ 4 w 31" name="T64"/>
                <a:gd fmla="*/ 73 h 122" name="T65"/>
                <a:gd fmla="*/ 13 w 31" name="T66"/>
                <a:gd fmla="*/ 13 h 122" name="T67"/>
                <a:gd fmla="*/ 17 w 31" name="T68"/>
                <a:gd fmla="*/ 21 h 122" name="T69"/>
                <a:gd fmla="*/ 17 w 31" name="T70"/>
                <a:gd fmla="*/ 119 h 122" name="T71"/>
                <a:gd fmla="*/ 20 w 31" name="T72"/>
                <a:gd fmla="*/ 13 h 122" name="T73"/>
                <a:gd fmla="*/ 27 w 31" name="T74"/>
                <a:gd fmla="*/ 6 h 122" name="T75"/>
                <a:gd fmla="*/ 20 w 31" name="T76"/>
                <a:gd fmla="*/ 21 h 122" name="T77"/>
                <a:gd fmla="*/ 7 w 31" name="T78"/>
                <a:gd fmla="*/ 9 h 122" name="T79"/>
                <a:gd fmla="*/ 23 w 31" name="T80"/>
                <a:gd fmla="*/ 3 h 122" name="T81"/>
                <a:gd fmla="*/ 18 w 31" name="T82"/>
                <a:gd fmla="*/ 10 h 122" name="T83"/>
                <a:gd fmla="*/ 28 w 31" name="T84"/>
                <a:gd fmla="*/ 0 h 122" name="T85"/>
                <a:gd fmla="*/ 13 w 31" name="T86"/>
                <a:gd fmla="*/ 0 h 122" name="T87"/>
                <a:gd fmla="*/ 9 w 31" name="T88"/>
                <a:gd fmla="*/ 3 h 122" name="T89"/>
                <a:gd fmla="*/ 1 w 31" name="T90"/>
                <a:gd fmla="*/ 10 h 122" name="T91"/>
                <a:gd fmla="*/ 1 w 31" name="T92"/>
                <a:gd fmla="*/ 10 h 122" name="T93"/>
                <a:gd fmla="*/ 0 w 31" name="T94"/>
                <a:gd fmla="*/ 11 h 122" name="T95"/>
                <a:gd fmla="*/ 0 w 31" name="T96"/>
                <a:gd fmla="*/ 11 h 122" name="T97"/>
                <a:gd fmla="*/ 0 w 31" name="T98"/>
                <a:gd fmla="*/ 120 h 122" name="T99"/>
                <a:gd fmla="*/ 2 w 31" name="T100"/>
                <a:gd fmla="*/ 122 h 122" name="T101"/>
                <a:gd fmla="*/ 19 w 31" name="T102"/>
                <a:gd fmla="*/ 122 h 122" name="T103"/>
                <a:gd fmla="*/ 30 w 31" name="T104"/>
                <a:gd fmla="*/ 116 h 122" name="T105"/>
                <a:gd fmla="*/ 31 w 31" name="T106"/>
                <a:gd fmla="*/ 115 h 122" name="T107"/>
                <a:gd fmla="*/ 31 w 31" name="T108"/>
                <a:gd fmla="*/ 114 h 122" name="T109"/>
                <a:gd fmla="*/ 31 w 31" name="T110"/>
                <a:gd fmla="*/ 17 h 122" name="T111"/>
                <a:gd fmla="*/ 29 w 31" name="T112"/>
                <a:gd fmla="*/ 0 h 12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2" w="31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gdLst>
                <a:gd fmla="*/ 21 w 31" name="T0"/>
                <a:gd fmla="*/ 61 h 68" name="T1"/>
                <a:gd fmla="*/ 28 w 31" name="T2"/>
                <a:gd fmla="*/ 56 h 68" name="T3"/>
                <a:gd fmla="*/ 21 w 31" name="T4"/>
                <a:gd fmla="*/ 64 h 68" name="T5"/>
                <a:gd fmla="*/ 21 w 31" name="T6"/>
                <a:gd fmla="*/ 55 h 68" name="T7"/>
                <a:gd fmla="*/ 28 w 31" name="T8"/>
                <a:gd fmla="*/ 43 h 68" name="T9"/>
                <a:gd fmla="*/ 27 w 31" name="T10"/>
                <a:gd fmla="*/ 49 h 68" name="T11"/>
                <a:gd fmla="*/ 21 w 31" name="T12"/>
                <a:gd fmla="*/ 51 h 68" name="T13"/>
                <a:gd fmla="*/ 28 w 31" name="T14"/>
                <a:gd fmla="*/ 34 h 68" name="T15"/>
                <a:gd fmla="*/ 28 w 31" name="T16"/>
                <a:gd fmla="*/ 41 h 68" name="T17"/>
                <a:gd fmla="*/ 26 w 31" name="T18"/>
                <a:gd fmla="*/ 41 h 68" name="T19"/>
                <a:gd fmla="*/ 21 w 31" name="T20"/>
                <a:gd fmla="*/ 42 h 68" name="T21"/>
                <a:gd fmla="*/ 28 w 31" name="T22"/>
                <a:gd fmla="*/ 24 h 68" name="T23"/>
                <a:gd fmla="*/ 26 w 31" name="T24"/>
                <a:gd fmla="*/ 33 h 68" name="T25"/>
                <a:gd fmla="*/ 21 w 31" name="T26"/>
                <a:gd fmla="*/ 32 h 68" name="T27"/>
                <a:gd fmla="*/ 28 w 31" name="T28"/>
                <a:gd fmla="*/ 16 h 68" name="T29"/>
                <a:gd fmla="*/ 27 w 31" name="T30"/>
                <a:gd fmla="*/ 21 h 68" name="T31"/>
                <a:gd fmla="*/ 17 w 31" name="T32"/>
                <a:gd fmla="*/ 65 h 68" name="T33"/>
                <a:gd fmla="*/ 4 w 31" name="T34"/>
                <a:gd fmla="*/ 41 h 68" name="T35"/>
                <a:gd fmla="*/ 13 w 31" name="T36"/>
                <a:gd fmla="*/ 14 h 68" name="T37"/>
                <a:gd fmla="*/ 17 w 31" name="T38"/>
                <a:gd fmla="*/ 26 h 68" name="T39"/>
                <a:gd fmla="*/ 17 w 31" name="T40"/>
                <a:gd fmla="*/ 65 h 68" name="T41"/>
                <a:gd fmla="*/ 21 w 31" name="T42"/>
                <a:gd fmla="*/ 20 h 68" name="T43"/>
                <a:gd fmla="*/ 28 w 31" name="T44"/>
                <a:gd fmla="*/ 13 h 68" name="T45"/>
                <a:gd fmla="*/ 21 w 31" name="T46"/>
                <a:gd fmla="*/ 23 h 68" name="T47"/>
                <a:gd fmla="*/ 20 w 31" name="T48"/>
                <a:gd fmla="*/ 13 h 68" name="T49"/>
                <a:gd fmla="*/ 27 w 31" name="T50"/>
                <a:gd fmla="*/ 8 h 68" name="T51"/>
                <a:gd fmla="*/ 18 w 31" name="T52"/>
                <a:gd fmla="*/ 10 h 68" name="T53"/>
                <a:gd fmla="*/ 14 w 31" name="T54"/>
                <a:gd fmla="*/ 4 h 68" name="T55"/>
                <a:gd fmla="*/ 25 w 31" name="T56"/>
                <a:gd fmla="*/ 4 h 68" name="T57"/>
                <a:gd fmla="*/ 23 w 31" name="T58"/>
                <a:gd fmla="*/ 0 h 68" name="T59"/>
                <a:gd fmla="*/ 12 w 31" name="T60"/>
                <a:gd fmla="*/ 1 h 68" name="T61"/>
                <a:gd fmla="*/ 1 w 31" name="T62"/>
                <a:gd fmla="*/ 10 h 68" name="T63"/>
                <a:gd fmla="*/ 1 w 31" name="T64"/>
                <a:gd fmla="*/ 10 h 68" name="T65"/>
                <a:gd fmla="*/ 1 w 31" name="T66"/>
                <a:gd fmla="*/ 11 h 68" name="T67"/>
                <a:gd fmla="*/ 1 w 31" name="T68"/>
                <a:gd fmla="*/ 11 h 68" name="T69"/>
                <a:gd fmla="*/ 1 w 31" name="T70"/>
                <a:gd fmla="*/ 41 h 68" name="T71"/>
                <a:gd fmla="*/ 1 w 31" name="T72"/>
                <a:gd fmla="*/ 66 h 68" name="T73"/>
                <a:gd fmla="*/ 18 w 31" name="T74"/>
                <a:gd fmla="*/ 68 h 68" name="T75"/>
                <a:gd fmla="*/ 20 w 31" name="T76"/>
                <a:gd fmla="*/ 68 h 68" name="T77"/>
                <a:gd fmla="*/ 23 w 31" name="T78"/>
                <a:gd fmla="*/ 67 h 68" name="T79"/>
                <a:gd fmla="*/ 24 w 31" name="T80"/>
                <a:gd fmla="*/ 66 h 68" name="T81"/>
                <a:gd fmla="*/ 31 w 31" name="T82"/>
                <a:gd fmla="*/ 61 h 68" name="T83"/>
                <a:gd fmla="*/ 31 w 31" name="T84"/>
                <a:gd fmla="*/ 61 h 68" name="T85"/>
                <a:gd fmla="*/ 31 w 31" name="T86"/>
                <a:gd fmla="*/ 5 h 68" name="T87"/>
                <a:gd fmla="*/ 31 w 31" name="T88"/>
                <a:gd fmla="*/ 2 h 68" name="T89"/>
                <a:gd fmla="*/ 31 w 31" name="T90"/>
                <a:gd fmla="*/ 2 h 68" name="T91"/>
                <a:gd fmla="*/ 31 w 31" name="T92"/>
                <a:gd fmla="*/ 2 h 68" name="T93"/>
                <a:gd fmla="*/ 31 w 31" name="T94"/>
                <a:gd fmla="*/ 1 h 68" name="T95"/>
                <a:gd fmla="*/ 29 w 31" name="T96"/>
                <a:gd fmla="*/ 0 h 6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8" w="31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gdLst>
                <a:gd fmla="*/ 27 w 31" name="T0"/>
                <a:gd fmla="*/ 67 h 79" name="T1"/>
                <a:gd fmla="*/ 23 w 31" name="T2"/>
                <a:gd fmla="*/ 73 h 79" name="T3"/>
                <a:gd fmla="*/ 20 w 31" name="T4"/>
                <a:gd fmla="*/ 67 h 79" name="T5"/>
                <a:gd fmla="*/ 20 w 31" name="T6"/>
                <a:gd fmla="*/ 67 h 79" name="T7"/>
                <a:gd fmla="*/ 27 w 31" name="T8"/>
                <a:gd fmla="*/ 64 h 79" name="T9"/>
                <a:gd fmla="*/ 20 w 31" name="T10"/>
                <a:gd fmla="*/ 64 h 79" name="T11"/>
                <a:gd fmla="*/ 21 w 31" name="T12"/>
                <a:gd fmla="*/ 59 h 79" name="T13"/>
                <a:gd fmla="*/ 27 w 31" name="T14"/>
                <a:gd fmla="*/ 56 h 79" name="T15"/>
                <a:gd fmla="*/ 20 w 31" name="T16"/>
                <a:gd fmla="*/ 64 h 79" name="T17"/>
                <a:gd fmla="*/ 20 w 31" name="T18"/>
                <a:gd fmla="*/ 51 h 79" name="T19"/>
                <a:gd fmla="*/ 27 w 31" name="T20"/>
                <a:gd fmla="*/ 43 h 79" name="T21"/>
                <a:gd fmla="*/ 26 w 31" name="T22"/>
                <a:gd fmla="*/ 47 h 79" name="T23"/>
                <a:gd fmla="*/ 20 w 31" name="T24"/>
                <a:gd fmla="*/ 48 h 79" name="T25"/>
                <a:gd fmla="*/ 27 w 31" name="T26"/>
                <a:gd fmla="*/ 33 h 79" name="T27"/>
                <a:gd fmla="*/ 27 w 31" name="T28"/>
                <a:gd fmla="*/ 40 h 79" name="T29"/>
                <a:gd fmla="*/ 20 w 31" name="T30"/>
                <a:gd fmla="*/ 39 h 79" name="T31"/>
                <a:gd fmla="*/ 21 w 31" name="T32"/>
                <a:gd fmla="*/ 33 h 79" name="T33"/>
                <a:gd fmla="*/ 27 w 31" name="T34"/>
                <a:gd fmla="*/ 30 h 79" name="T35"/>
                <a:gd fmla="*/ 20 w 31" name="T36"/>
                <a:gd fmla="*/ 39 h 79" name="T37"/>
                <a:gd fmla="*/ 20 w 31" name="T38"/>
                <a:gd fmla="*/ 27 h 79" name="T39"/>
                <a:gd fmla="*/ 22 w 31" name="T40"/>
                <a:gd fmla="*/ 26 h 79" name="T41"/>
                <a:gd fmla="*/ 27 w 31" name="T42"/>
                <a:gd fmla="*/ 19 h 79" name="T43"/>
                <a:gd fmla="*/ 27 w 31" name="T44"/>
                <a:gd fmla="*/ 24 h 79" name="T45"/>
                <a:gd fmla="*/ 26 w 31" name="T46"/>
                <a:gd fmla="*/ 24 h 79" name="T47"/>
                <a:gd fmla="*/ 17 w 31" name="T48"/>
                <a:gd fmla="*/ 76 h 79" name="T49"/>
                <a:gd fmla="*/ 4 w 31" name="T50"/>
                <a:gd fmla="*/ 47 h 79" name="T51"/>
                <a:gd fmla="*/ 12 w 31" name="T52"/>
                <a:gd fmla="*/ 13 h 79" name="T53"/>
                <a:gd fmla="*/ 16 w 31" name="T54"/>
                <a:gd fmla="*/ 30 h 79" name="T55"/>
                <a:gd fmla="*/ 17 w 31" name="T56"/>
                <a:gd fmla="*/ 76 h 79" name="T57"/>
                <a:gd fmla="*/ 20 w 31" name="T58"/>
                <a:gd fmla="*/ 21 h 79" name="T59"/>
                <a:gd fmla="*/ 27 w 31" name="T60"/>
                <a:gd fmla="*/ 17 h 79" name="T61"/>
                <a:gd fmla="*/ 20 w 31" name="T62"/>
                <a:gd fmla="*/ 24 h 79" name="T63"/>
                <a:gd fmla="*/ 20 w 31" name="T64"/>
                <a:gd fmla="*/ 13 h 79" name="T65"/>
                <a:gd fmla="*/ 27 w 31" name="T66"/>
                <a:gd fmla="*/ 9 h 79" name="T67"/>
                <a:gd fmla="*/ 20 w 31" name="T68"/>
                <a:gd fmla="*/ 18 h 79" name="T69"/>
                <a:gd fmla="*/ 6 w 31" name="T70"/>
                <a:gd fmla="*/ 9 h 79" name="T71"/>
                <a:gd fmla="*/ 22 w 31" name="T72"/>
                <a:gd fmla="*/ 3 h 79" name="T73"/>
                <a:gd fmla="*/ 18 w 31" name="T74"/>
                <a:gd fmla="*/ 10 h 79" name="T75"/>
                <a:gd fmla="*/ 12 w 31" name="T76"/>
                <a:gd fmla="*/ 0 h 79" name="T77"/>
                <a:gd fmla="*/ 8 w 31" name="T78"/>
                <a:gd fmla="*/ 3 h 79" name="T79"/>
                <a:gd fmla="*/ 0 w 31" name="T80"/>
                <a:gd fmla="*/ 10 h 79" name="T81"/>
                <a:gd fmla="*/ 0 w 31" name="T82"/>
                <a:gd fmla="*/ 10 h 79" name="T83"/>
                <a:gd fmla="*/ 0 w 31" name="T84"/>
                <a:gd fmla="*/ 11 h 79" name="T85"/>
                <a:gd fmla="*/ 0 w 31" name="T86"/>
                <a:gd fmla="*/ 11 h 79" name="T87"/>
                <a:gd fmla="*/ 0 w 31" name="T88"/>
                <a:gd fmla="*/ 77 h 79" name="T89"/>
                <a:gd fmla="*/ 2 w 31" name="T90"/>
                <a:gd fmla="*/ 79 h 79" name="T91"/>
                <a:gd fmla="*/ 18 w 31" name="T92"/>
                <a:gd fmla="*/ 79 h 79" name="T93"/>
                <a:gd fmla="*/ 30 w 31" name="T94"/>
                <a:gd fmla="*/ 73 h 79" name="T95"/>
                <a:gd fmla="*/ 30 w 31" name="T96"/>
                <a:gd fmla="*/ 72 h 79" name="T97"/>
                <a:gd fmla="*/ 31 w 31" name="T98"/>
                <a:gd fmla="*/ 71 h 79" name="T99"/>
                <a:gd fmla="*/ 30 w 31" name="T100"/>
                <a:gd fmla="*/ 3 h 79" name="T101"/>
                <a:gd fmla="*/ 30 w 31" name="T102"/>
                <a:gd fmla="*/ 2 h 79" name="T103"/>
                <a:gd fmla="*/ 30 w 31" name="T104"/>
                <a:gd fmla="*/ 2 h 79" name="T105"/>
                <a:gd fmla="*/ 30 w 31" name="T106"/>
                <a:gd fmla="*/ 1 h 79" name="T107"/>
                <a:gd fmla="*/ 30 w 31" name="T108"/>
                <a:gd fmla="*/ 1 h 79" name="T109"/>
                <a:gd fmla="*/ 22 w 31" name="T110"/>
                <a:gd fmla="*/ 0 h 7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9" w="31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129369" y="3241346"/>
            <a:ext cx="239038" cy="253127"/>
            <a:chOff x="2620314" y="3070030"/>
            <a:chExt cx="456115" cy="482999"/>
          </a:xfrm>
        </p:grpSpPr>
        <p:sp>
          <p:nvSpPr>
            <p:cNvPr id="113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gdLst>
                <a:gd fmla="*/ 155 w 215" name="T0"/>
                <a:gd fmla="*/ 179 h 228" name="T1"/>
                <a:gd fmla="*/ 192 w 215" name="T2"/>
                <a:gd fmla="*/ 133 h 228" name="T3"/>
                <a:gd fmla="*/ 148 w 215" name="T4"/>
                <a:gd fmla="*/ 193 h 228" name="T5"/>
                <a:gd fmla="*/ 6 w 215" name="T6"/>
                <a:gd fmla="*/ 89 h 228" name="T7"/>
                <a:gd fmla="*/ 24 w 215" name="T8"/>
                <a:gd fmla="*/ 105 h 228" name="T9"/>
                <a:gd fmla="*/ 28 w 215" name="T10"/>
                <a:gd fmla="*/ 101 h 228" name="T11"/>
                <a:gd fmla="*/ 27 w 215" name="T12"/>
                <a:gd fmla="*/ 108 h 228" name="T13"/>
                <a:gd fmla="*/ 39 w 215" name="T14"/>
                <a:gd fmla="*/ 126 h 228" name="T15"/>
                <a:gd fmla="*/ 44 w 215" name="T16"/>
                <a:gd fmla="*/ 123 h 228" name="T17"/>
                <a:gd fmla="*/ 45 w 215" name="T18"/>
                <a:gd fmla="*/ 131 h 228" name="T19"/>
                <a:gd fmla="*/ 55 w 215" name="T20"/>
                <a:gd fmla="*/ 149 h 228" name="T21"/>
                <a:gd fmla="*/ 60 w 215" name="T22"/>
                <a:gd fmla="*/ 146 h 228" name="T23"/>
                <a:gd fmla="*/ 63 w 215" name="T24"/>
                <a:gd fmla="*/ 150 h 228" name="T25"/>
                <a:gd fmla="*/ 70 w 215" name="T26"/>
                <a:gd fmla="*/ 171 h 228" name="T27"/>
                <a:gd fmla="*/ 75 w 215" name="T28"/>
                <a:gd fmla="*/ 169 h 228" name="T29"/>
                <a:gd fmla="*/ 75 w 215" name="T30"/>
                <a:gd fmla="*/ 180 h 228" name="T31"/>
                <a:gd fmla="*/ 92 w 215" name="T32"/>
                <a:gd fmla="*/ 208 h 228" name="T33"/>
                <a:gd fmla="*/ 161 w 215" name="T34"/>
                <a:gd fmla="*/ 160 h 228" name="T35"/>
                <a:gd fmla="*/ 133 w 215" name="T36"/>
                <a:gd fmla="*/ 190 h 228" name="T37"/>
                <a:gd fmla="*/ 76 w 215" name="T38"/>
                <a:gd fmla="*/ 188 h 228" name="T39"/>
                <a:gd fmla="*/ 63 w 215" name="T40"/>
                <a:gd fmla="*/ 182 h 228" name="T41"/>
                <a:gd fmla="*/ 53 w 215" name="T42"/>
                <a:gd fmla="*/ 158 h 228" name="T43"/>
                <a:gd fmla="*/ 44 w 215" name="T44"/>
                <a:gd fmla="*/ 145 h 228" name="T45"/>
                <a:gd fmla="*/ 39 w 215" name="T46"/>
                <a:gd fmla="*/ 134 h 228" name="T47"/>
                <a:gd fmla="*/ 29 w 215" name="T48"/>
                <a:gd fmla="*/ 117 h 228" name="T49"/>
                <a:gd fmla="*/ 24 w 215" name="T50"/>
                <a:gd fmla="*/ 111 h 228" name="T51"/>
                <a:gd fmla="*/ 10 w 215" name="T52"/>
                <a:gd fmla="*/ 85 h 228" name="T53"/>
                <a:gd fmla="*/ 103 w 215" name="T54"/>
                <a:gd fmla="*/ 3 h 228" name="T55"/>
                <a:gd fmla="*/ 160 w 215" name="T56"/>
                <a:gd fmla="*/ 158 h 228" name="T57"/>
                <a:gd fmla="*/ 79 w 215" name="T58"/>
                <a:gd fmla="*/ 181 h 228" name="T59"/>
                <a:gd fmla="*/ 70 w 215" name="T60"/>
                <a:gd fmla="*/ 168 h 228" name="T61"/>
                <a:gd fmla="*/ 60 w 215" name="T62"/>
                <a:gd fmla="*/ 144 h 228" name="T63"/>
                <a:gd fmla="*/ 49 w 215" name="T64"/>
                <a:gd fmla="*/ 131 h 228" name="T65"/>
                <a:gd fmla="*/ 44 w 215" name="T66"/>
                <a:gd fmla="*/ 120 h 228" name="T67"/>
                <a:gd fmla="*/ 31 w 215" name="T68"/>
                <a:gd fmla="*/ 100 h 228" name="T69"/>
                <a:gd fmla="*/ 23 w 215" name="T70"/>
                <a:gd fmla="*/ 101 h 228" name="T71"/>
                <a:gd fmla="*/ 3 w 215" name="T72"/>
                <a:gd fmla="*/ 81 h 228" name="T73"/>
                <a:gd fmla="*/ 0 w 215" name="T74"/>
                <a:gd fmla="*/ 92 h 228" name="T75"/>
                <a:gd fmla="*/ 21 w 215" name="T76"/>
                <a:gd fmla="*/ 116 h 228" name="T77"/>
                <a:gd fmla="*/ 25 w 215" name="T78"/>
                <a:gd fmla="*/ 115 h 228" name="T79"/>
                <a:gd fmla="*/ 22 w 215" name="T80"/>
                <a:gd fmla="*/ 121 h 228" name="T81"/>
                <a:gd fmla="*/ 34 w 215" name="T82"/>
                <a:gd fmla="*/ 139 h 228" name="T83"/>
                <a:gd fmla="*/ 42 w 215" name="T84"/>
                <a:gd fmla="*/ 138 h 228" name="T85"/>
                <a:gd fmla="*/ 38 w 215" name="T86"/>
                <a:gd fmla="*/ 145 h 228" name="T87"/>
                <a:gd fmla="*/ 49 w 215" name="T88"/>
                <a:gd fmla="*/ 163 h 228" name="T89"/>
                <a:gd fmla="*/ 53 w 215" name="T90"/>
                <a:gd fmla="*/ 160 h 228" name="T91"/>
                <a:gd fmla="*/ 54 w 215" name="T92"/>
                <a:gd fmla="*/ 169 h 228" name="T93"/>
                <a:gd fmla="*/ 63 w 215" name="T94"/>
                <a:gd fmla="*/ 186 h 228" name="T95"/>
                <a:gd fmla="*/ 73 w 215" name="T96"/>
                <a:gd fmla="*/ 186 h 228" name="T97"/>
                <a:gd fmla="*/ 68 w 215" name="T98"/>
                <a:gd fmla="*/ 196 h 228" name="T99"/>
                <a:gd fmla="*/ 83 w 215" name="T100"/>
                <a:gd fmla="*/ 223 h 228" name="T101"/>
                <a:gd fmla="*/ 98 w 215" name="T102"/>
                <a:gd fmla="*/ 228 h 228" name="T103"/>
                <a:gd fmla="*/ 170 w 215" name="T104"/>
                <a:gd fmla="*/ 182 h 228" name="T105"/>
                <a:gd fmla="*/ 201 w 215" name="T106"/>
                <a:gd fmla="*/ 128 h 228" name="T107"/>
                <a:gd fmla="*/ 124 w 215" name="T108"/>
                <a:gd fmla="*/ 24 h 22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28" w="215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gdLst>
                <a:gd fmla="*/ 71 w 72" name="T0"/>
                <a:gd fmla="*/ 0 h 51" name="T1"/>
                <a:gd fmla="*/ 70 w 72" name="T2"/>
                <a:gd fmla="*/ 0 h 51" name="T3"/>
                <a:gd fmla="*/ 20 w 72" name="T4"/>
                <a:gd fmla="*/ 34 h 51" name="T5"/>
                <a:gd fmla="*/ 1 w 72" name="T6"/>
                <a:gd fmla="*/ 49 h 51" name="T7"/>
                <a:gd fmla="*/ 1 w 72" name="T8"/>
                <a:gd fmla="*/ 50 h 51" name="T9"/>
                <a:gd fmla="*/ 2 w 72" name="T10"/>
                <a:gd fmla="*/ 51 h 51" name="T11"/>
                <a:gd fmla="*/ 3 w 72" name="T12"/>
                <a:gd fmla="*/ 51 h 51" name="T13"/>
                <a:gd fmla="*/ 21 w 72" name="T14"/>
                <a:gd fmla="*/ 36 h 51" name="T15"/>
                <a:gd fmla="*/ 71 w 72" name="T16"/>
                <a:gd fmla="*/ 3 h 51" name="T17"/>
                <a:gd fmla="*/ 72 w 72" name="T18"/>
                <a:gd fmla="*/ 1 h 51" name="T19"/>
                <a:gd fmla="*/ 71 w 72" name="T20"/>
                <a:gd fmla="*/ 0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72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gdLst>
                <a:gd fmla="*/ 65 w 66" name="T0"/>
                <a:gd fmla="*/ 0 h 46" name="T1"/>
                <a:gd fmla="*/ 64 w 66" name="T2"/>
                <a:gd fmla="*/ 0 h 46" name="T3"/>
                <a:gd fmla="*/ 1 w 66" name="T4"/>
                <a:gd fmla="*/ 43 h 46" name="T5"/>
                <a:gd fmla="*/ 0 w 66" name="T6"/>
                <a:gd fmla="*/ 45 h 46" name="T7"/>
                <a:gd fmla="*/ 1 w 66" name="T8"/>
                <a:gd fmla="*/ 46 h 46" name="T9"/>
                <a:gd fmla="*/ 2 w 66" name="T10"/>
                <a:gd fmla="*/ 45 h 46" name="T11"/>
                <a:gd fmla="*/ 65 w 66" name="T12"/>
                <a:gd fmla="*/ 2 h 46" name="T13"/>
                <a:gd fmla="*/ 66 w 66" name="T14"/>
                <a:gd fmla="*/ 0 h 46" name="T15"/>
                <a:gd fmla="*/ 65 w 66" name="T16"/>
                <a:gd fmla="*/ 0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6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gdLst>
                <a:gd fmla="*/ 67 w 68" name="T0"/>
                <a:gd fmla="*/ 0 h 53" name="T1"/>
                <a:gd fmla="*/ 66 w 68" name="T2"/>
                <a:gd fmla="*/ 0 h 53" name="T3"/>
                <a:gd fmla="*/ 46 w 68" name="T4"/>
                <a:gd fmla="*/ 18 h 53" name="T5"/>
                <a:gd fmla="*/ 1 w 68" name="T6"/>
                <a:gd fmla="*/ 50 h 53" name="T7"/>
                <a:gd fmla="*/ 0 w 68" name="T8"/>
                <a:gd fmla="*/ 52 h 53" name="T9"/>
                <a:gd fmla="*/ 1 w 68" name="T10"/>
                <a:gd fmla="*/ 53 h 53" name="T11"/>
                <a:gd fmla="*/ 2 w 68" name="T12"/>
                <a:gd fmla="*/ 53 h 53" name="T13"/>
                <a:gd fmla="*/ 47 w 68" name="T14"/>
                <a:gd fmla="*/ 20 h 53" name="T15"/>
                <a:gd fmla="*/ 68 w 68" name="T16"/>
                <a:gd fmla="*/ 2 h 53" name="T17"/>
                <a:gd fmla="*/ 68 w 68" name="T18"/>
                <a:gd fmla="*/ 0 h 53" name="T19"/>
                <a:gd fmla="*/ 67 w 68" name="T20"/>
                <a:gd fmla="*/ 0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8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gdLst>
                <a:gd fmla="*/ 63 w 65" name="T0"/>
                <a:gd fmla="*/ 0 h 54" name="T1"/>
                <a:gd fmla="*/ 62 w 65" name="T2"/>
                <a:gd fmla="*/ 0 h 54" name="T3"/>
                <a:gd fmla="*/ 1 w 65" name="T4"/>
                <a:gd fmla="*/ 52 h 54" name="T5"/>
                <a:gd fmla="*/ 1 w 65" name="T6"/>
                <a:gd fmla="*/ 54 h 54" name="T7"/>
                <a:gd fmla="*/ 2 w 65" name="T8"/>
                <a:gd fmla="*/ 54 h 54" name="T9"/>
                <a:gd fmla="*/ 3 w 65" name="T10"/>
                <a:gd fmla="*/ 54 h 54" name="T11"/>
                <a:gd fmla="*/ 64 w 65" name="T12"/>
                <a:gd fmla="*/ 2 h 54" name="T13"/>
                <a:gd fmla="*/ 64 w 65" name="T14"/>
                <a:gd fmla="*/ 0 h 54" name="T15"/>
                <a:gd fmla="*/ 63 w 65" name="T16"/>
                <a:gd fmla="*/ 0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65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gdLst>
                <a:gd fmla="*/ 66 w 67" name="T0"/>
                <a:gd fmla="*/ 0 h 55" name="T1"/>
                <a:gd fmla="*/ 65 w 67" name="T2"/>
                <a:gd fmla="*/ 0 h 55" name="T3"/>
                <a:gd fmla="*/ 1 w 67" name="T4"/>
                <a:gd fmla="*/ 52 h 55" name="T5"/>
                <a:gd fmla="*/ 1 w 67" name="T6"/>
                <a:gd fmla="*/ 54 h 55" name="T7"/>
                <a:gd fmla="*/ 2 w 67" name="T8"/>
                <a:gd fmla="*/ 55 h 55" name="T9"/>
                <a:gd fmla="*/ 3 w 67" name="T10"/>
                <a:gd fmla="*/ 54 h 55" name="T11"/>
                <a:gd fmla="*/ 67 w 67" name="T12"/>
                <a:gd fmla="*/ 2 h 55" name="T13"/>
                <a:gd fmla="*/ 67 w 67" name="T14"/>
                <a:gd fmla="*/ 0 h 55" name="T15"/>
                <a:gd fmla="*/ 66 w 67" name="T16"/>
                <a:gd fmla="*/ 0 h 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5" w="67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gdLst>
                <a:gd fmla="*/ 65 w 67" name="T0"/>
                <a:gd fmla="*/ 0 h 52" name="T1"/>
                <a:gd fmla="*/ 64 w 67" name="T2"/>
                <a:gd fmla="*/ 0 h 52" name="T3"/>
                <a:gd fmla="*/ 1 w 67" name="T4"/>
                <a:gd fmla="*/ 50 h 52" name="T5"/>
                <a:gd fmla="*/ 1 w 67" name="T6"/>
                <a:gd fmla="*/ 52 h 52" name="T7"/>
                <a:gd fmla="*/ 2 w 67" name="T8"/>
                <a:gd fmla="*/ 52 h 52" name="T9"/>
                <a:gd fmla="*/ 3 w 67" name="T10"/>
                <a:gd fmla="*/ 52 h 52" name="T11"/>
                <a:gd fmla="*/ 66 w 67" name="T12"/>
                <a:gd fmla="*/ 2 h 52" name="T13"/>
                <a:gd fmla="*/ 66 w 67" name="T14"/>
                <a:gd fmla="*/ 0 h 52" name="T15"/>
                <a:gd fmla="*/ 65 w 67" name="T16"/>
                <a:gd fmla="*/ 0 h 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7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587734" y="3777740"/>
            <a:ext cx="88759" cy="87820"/>
            <a:chOff x="846932" y="3642638"/>
            <a:chExt cx="169363" cy="167571"/>
          </a:xfrm>
        </p:grpSpPr>
        <p:sp>
          <p:nvSpPr>
            <p:cNvPr id="121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gdLst>
                <a:gd fmla="*/ 6 w 80" name="T0"/>
                <a:gd fmla="*/ 69 h 79" name="T1"/>
                <a:gd fmla="*/ 21 w 80" name="T2"/>
                <a:gd fmla="*/ 14 h 79" name="T3"/>
                <a:gd fmla="*/ 38 w 80" name="T4"/>
                <a:gd fmla="*/ 17 h 79" name="T5"/>
                <a:gd fmla="*/ 35 w 80" name="T6"/>
                <a:gd fmla="*/ 23 h 79" name="T7"/>
                <a:gd fmla="*/ 34 w 80" name="T8"/>
                <a:gd fmla="*/ 25 h 79" name="T9"/>
                <a:gd fmla="*/ 36 w 80" name="T10"/>
                <a:gd fmla="*/ 26 h 79" name="T11"/>
                <a:gd fmla="*/ 48 w 80" name="T12"/>
                <a:gd fmla="*/ 28 h 79" name="T13"/>
                <a:gd fmla="*/ 49 w 80" name="T14"/>
                <a:gd fmla="*/ 28 h 79" name="T15"/>
                <a:gd fmla="*/ 51 w 80" name="T16"/>
                <a:gd fmla="*/ 28 h 79" name="T17"/>
                <a:gd fmla="*/ 51 w 80" name="T18"/>
                <a:gd fmla="*/ 28 h 79" name="T19"/>
                <a:gd fmla="*/ 53 w 80" name="T20"/>
                <a:gd fmla="*/ 25 h 79" name="T21"/>
                <a:gd fmla="*/ 57 w 80" name="T22"/>
                <a:gd fmla="*/ 17 h 79" name="T23"/>
                <a:gd fmla="*/ 76 w 80" name="T24"/>
                <a:gd fmla="*/ 18 h 79" name="T25"/>
                <a:gd fmla="*/ 72 w 80" name="T26"/>
                <a:gd fmla="*/ 45 h 79" name="T27"/>
                <a:gd fmla="*/ 62 w 80" name="T28"/>
                <a:gd fmla="*/ 73 h 79" name="T29"/>
                <a:gd fmla="*/ 62 w 80" name="T30"/>
                <a:gd fmla="*/ 75 h 79" name="T31"/>
                <a:gd fmla="*/ 61 w 80" name="T32"/>
                <a:gd fmla="*/ 76 h 79" name="T33"/>
                <a:gd fmla="*/ 61 w 80" name="T34"/>
                <a:gd fmla="*/ 76 h 79" name="T35"/>
                <a:gd fmla="*/ 61 w 80" name="T36"/>
                <a:gd fmla="*/ 76 h 79" name="T37"/>
                <a:gd fmla="*/ 60 w 80" name="T38"/>
                <a:gd fmla="*/ 76 h 79" name="T39"/>
                <a:gd fmla="*/ 25 w 80" name="T40"/>
                <a:gd fmla="*/ 71 h 79" name="T41"/>
                <a:gd fmla="*/ 7 w 80" name="T42"/>
                <a:gd fmla="*/ 69 h 79" name="T43"/>
                <a:gd fmla="*/ 6 w 80" name="T44"/>
                <a:gd fmla="*/ 69 h 79" name="T45"/>
                <a:gd fmla="*/ 49 w 80" name="T46"/>
                <a:gd fmla="*/ 24 h 79" name="T47"/>
                <a:gd fmla="*/ 48 w 80" name="T48"/>
                <a:gd fmla="*/ 24 h 79" name="T49"/>
                <a:gd fmla="*/ 39 w 80" name="T50"/>
                <a:gd fmla="*/ 23 h 79" name="T51"/>
                <a:gd fmla="*/ 48 w 80" name="T52"/>
                <a:gd fmla="*/ 3 h 79" name="T53"/>
                <a:gd fmla="*/ 58 w 80" name="T54"/>
                <a:gd fmla="*/ 6 h 79" name="T55"/>
                <a:gd fmla="*/ 50 w 80" name="T56"/>
                <a:gd fmla="*/ 23 h 79" name="T57"/>
                <a:gd fmla="*/ 50 w 80" name="T58"/>
                <a:gd fmla="*/ 24 h 79" name="T59"/>
                <a:gd fmla="*/ 49 w 80" name="T60"/>
                <a:gd fmla="*/ 24 h 79" name="T61"/>
                <a:gd fmla="*/ 49 w 80" name="T62"/>
                <a:gd fmla="*/ 24 h 79" name="T63"/>
                <a:gd fmla="*/ 47 w 80" name="T64"/>
                <a:gd fmla="*/ 0 h 79" name="T65"/>
                <a:gd fmla="*/ 45 w 80" name="T66"/>
                <a:gd fmla="*/ 1 h 79" name="T67"/>
                <a:gd fmla="*/ 40 w 80" name="T68"/>
                <a:gd fmla="*/ 13 h 79" name="T69"/>
                <a:gd fmla="*/ 21 w 80" name="T70"/>
                <a:gd fmla="*/ 10 h 79" name="T71"/>
                <a:gd fmla="*/ 20 w 80" name="T72"/>
                <a:gd fmla="*/ 9 h 79" name="T73"/>
                <a:gd fmla="*/ 19 w 80" name="T74"/>
                <a:gd fmla="*/ 10 h 79" name="T75"/>
                <a:gd fmla="*/ 18 w 80" name="T76"/>
                <a:gd fmla="*/ 11 h 79" name="T77"/>
                <a:gd fmla="*/ 1 w 80" name="T78"/>
                <a:gd fmla="*/ 70 h 79" name="T79"/>
                <a:gd fmla="*/ 1 w 80" name="T80"/>
                <a:gd fmla="*/ 72 h 79" name="T81"/>
                <a:gd fmla="*/ 2 w 80" name="T82"/>
                <a:gd fmla="*/ 73 h 79" name="T83"/>
                <a:gd fmla="*/ 2 w 80" name="T84"/>
                <a:gd fmla="*/ 73 h 79" name="T85"/>
                <a:gd fmla="*/ 7 w 80" name="T86"/>
                <a:gd fmla="*/ 72 h 79" name="T87"/>
                <a:gd fmla="*/ 7 w 80" name="T88"/>
                <a:gd fmla="*/ 72 h 79" name="T89"/>
                <a:gd fmla="*/ 24 w 80" name="T90"/>
                <a:gd fmla="*/ 74 h 79" name="T91"/>
                <a:gd fmla="*/ 59 w 80" name="T92"/>
                <a:gd fmla="*/ 79 h 79" name="T93"/>
                <a:gd fmla="*/ 59 w 80" name="T94"/>
                <a:gd fmla="*/ 79 h 79" name="T95"/>
                <a:gd fmla="*/ 61 w 80" name="T96"/>
                <a:gd fmla="*/ 79 h 79" name="T97"/>
                <a:gd fmla="*/ 63 w 80" name="T98"/>
                <a:gd fmla="*/ 79 h 79" name="T99"/>
                <a:gd fmla="*/ 64 w 80" name="T100"/>
                <a:gd fmla="*/ 78 h 79" name="T101"/>
                <a:gd fmla="*/ 65 w 80" name="T102"/>
                <a:gd fmla="*/ 76 h 79" name="T103"/>
                <a:gd fmla="*/ 65 w 80" name="T104"/>
                <a:gd fmla="*/ 75 h 79" name="T105"/>
                <a:gd fmla="*/ 76 w 80" name="T106"/>
                <a:gd fmla="*/ 45 h 79" name="T107"/>
                <a:gd fmla="*/ 80 w 80" name="T108"/>
                <a:gd fmla="*/ 17 h 79" name="T109"/>
                <a:gd fmla="*/ 80 w 80" name="T110"/>
                <a:gd fmla="*/ 16 h 79" name="T111"/>
                <a:gd fmla="*/ 79 w 80" name="T112"/>
                <a:gd fmla="*/ 15 h 79" name="T113"/>
                <a:gd fmla="*/ 58 w 80" name="T114"/>
                <a:gd fmla="*/ 13 h 79" name="T115"/>
                <a:gd fmla="*/ 62 w 80" name="T116"/>
                <a:gd fmla="*/ 5 h 79" name="T117"/>
                <a:gd fmla="*/ 62 w 80" name="T118"/>
                <a:gd fmla="*/ 4 h 79" name="T119"/>
                <a:gd fmla="*/ 61 w 80" name="T120"/>
                <a:gd fmla="*/ 3 h 79" name="T121"/>
                <a:gd fmla="*/ 47 w 80" name="T122"/>
                <a:gd fmla="*/ 0 h 79" name="T123"/>
                <a:gd fmla="*/ 47 w 80" name="T124"/>
                <a:gd fmla="*/ 0 h 7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9" w="80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gdLst>
                <a:gd fmla="*/ 2 w 39" name="T0"/>
                <a:gd fmla="*/ 0 h 7" name="T1"/>
                <a:gd fmla="*/ 1 w 39" name="T2"/>
                <a:gd fmla="*/ 1 h 7" name="T3"/>
                <a:gd fmla="*/ 2 w 39" name="T4"/>
                <a:gd fmla="*/ 4 h 7" name="T5"/>
                <a:gd fmla="*/ 37 w 39" name="T6"/>
                <a:gd fmla="*/ 7 h 7" name="T7"/>
                <a:gd fmla="*/ 37 w 39" name="T8"/>
                <a:gd fmla="*/ 7 h 7" name="T9"/>
                <a:gd fmla="*/ 39 w 39" name="T10"/>
                <a:gd fmla="*/ 6 h 7" name="T11"/>
                <a:gd fmla="*/ 37 w 39" name="T12"/>
                <a:gd fmla="*/ 4 h 7" name="T13"/>
                <a:gd fmla="*/ 3 w 39" name="T14"/>
                <a:gd fmla="*/ 0 h 7" name="T15"/>
                <a:gd fmla="*/ 2 w 39" name="T16"/>
                <a:gd fmla="*/ 0 h 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" w="39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gdLst>
                <a:gd fmla="*/ 2 w 39" name="T0"/>
                <a:gd fmla="*/ 0 h 8" name="T1"/>
                <a:gd fmla="*/ 0 w 39" name="T2"/>
                <a:gd fmla="*/ 2 h 8" name="T3"/>
                <a:gd fmla="*/ 2 w 39" name="T4"/>
                <a:gd fmla="*/ 4 h 8" name="T5"/>
                <a:gd fmla="*/ 2 w 39" name="T6"/>
                <a:gd fmla="*/ 4 h 8" name="T7"/>
                <a:gd fmla="*/ 37 w 39" name="T8"/>
                <a:gd fmla="*/ 8 h 8" name="T9"/>
                <a:gd fmla="*/ 37 w 39" name="T10"/>
                <a:gd fmla="*/ 8 h 8" name="T11"/>
                <a:gd fmla="*/ 39 w 39" name="T12"/>
                <a:gd fmla="*/ 6 h 8" name="T13"/>
                <a:gd fmla="*/ 37 w 39" name="T14"/>
                <a:gd fmla="*/ 4 h 8" name="T15"/>
                <a:gd fmla="*/ 3 w 39" name="T16"/>
                <a:gd fmla="*/ 0 h 8" name="T17"/>
                <a:gd fmla="*/ 2 w 39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39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gdLst>
                <a:gd fmla="*/ 4 w 14" name="T0"/>
                <a:gd fmla="*/ 0 h 6" name="T1"/>
                <a:gd fmla="*/ 1 w 14" name="T2"/>
                <a:gd fmla="*/ 0 h 6" name="T3"/>
                <a:gd fmla="*/ 0 w 14" name="T4"/>
                <a:gd fmla="*/ 2 h 6" name="T5"/>
                <a:gd fmla="*/ 1 w 14" name="T6"/>
                <a:gd fmla="*/ 4 h 6" name="T7"/>
                <a:gd fmla="*/ 2 w 14" name="T8"/>
                <a:gd fmla="*/ 4 h 6" name="T9"/>
                <a:gd fmla="*/ 4 w 14" name="T10"/>
                <a:gd fmla="*/ 3 h 6" name="T11"/>
                <a:gd fmla="*/ 4 w 14" name="T12"/>
                <a:gd fmla="*/ 3 h 6" name="T13"/>
                <a:gd fmla="*/ 11 w 14" name="T14"/>
                <a:gd fmla="*/ 5 h 6" name="T15"/>
                <a:gd fmla="*/ 12 w 14" name="T16"/>
                <a:gd fmla="*/ 6 h 6" name="T17"/>
                <a:gd fmla="*/ 14 w 14" name="T18"/>
                <a:gd fmla="*/ 5 h 6" name="T19"/>
                <a:gd fmla="*/ 13 w 14" name="T20"/>
                <a:gd fmla="*/ 2 h 6" name="T21"/>
                <a:gd fmla="*/ 4 w 14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743137" y="2928775"/>
            <a:ext cx="150279" cy="142296"/>
            <a:chOff x="2448263" y="5239491"/>
            <a:chExt cx="286752" cy="271519"/>
          </a:xfrm>
        </p:grpSpPr>
        <p:sp>
          <p:nvSpPr>
            <p:cNvPr id="126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gdLst>
                <a:gd fmla="*/ 2 w 58" name="T0"/>
                <a:gd fmla="*/ 0 h 14" name="T1"/>
                <a:gd fmla="*/ 0 w 58" name="T2"/>
                <a:gd fmla="*/ 1 h 14" name="T3"/>
                <a:gd fmla="*/ 1 w 58" name="T4"/>
                <a:gd fmla="*/ 4 h 14" name="T5"/>
                <a:gd fmla="*/ 13 w 58" name="T6"/>
                <a:gd fmla="*/ 8 h 14" name="T7"/>
                <a:gd fmla="*/ 39 w 58" name="T8"/>
                <a:gd fmla="*/ 12 h 14" name="T9"/>
                <a:gd fmla="*/ 50 w 58" name="T10"/>
                <a:gd fmla="*/ 14 h 14" name="T11"/>
                <a:gd fmla="*/ 56 w 58" name="T12"/>
                <a:gd fmla="*/ 14 h 14" name="T13"/>
                <a:gd fmla="*/ 56 w 58" name="T14"/>
                <a:gd fmla="*/ 14 h 14" name="T15"/>
                <a:gd fmla="*/ 58 w 58" name="T16"/>
                <a:gd fmla="*/ 12 h 14" name="T17"/>
                <a:gd fmla="*/ 56 w 58" name="T18"/>
                <a:gd fmla="*/ 10 h 14" name="T19"/>
                <a:gd fmla="*/ 56 w 58" name="T20"/>
                <a:gd fmla="*/ 10 h 14" name="T21"/>
                <a:gd fmla="*/ 56 w 58" name="T22"/>
                <a:gd fmla="*/ 10 h 14" name="T23"/>
                <a:gd fmla="*/ 56 w 58" name="T24"/>
                <a:gd fmla="*/ 10 h 14" name="T25"/>
                <a:gd fmla="*/ 47 w 58" name="T26"/>
                <a:gd fmla="*/ 9 h 14" name="T27"/>
                <a:gd fmla="*/ 22 w 58" name="T28"/>
                <a:gd fmla="*/ 5 h 14" name="T29"/>
                <a:gd fmla="*/ 10 w 58" name="T30"/>
                <a:gd fmla="*/ 3 h 14" name="T31"/>
                <a:gd fmla="*/ 3 w 58" name="T32"/>
                <a:gd fmla="*/ 0 h 14" name="T33"/>
                <a:gd fmla="*/ 2 w 58" name="T34"/>
                <a:gd fmla="*/ 0 h 1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4" w="5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7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gdLst>
                <a:gd fmla="*/ 2 w 52" name="T0"/>
                <a:gd fmla="*/ 0 h 17" name="T1"/>
                <a:gd fmla="*/ 0 w 52" name="T2"/>
                <a:gd fmla="*/ 1 h 17" name="T3"/>
                <a:gd fmla="*/ 1 w 52" name="T4"/>
                <a:gd fmla="*/ 4 h 17" name="T5"/>
                <a:gd fmla="*/ 12 w 52" name="T6"/>
                <a:gd fmla="*/ 7 h 17" name="T7"/>
                <a:gd fmla="*/ 36 w 52" name="T8"/>
                <a:gd fmla="*/ 12 h 17" name="T9"/>
                <a:gd fmla="*/ 45 w 52" name="T10"/>
                <a:gd fmla="*/ 15 h 17" name="T11"/>
                <a:gd fmla="*/ 48 w 52" name="T12"/>
                <a:gd fmla="*/ 16 h 17" name="T13"/>
                <a:gd fmla="*/ 49 w 52" name="T14"/>
                <a:gd fmla="*/ 16 h 17" name="T15"/>
                <a:gd fmla="*/ 49 w 52" name="T16"/>
                <a:gd fmla="*/ 16 h 17" name="T17"/>
                <a:gd fmla="*/ 49 w 52" name="T18"/>
                <a:gd fmla="*/ 16 h 17" name="T19"/>
                <a:gd fmla="*/ 50 w 52" name="T20"/>
                <a:gd fmla="*/ 17 h 17" name="T21"/>
                <a:gd fmla="*/ 52 w 52" name="T22"/>
                <a:gd fmla="*/ 16 h 17" name="T23"/>
                <a:gd fmla="*/ 52 w 52" name="T24"/>
                <a:gd fmla="*/ 13 h 17" name="T25"/>
                <a:gd fmla="*/ 50 w 52" name="T26"/>
                <a:gd fmla="*/ 12 h 17" name="T27"/>
                <a:gd fmla="*/ 41 w 52" name="T28"/>
                <a:gd fmla="*/ 10 h 17" name="T29"/>
                <a:gd fmla="*/ 19 w 52" name="T30"/>
                <a:gd fmla="*/ 4 h 17" name="T31"/>
                <a:gd fmla="*/ 3 w 52" name="T32"/>
                <a:gd fmla="*/ 0 h 17" name="T33"/>
                <a:gd fmla="*/ 2 w 52" name="T34"/>
                <a:gd fmla="*/ 0 h 1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7" w="5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gdLst>
                <a:gd fmla="*/ 2 w 15" name="T0"/>
                <a:gd fmla="*/ 0 h 8" name="T1"/>
                <a:gd fmla="*/ 1 w 15" name="T2"/>
                <a:gd fmla="*/ 1 h 8" name="T3"/>
                <a:gd fmla="*/ 1 w 15" name="T4"/>
                <a:gd fmla="*/ 3 h 8" name="T5"/>
                <a:gd fmla="*/ 4 w 15" name="T6"/>
                <a:gd fmla="*/ 6 h 8" name="T7"/>
                <a:gd fmla="*/ 9 w 15" name="T8"/>
                <a:gd fmla="*/ 6 h 8" name="T9"/>
                <a:gd fmla="*/ 11 w 15" name="T10"/>
                <a:gd fmla="*/ 7 h 8" name="T11"/>
                <a:gd fmla="*/ 11 w 15" name="T12"/>
                <a:gd fmla="*/ 7 h 8" name="T13"/>
                <a:gd fmla="*/ 13 w 15" name="T14"/>
                <a:gd fmla="*/ 8 h 8" name="T15"/>
                <a:gd fmla="*/ 14 w 15" name="T16"/>
                <a:gd fmla="*/ 8 h 8" name="T17"/>
                <a:gd fmla="*/ 15 w 15" name="T18"/>
                <a:gd fmla="*/ 5 h 8" name="T19"/>
                <a:gd fmla="*/ 11 w 15" name="T20"/>
                <a:gd fmla="*/ 3 h 8" name="T21"/>
                <a:gd fmla="*/ 6 w 15" name="T22"/>
                <a:gd fmla="*/ 2 h 8" name="T23"/>
                <a:gd fmla="*/ 5 w 15" name="T24"/>
                <a:gd fmla="*/ 2 h 8" name="T25"/>
                <a:gd fmla="*/ 4 w 15" name="T26"/>
                <a:gd fmla="*/ 1 h 8" name="T27"/>
                <a:gd fmla="*/ 2 w 15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5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9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gdLst>
                <a:gd fmla="*/ 22 w 135" name="T0"/>
                <a:gd fmla="*/ 91 h 128" name="T1"/>
                <a:gd fmla="*/ 91 w 135" name="T2"/>
                <a:gd fmla="*/ 124 h 128" name="T3"/>
                <a:gd fmla="*/ 88 w 135" name="T4"/>
                <a:gd fmla="*/ 122 h 128" name="T5"/>
                <a:gd fmla="*/ 86 w 135" name="T6"/>
                <a:gd fmla="*/ 121 h 128" name="T7"/>
                <a:gd fmla="*/ 84 w 135" name="T8"/>
                <a:gd fmla="*/ 119 h 128" name="T9"/>
                <a:gd fmla="*/ 34 w 135" name="T10"/>
                <a:gd fmla="*/ 102 h 128" name="T11"/>
                <a:gd fmla="*/ 17 w 135" name="T12"/>
                <a:gd fmla="*/ 99 h 128" name="T13"/>
                <a:gd fmla="*/ 119 w 135" name="T14"/>
                <a:gd fmla="*/ 37 h 128" name="T15"/>
                <a:gd fmla="*/ 116 w 135" name="T16"/>
                <a:gd fmla="*/ 63 h 128" name="T17"/>
                <a:gd fmla="*/ 20 w 135" name="T18"/>
                <a:gd fmla="*/ 87 h 128" name="T19"/>
                <a:gd fmla="*/ 42 w 135" name="T20"/>
                <a:gd fmla="*/ 11 h 128" name="T21"/>
                <a:gd fmla="*/ 64 w 135" name="T22"/>
                <a:gd fmla="*/ 17 h 128" name="T23"/>
                <a:gd fmla="*/ 60 w 135" name="T24"/>
                <a:gd fmla="*/ 31 h 128" name="T25"/>
                <a:gd fmla="*/ 77 w 135" name="T26"/>
                <a:gd fmla="*/ 36 h 128" name="T27"/>
                <a:gd fmla="*/ 85 w 135" name="T28"/>
                <a:gd fmla="*/ 33 h 128" name="T29"/>
                <a:gd fmla="*/ 88 w 135" name="T30"/>
                <a:gd fmla="*/ 21 h 128" name="T31"/>
                <a:gd fmla="*/ 118 w 135" name="T32"/>
                <a:gd fmla="*/ 24 h 128" name="T33"/>
                <a:gd fmla="*/ 95 w 135" name="T34"/>
                <a:gd fmla="*/ 110 h 128" name="T35"/>
                <a:gd fmla="*/ 22 w 135" name="T36"/>
                <a:gd fmla="*/ 86 h 128" name="T37"/>
                <a:gd fmla="*/ 20 w 135" name="T38"/>
                <a:gd fmla="*/ 87 h 128" name="T39"/>
                <a:gd fmla="*/ 74 w 135" name="T40"/>
                <a:gd fmla="*/ 4 h 128" name="T41"/>
                <a:gd fmla="*/ 87 w 135" name="T42"/>
                <a:gd fmla="*/ 6 h 128" name="T43"/>
                <a:gd fmla="*/ 84 w 135" name="T44"/>
                <a:gd fmla="*/ 23 h 128" name="T45"/>
                <a:gd fmla="*/ 81 w 135" name="T46"/>
                <a:gd fmla="*/ 31 h 128" name="T47"/>
                <a:gd fmla="*/ 77 w 135" name="T48"/>
                <a:gd fmla="*/ 32 h 128" name="T49"/>
                <a:gd fmla="*/ 77 w 135" name="T50"/>
                <a:gd fmla="*/ 32 h 128" name="T51"/>
                <a:gd fmla="*/ 64 w 135" name="T52"/>
                <a:gd fmla="*/ 29 h 128" name="T53"/>
                <a:gd fmla="*/ 72 w 135" name="T54"/>
                <a:gd fmla="*/ 4 h 128" name="T55"/>
                <a:gd fmla="*/ 74 w 135" name="T56"/>
                <a:gd fmla="*/ 0 h 128" name="T57"/>
                <a:gd fmla="*/ 67 w 135" name="T58"/>
                <a:gd fmla="*/ 5 h 128" name="T59"/>
                <a:gd fmla="*/ 44 w 135" name="T60"/>
                <a:gd fmla="*/ 7 h 128" name="T61"/>
                <a:gd fmla="*/ 42 w 135" name="T62"/>
                <a:gd fmla="*/ 6 h 128" name="T63"/>
                <a:gd fmla="*/ 39 w 135" name="T64"/>
                <a:gd fmla="*/ 7 h 128" name="T65"/>
                <a:gd fmla="*/ 0 w 135" name="T66"/>
                <a:gd fmla="*/ 86 h 128" name="T67"/>
                <a:gd fmla="*/ 17 w 135" name="T68"/>
                <a:gd fmla="*/ 90 h 128" name="T69"/>
                <a:gd fmla="*/ 12 w 135" name="T70"/>
                <a:gd fmla="*/ 102 h 128" name="T71"/>
                <a:gd fmla="*/ 14 w 135" name="T72"/>
                <a:gd fmla="*/ 103 h 128" name="T73"/>
                <a:gd fmla="*/ 17 w 135" name="T74"/>
                <a:gd fmla="*/ 103 h 128" name="T75"/>
                <a:gd fmla="*/ 84 w 135" name="T76"/>
                <a:gd fmla="*/ 125 h 128" name="T77"/>
                <a:gd fmla="*/ 91 w 135" name="T78"/>
                <a:gd fmla="*/ 128 h 128" name="T79"/>
                <a:gd fmla="*/ 94 w 135" name="T80"/>
                <a:gd fmla="*/ 127 h 128" name="T81"/>
                <a:gd fmla="*/ 134 w 135" name="T82"/>
                <a:gd fmla="*/ 40 h 128" name="T83"/>
                <a:gd fmla="*/ 133 w 135" name="T84"/>
                <a:gd fmla="*/ 37 h 128" name="T85"/>
                <a:gd fmla="*/ 124 w 135" name="T86"/>
                <a:gd fmla="*/ 26 h 128" name="T87"/>
                <a:gd fmla="*/ 125 w 135" name="T88"/>
                <a:gd fmla="*/ 24 h 128" name="T89"/>
                <a:gd fmla="*/ 126 w 135" name="T90"/>
                <a:gd fmla="*/ 22 h 128" name="T91"/>
                <a:gd fmla="*/ 124 w 135" name="T92"/>
                <a:gd fmla="*/ 20 h 128" name="T93"/>
                <a:gd fmla="*/ 122 w 135" name="T94"/>
                <a:gd fmla="*/ 20 h 128" name="T95"/>
                <a:gd fmla="*/ 119 w 135" name="T96"/>
                <a:gd fmla="*/ 20 h 128" name="T97"/>
                <a:gd fmla="*/ 89 w 135" name="T98"/>
                <a:gd fmla="*/ 17 h 128" name="T99"/>
                <a:gd fmla="*/ 92 w 135" name="T100"/>
                <a:gd fmla="*/ 5 h 128" name="T101"/>
                <a:gd fmla="*/ 90 w 135" name="T102"/>
                <a:gd fmla="*/ 2 h 128" name="T103"/>
                <a:gd fmla="*/ 74 w 135" name="T104"/>
                <a:gd fmla="*/ 0 h 12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8" w="135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643863" y="2903474"/>
            <a:ext cx="191606" cy="177048"/>
            <a:chOff x="1058411" y="4657921"/>
            <a:chExt cx="365609" cy="337830"/>
          </a:xfrm>
        </p:grpSpPr>
        <p:sp>
          <p:nvSpPr>
            <p:cNvPr id="131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gdLst>
                <a:gd fmla="*/ 167 w 172" name="T0"/>
                <a:gd fmla="*/ 113 h 159" name="T1"/>
                <a:gd fmla="*/ 152 w 172" name="T2"/>
                <a:gd fmla="*/ 152 h 159" name="T3"/>
                <a:gd fmla="*/ 130 w 172" name="T4"/>
                <a:gd fmla="*/ 117 h 159" name="T5"/>
                <a:gd fmla="*/ 142 w 172" name="T6"/>
                <a:gd fmla="*/ 102 h 159" name="T7"/>
                <a:gd fmla="*/ 146 w 172" name="T8"/>
                <a:gd fmla="*/ 102 h 159" name="T9"/>
                <a:gd fmla="*/ 140 w 172" name="T10"/>
                <a:gd fmla="*/ 78 h 159" name="T11"/>
                <a:gd fmla="*/ 140 w 172" name="T12"/>
                <a:gd fmla="*/ 100 h 159" name="T13"/>
                <a:gd fmla="*/ 97 w 172" name="T14"/>
                <a:gd fmla="*/ 91 h 159" name="T15"/>
                <a:gd fmla="*/ 114 w 172" name="T16"/>
                <a:gd fmla="*/ 77 h 159" name="T17"/>
                <a:gd fmla="*/ 119 w 172" name="T18"/>
                <a:gd fmla="*/ 92 h 159" name="T19"/>
                <a:gd fmla="*/ 92 w 172" name="T20"/>
                <a:gd fmla="*/ 68 h 159" name="T21"/>
                <a:gd fmla="*/ 110 w 172" name="T22"/>
                <a:gd fmla="*/ 76 h 159" name="T23"/>
                <a:gd fmla="*/ 83 w 172" name="T24"/>
                <a:gd fmla="*/ 55 h 159" name="T25"/>
                <a:gd fmla="*/ 79 w 172" name="T26"/>
                <a:gd fmla="*/ 65 h 159" name="T27"/>
                <a:gd fmla="*/ 64 w 172" name="T28"/>
                <a:gd fmla="*/ 46 h 159" name="T29"/>
                <a:gd fmla="*/ 83 w 172" name="T30"/>
                <a:gd fmla="*/ 42 h 159" name="T31"/>
                <a:gd fmla="*/ 61 w 172" name="T32"/>
                <a:gd fmla="*/ 29 h 159" name="T33"/>
                <a:gd fmla="*/ 45 w 172" name="T34"/>
                <a:gd fmla="*/ 41 h 159" name="T35"/>
                <a:gd fmla="*/ 5 w 172" name="T36"/>
                <a:gd fmla="*/ 155 h 159" name="T37"/>
                <a:gd fmla="*/ 24 w 172" name="T38"/>
                <a:gd fmla="*/ 23 h 159" name="T39"/>
                <a:gd fmla="*/ 35 w 172" name="T40"/>
                <a:gd fmla="*/ 46 h 159" name="T41"/>
                <a:gd fmla="*/ 60 w 172" name="T42"/>
                <a:gd fmla="*/ 47 h 159" name="T43"/>
                <a:gd fmla="*/ 62 w 172" name="T44"/>
                <a:gd fmla="*/ 69 h 159" name="T45"/>
                <a:gd fmla="*/ 62 w 172" name="T46"/>
                <a:gd fmla="*/ 70 h 159" name="T47"/>
                <a:gd fmla="*/ 63 w 172" name="T48"/>
                <a:gd fmla="*/ 70 h 159" name="T49"/>
                <a:gd fmla="*/ 79 w 172" name="T50"/>
                <a:gd fmla="*/ 69 h 159" name="T51"/>
                <a:gd fmla="*/ 92 w 172" name="T52"/>
                <a:gd fmla="*/ 95 h 159" name="T53"/>
                <a:gd fmla="*/ 120 w 172" name="T54"/>
                <a:gd fmla="*/ 118 h 159" name="T55"/>
                <a:gd fmla="*/ 130 w 172" name="T56"/>
                <a:gd fmla="*/ 121 h 159" name="T57"/>
                <a:gd fmla="*/ 5 w 172" name="T58"/>
                <a:gd fmla="*/ 155 h 159" name="T59"/>
                <a:gd fmla="*/ 56 w 172" name="T60"/>
                <a:gd fmla="*/ 13 h 159" name="T61"/>
                <a:gd fmla="*/ 8 w 172" name="T62"/>
                <a:gd fmla="*/ 19 h 159" name="T63"/>
                <a:gd fmla="*/ 51 w 172" name="T64"/>
                <a:gd fmla="*/ 4 h 159" name="T65"/>
                <a:gd fmla="*/ 58 w 172" name="T66"/>
                <a:gd fmla="*/ 0 h 159" name="T67"/>
                <a:gd fmla="*/ 29 w 172" name="T68"/>
                <a:gd fmla="*/ 2 h 159" name="T69"/>
                <a:gd fmla="*/ 2 w 172" name="T70"/>
                <a:gd fmla="*/ 20 h 159" name="T71"/>
                <a:gd fmla="*/ 1 w 172" name="T72"/>
                <a:gd fmla="*/ 21 h 159" name="T73"/>
                <a:gd fmla="*/ 0 w 172" name="T74"/>
                <a:gd fmla="*/ 157 h 159" name="T75"/>
                <a:gd fmla="*/ 149 w 172" name="T76"/>
                <a:gd fmla="*/ 157 h 159" name="T77"/>
                <a:gd fmla="*/ 152 w 172" name="T78"/>
                <a:gd fmla="*/ 158 h 159" name="T79"/>
                <a:gd fmla="*/ 155 w 172" name="T80"/>
                <a:gd fmla="*/ 154 h 159" name="T81"/>
                <a:gd fmla="*/ 171 w 172" name="T82"/>
                <a:gd fmla="*/ 131 h 159" name="T83"/>
                <a:gd fmla="*/ 171 w 172" name="T84"/>
                <a:gd fmla="*/ 99 h 159" name="T85"/>
                <a:gd fmla="*/ 171 w 172" name="T86"/>
                <a:gd fmla="*/ 98 h 159" name="T87"/>
                <a:gd fmla="*/ 152 w 172" name="T88"/>
                <a:gd fmla="*/ 98 h 159" name="T89"/>
                <a:gd fmla="*/ 143 w 172" name="T90"/>
                <a:gd fmla="*/ 99 h 159" name="T91"/>
                <a:gd fmla="*/ 144 w 172" name="T92"/>
                <a:gd fmla="*/ 74 h 159" name="T93"/>
                <a:gd fmla="*/ 143 w 172" name="T94"/>
                <a:gd fmla="*/ 73 h 159" name="T95"/>
                <a:gd fmla="*/ 126 w 172" name="T96"/>
                <a:gd fmla="*/ 73 h 159" name="T97"/>
                <a:gd fmla="*/ 114 w 172" name="T98"/>
                <a:gd fmla="*/ 48 h 159" name="T99"/>
                <a:gd fmla="*/ 113 w 172" name="T100"/>
                <a:gd fmla="*/ 47 h 159" name="T101"/>
                <a:gd fmla="*/ 112 w 172" name="T102"/>
                <a:gd fmla="*/ 46 h 159" name="T103"/>
                <a:gd fmla="*/ 87 w 172" name="T104"/>
                <a:gd fmla="*/ 26 h 159" name="T105"/>
                <a:gd fmla="*/ 86 w 172" name="T106"/>
                <a:gd fmla="*/ 25 h 159" name="T107"/>
                <a:gd fmla="*/ 85 w 172" name="T108"/>
                <a:gd fmla="*/ 24 h 159" name="T109"/>
                <a:gd fmla="*/ 59 w 172" name="T110"/>
                <a:gd fmla="*/ 13 h 159" name="T111"/>
                <a:gd fmla="*/ 59 w 172" name="T112"/>
                <a:gd fmla="*/ 2 h 1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9" w="172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2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gdLst>
                <a:gd fmla="*/ 6 w 22" name="T0"/>
                <a:gd fmla="*/ 14 h 27" name="T1"/>
                <a:gd fmla="*/ 6 w 22" name="T2"/>
                <a:gd fmla="*/ 4 h 27" name="T3"/>
                <a:gd fmla="*/ 10 w 22" name="T4"/>
                <a:gd fmla="*/ 3 h 27" name="T5"/>
                <a:gd fmla="*/ 16 w 22" name="T6"/>
                <a:gd fmla="*/ 3 h 27" name="T7"/>
                <a:gd fmla="*/ 17 w 22" name="T8"/>
                <a:gd fmla="*/ 3 h 27" name="T9"/>
                <a:gd fmla="*/ 18 w 22" name="T10"/>
                <a:gd fmla="*/ 4 h 27" name="T11"/>
                <a:gd fmla="*/ 16 w 22" name="T12"/>
                <a:gd fmla="*/ 7 h 27" name="T13"/>
                <a:gd fmla="*/ 12 w 22" name="T14"/>
                <a:gd fmla="*/ 7 h 27" name="T15"/>
                <a:gd fmla="*/ 10 w 22" name="T16"/>
                <a:gd fmla="*/ 11 h 27" name="T17"/>
                <a:gd fmla="*/ 11 w 22" name="T18"/>
                <a:gd fmla="*/ 11 h 27" name="T19"/>
                <a:gd fmla="*/ 15 w 22" name="T20"/>
                <a:gd fmla="*/ 23 h 27" name="T21"/>
                <a:gd fmla="*/ 9 w 22" name="T22"/>
                <a:gd fmla="*/ 24 h 27" name="T23"/>
                <a:gd fmla="*/ 4 w 22" name="T24"/>
                <a:gd fmla="*/ 24 h 27" name="T25"/>
                <a:gd fmla="*/ 5 w 22" name="T26"/>
                <a:gd fmla="*/ 21 h 27" name="T27"/>
                <a:gd fmla="*/ 5 w 22" name="T28"/>
                <a:gd fmla="*/ 21 h 27" name="T29"/>
                <a:gd fmla="*/ 9 w 22" name="T30"/>
                <a:gd fmla="*/ 21 h 27" name="T31"/>
                <a:gd fmla="*/ 13 w 22" name="T32"/>
                <a:gd fmla="*/ 15 h 27" name="T33"/>
                <a:gd fmla="*/ 8 w 22" name="T34"/>
                <a:gd fmla="*/ 14 h 27" name="T35"/>
                <a:gd fmla="*/ 6 w 22" name="T36"/>
                <a:gd fmla="*/ 14 h 27" name="T37"/>
                <a:gd fmla="*/ 10 w 22" name="T38"/>
                <a:gd fmla="*/ 0 h 27" name="T39"/>
                <a:gd fmla="*/ 3 w 22" name="T40"/>
                <a:gd fmla="*/ 4 h 27" name="T41"/>
                <a:gd fmla="*/ 3 w 22" name="T42"/>
                <a:gd fmla="*/ 14 h 27" name="T43"/>
                <a:gd fmla="*/ 4 w 22" name="T44"/>
                <a:gd fmla="*/ 16 h 27" name="T45"/>
                <a:gd fmla="*/ 6 w 22" name="T46"/>
                <a:gd fmla="*/ 17 h 27" name="T47"/>
                <a:gd fmla="*/ 6 w 22" name="T48"/>
                <a:gd fmla="*/ 17 h 27" name="T49"/>
                <a:gd fmla="*/ 8 w 22" name="T50"/>
                <a:gd fmla="*/ 17 h 27" name="T51"/>
                <a:gd fmla="*/ 11 w 22" name="T52"/>
                <a:gd fmla="*/ 17 h 27" name="T53"/>
                <a:gd fmla="*/ 9 w 22" name="T54"/>
                <a:gd fmla="*/ 18 h 27" name="T55"/>
                <a:gd fmla="*/ 8 w 22" name="T56"/>
                <a:gd fmla="*/ 18 h 27" name="T57"/>
                <a:gd fmla="*/ 5 w 22" name="T58"/>
                <a:gd fmla="*/ 18 h 27" name="T59"/>
                <a:gd fmla="*/ 2 w 22" name="T60"/>
                <a:gd fmla="*/ 20 h 27" name="T61"/>
                <a:gd fmla="*/ 2 w 22" name="T62"/>
                <a:gd fmla="*/ 20 h 27" name="T63"/>
                <a:gd fmla="*/ 1 w 22" name="T64"/>
                <a:gd fmla="*/ 25 h 27" name="T65"/>
                <a:gd fmla="*/ 3 w 22" name="T66"/>
                <a:gd fmla="*/ 26 h 27" name="T67"/>
                <a:gd fmla="*/ 9 w 22" name="T68"/>
                <a:gd fmla="*/ 27 h 27" name="T69"/>
                <a:gd fmla="*/ 16 w 22" name="T70"/>
                <a:gd fmla="*/ 26 h 27" name="T71"/>
                <a:gd fmla="*/ 22 w 22" name="T72"/>
                <a:gd fmla="*/ 16 h 27" name="T73"/>
                <a:gd fmla="*/ 17 w 22" name="T74"/>
                <a:gd fmla="*/ 10 h 27" name="T75"/>
                <a:gd fmla="*/ 20 w 22" name="T76"/>
                <a:gd fmla="*/ 8 h 27" name="T77"/>
                <a:gd fmla="*/ 21 w 22" name="T78"/>
                <a:gd fmla="*/ 5 h 27" name="T79"/>
                <a:gd fmla="*/ 21 w 22" name="T80"/>
                <a:gd fmla="*/ 4 h 27" name="T81"/>
                <a:gd fmla="*/ 17 w 22" name="T82"/>
                <a:gd fmla="*/ 0 h 27" name="T83"/>
                <a:gd fmla="*/ 16 w 22" name="T84"/>
                <a:gd fmla="*/ 0 h 27" name="T85"/>
                <a:gd fmla="*/ 16 w 22" name="T86"/>
                <a:gd fmla="*/ 0 h 27" name="T87"/>
                <a:gd fmla="*/ 14 w 22" name="T88"/>
                <a:gd fmla="*/ 0 h 27" name="T89"/>
                <a:gd fmla="*/ 10 w 22" name="T90"/>
                <a:gd fmla="*/ 0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22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3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gdLst>
                <a:gd fmla="*/ 5 w 24" name="T0"/>
                <a:gd fmla="*/ 14 h 32" name="T1"/>
                <a:gd fmla="*/ 5 w 24" name="T2"/>
                <a:gd fmla="*/ 14 h 32" name="T3"/>
                <a:gd fmla="*/ 5 w 24" name="T4"/>
                <a:gd fmla="*/ 14 h 32" name="T5"/>
                <a:gd fmla="*/ 3 w 24" name="T6"/>
                <a:gd fmla="*/ 10 h 32" name="T7"/>
                <a:gd fmla="*/ 13 w 24" name="T8"/>
                <a:gd fmla="*/ 3 h 32" name="T9"/>
                <a:gd fmla="*/ 13 w 24" name="T10"/>
                <a:gd fmla="*/ 3 h 32" name="T11"/>
                <a:gd fmla="*/ 14 w 24" name="T12"/>
                <a:gd fmla="*/ 4 h 32" name="T13"/>
                <a:gd fmla="*/ 15 w 24" name="T14"/>
                <a:gd fmla="*/ 5 h 32" name="T15"/>
                <a:gd fmla="*/ 15 w 24" name="T16"/>
                <a:gd fmla="*/ 24 h 32" name="T17"/>
                <a:gd fmla="*/ 18 w 24" name="T18"/>
                <a:gd fmla="*/ 24 h 32" name="T19"/>
                <a:gd fmla="*/ 21 w 24" name="T20"/>
                <a:gd fmla="*/ 25 h 32" name="T21"/>
                <a:gd fmla="*/ 21 w 24" name="T22"/>
                <a:gd fmla="*/ 29 h 32" name="T23"/>
                <a:gd fmla="*/ 21 w 24" name="T24"/>
                <a:gd fmla="*/ 29 h 32" name="T25"/>
                <a:gd fmla="*/ 21 w 24" name="T26"/>
                <a:gd fmla="*/ 29 h 32" name="T27"/>
                <a:gd fmla="*/ 21 w 24" name="T28"/>
                <a:gd fmla="*/ 29 h 32" name="T29"/>
                <a:gd fmla="*/ 4 w 24" name="T30"/>
                <a:gd fmla="*/ 29 h 32" name="T31"/>
                <a:gd fmla="*/ 4 w 24" name="T32"/>
                <a:gd fmla="*/ 25 h 32" name="T33"/>
                <a:gd fmla="*/ 5 w 24" name="T34"/>
                <a:gd fmla="*/ 25 h 32" name="T35"/>
                <a:gd fmla="*/ 10 w 24" name="T36"/>
                <a:gd fmla="*/ 25 h 32" name="T37"/>
                <a:gd fmla="*/ 11 w 24" name="T38"/>
                <a:gd fmla="*/ 11 h 32" name="T39"/>
                <a:gd fmla="*/ 5 w 24" name="T40"/>
                <a:gd fmla="*/ 14 h 32" name="T41"/>
                <a:gd fmla="*/ 5 w 24" name="T42"/>
                <a:gd fmla="*/ 14 h 32" name="T43"/>
                <a:gd fmla="*/ 13 w 24" name="T44"/>
                <a:gd fmla="*/ 0 h 32" name="T45"/>
                <a:gd fmla="*/ 10 w 24" name="T46"/>
                <a:gd fmla="*/ 2 h 32" name="T47"/>
                <a:gd fmla="*/ 2 w 24" name="T48"/>
                <a:gd fmla="*/ 7 h 32" name="T49"/>
                <a:gd fmla="*/ 0 w 24" name="T50"/>
                <a:gd fmla="*/ 8 h 32" name="T51"/>
                <a:gd fmla="*/ 0 w 24" name="T52"/>
                <a:gd fmla="*/ 11 h 32" name="T53"/>
                <a:gd fmla="*/ 2 w 24" name="T54"/>
                <a:gd fmla="*/ 15 h 32" name="T55"/>
                <a:gd fmla="*/ 4 w 24" name="T56"/>
                <a:gd fmla="*/ 17 h 32" name="T57"/>
                <a:gd fmla="*/ 5 w 24" name="T58"/>
                <a:gd fmla="*/ 17 h 32" name="T59"/>
                <a:gd fmla="*/ 7 w 24" name="T60"/>
                <a:gd fmla="*/ 17 h 32" name="T61"/>
                <a:gd fmla="*/ 8 w 24" name="T62"/>
                <a:gd fmla="*/ 16 h 32" name="T63"/>
                <a:gd fmla="*/ 8 w 24" name="T64"/>
                <a:gd fmla="*/ 18 h 32" name="T65"/>
                <a:gd fmla="*/ 7 w 24" name="T66"/>
                <a:gd fmla="*/ 22 h 32" name="T67"/>
                <a:gd fmla="*/ 5 w 24" name="T68"/>
                <a:gd fmla="*/ 22 h 32" name="T69"/>
                <a:gd fmla="*/ 4 w 24" name="T70"/>
                <a:gd fmla="*/ 22 h 32" name="T71"/>
                <a:gd fmla="*/ 2 w 24" name="T72"/>
                <a:gd fmla="*/ 25 h 32" name="T73"/>
                <a:gd fmla="*/ 2 w 24" name="T74"/>
                <a:gd fmla="*/ 27 h 32" name="T75"/>
                <a:gd fmla="*/ 2 w 24" name="T76"/>
                <a:gd fmla="*/ 29 h 32" name="T77"/>
                <a:gd fmla="*/ 4 w 24" name="T78"/>
                <a:gd fmla="*/ 31 h 32" name="T79"/>
                <a:gd fmla="*/ 12 w 24" name="T80"/>
                <a:gd fmla="*/ 32 h 32" name="T81"/>
                <a:gd fmla="*/ 21 w 24" name="T82"/>
                <a:gd fmla="*/ 32 h 32" name="T83"/>
                <a:gd fmla="*/ 23 w 24" name="T84"/>
                <a:gd fmla="*/ 31 h 32" name="T85"/>
                <a:gd fmla="*/ 24 w 24" name="T86"/>
                <a:gd fmla="*/ 29 h 32" name="T87"/>
                <a:gd fmla="*/ 24 w 24" name="T88"/>
                <a:gd fmla="*/ 25 h 32" name="T89"/>
                <a:gd fmla="*/ 21 w 24" name="T90"/>
                <a:gd fmla="*/ 22 h 32" name="T91"/>
                <a:gd fmla="*/ 18 w 24" name="T92"/>
                <a:gd fmla="*/ 21 h 32" name="T93"/>
                <a:gd fmla="*/ 18 w 24" name="T94"/>
                <a:gd fmla="*/ 21 h 32" name="T95"/>
                <a:gd fmla="*/ 18 w 24" name="T96"/>
                <a:gd fmla="*/ 6 h 32" name="T97"/>
                <a:gd fmla="*/ 18 w 24" name="T98"/>
                <a:gd fmla="*/ 3 h 32" name="T99"/>
                <a:gd fmla="*/ 17 w 24" name="T100"/>
                <a:gd fmla="*/ 3 h 32" name="T101"/>
                <a:gd fmla="*/ 16 w 24" name="T102"/>
                <a:gd fmla="*/ 2 h 32" name="T103"/>
                <a:gd fmla="*/ 14 w 24" name="T104"/>
                <a:gd fmla="*/ 1 h 32" name="T105"/>
                <a:gd fmla="*/ 13 w 24" name="T106"/>
                <a:gd fmla="*/ 0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2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4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gdLst>
                <a:gd fmla="*/ 3 w 22" name="T0"/>
                <a:gd fmla="*/ 4 h 31" name="T1"/>
                <a:gd fmla="*/ 10 w 22" name="T2"/>
                <a:gd fmla="*/ 2 h 31" name="T3"/>
                <a:gd fmla="*/ 10 w 22" name="T4"/>
                <a:gd fmla="*/ 2 h 31" name="T5"/>
                <a:gd fmla="*/ 17 w 22" name="T6"/>
                <a:gd fmla="*/ 9 h 31" name="T7"/>
                <a:gd fmla="*/ 10 w 22" name="T8"/>
                <a:gd fmla="*/ 22 h 31" name="T9"/>
                <a:gd fmla="*/ 11 w 22" name="T10"/>
                <a:gd fmla="*/ 24 h 31" name="T11"/>
                <a:gd fmla="*/ 19 w 22" name="T12"/>
                <a:gd fmla="*/ 27 h 31" name="T13"/>
                <a:gd fmla="*/ 9 w 22" name="T14"/>
                <a:gd fmla="*/ 27 h 31" name="T15"/>
                <a:gd fmla="*/ 4 w 22" name="T16"/>
                <a:gd fmla="*/ 24 h 31" name="T17"/>
                <a:gd fmla="*/ 4 w 22" name="T18"/>
                <a:gd fmla="*/ 24 h 31" name="T19"/>
                <a:gd fmla="*/ 12 w 22" name="T20"/>
                <a:gd fmla="*/ 16 h 31" name="T21"/>
                <a:gd fmla="*/ 13 w 22" name="T22"/>
                <a:gd fmla="*/ 12 h 31" name="T23"/>
                <a:gd fmla="*/ 11 w 22" name="T24"/>
                <a:gd fmla="*/ 8 h 31" name="T25"/>
                <a:gd fmla="*/ 11 w 22" name="T26"/>
                <a:gd fmla="*/ 8 h 31" name="T27"/>
                <a:gd fmla="*/ 8 w 22" name="T28"/>
                <a:gd fmla="*/ 7 h 31" name="T29"/>
                <a:gd fmla="*/ 4 w 22" name="T30"/>
                <a:gd fmla="*/ 8 h 31" name="T31"/>
                <a:gd fmla="*/ 10 w 22" name="T32"/>
                <a:gd fmla="*/ 0 h 31" name="T33"/>
                <a:gd fmla="*/ 10 w 22" name="T34"/>
                <a:gd fmla="*/ 0 h 31" name="T35"/>
                <a:gd fmla="*/ 0 w 22" name="T36"/>
                <a:gd fmla="*/ 4 h 31" name="T37"/>
                <a:gd fmla="*/ 2 w 22" name="T38"/>
                <a:gd fmla="*/ 11 h 31" name="T39"/>
                <a:gd fmla="*/ 4 w 22" name="T40"/>
                <a:gd fmla="*/ 11 h 31" name="T41"/>
                <a:gd fmla="*/ 8 w 22" name="T42"/>
                <a:gd fmla="*/ 10 h 31" name="T43"/>
                <a:gd fmla="*/ 10 w 22" name="T44"/>
                <a:gd fmla="*/ 10 h 31" name="T45"/>
                <a:gd fmla="*/ 10 w 22" name="T46"/>
                <a:gd fmla="*/ 12 h 31" name="T47"/>
                <a:gd fmla="*/ 3 w 22" name="T48"/>
                <a:gd fmla="*/ 21 h 31" name="T49"/>
                <a:gd fmla="*/ 1 w 22" name="T50"/>
                <a:gd fmla="*/ 24 h 31" name="T51"/>
                <a:gd fmla="*/ 1 w 22" name="T52"/>
                <a:gd fmla="*/ 29 h 31" name="T53"/>
                <a:gd fmla="*/ 2 w 22" name="T54"/>
                <a:gd fmla="*/ 31 h 31" name="T55"/>
                <a:gd fmla="*/ 9 w 22" name="T56"/>
                <a:gd fmla="*/ 30 h 31" name="T57"/>
                <a:gd fmla="*/ 21 w 22" name="T58"/>
                <a:gd fmla="*/ 31 h 31" name="T59"/>
                <a:gd fmla="*/ 22 w 22" name="T60"/>
                <a:gd fmla="*/ 29 h 31" name="T61"/>
                <a:gd fmla="*/ 22 w 22" name="T62"/>
                <a:gd fmla="*/ 23 h 31" name="T63"/>
                <a:gd fmla="*/ 21 w 22" name="T64"/>
                <a:gd fmla="*/ 22 h 31" name="T65"/>
                <a:gd fmla="*/ 17 w 22" name="T66"/>
                <a:gd fmla="*/ 18 h 31" name="T67"/>
                <a:gd fmla="*/ 19 w 22" name="T68"/>
                <a:gd fmla="*/ 4 h 3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1" w="22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6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7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gdLst>
                <a:gd fmla="*/ 5 w 23" name="T0"/>
                <a:gd fmla="*/ 4 h 32" name="T1"/>
                <a:gd fmla="*/ 5 w 23" name="T2"/>
                <a:gd fmla="*/ 4 h 32" name="T3"/>
                <a:gd fmla="*/ 11 w 23" name="T4"/>
                <a:gd fmla="*/ 3 h 32" name="T5"/>
                <a:gd fmla="*/ 17 w 23" name="T6"/>
                <a:gd fmla="*/ 8 h 32" name="T7"/>
                <a:gd fmla="*/ 13 w 23" name="T8"/>
                <a:gd fmla="*/ 13 h 32" name="T9"/>
                <a:gd fmla="*/ 14 w 23" name="T10"/>
                <a:gd fmla="*/ 16 h 32" name="T11"/>
                <a:gd fmla="*/ 20 w 23" name="T12"/>
                <a:gd fmla="*/ 23 h 32" name="T13"/>
                <a:gd fmla="*/ 13 w 23" name="T14"/>
                <a:gd fmla="*/ 29 h 32" name="T15"/>
                <a:gd fmla="*/ 11 w 23" name="T16"/>
                <a:gd fmla="*/ 29 h 32" name="T17"/>
                <a:gd fmla="*/ 4 w 23" name="T18"/>
                <a:gd fmla="*/ 28 h 32" name="T19"/>
                <a:gd fmla="*/ 9 w 23" name="T20"/>
                <a:gd fmla="*/ 26 h 32" name="T21"/>
                <a:gd fmla="*/ 15 w 23" name="T22"/>
                <a:gd fmla="*/ 24 h 32" name="T23"/>
                <a:gd fmla="*/ 12 w 23" name="T24"/>
                <a:gd fmla="*/ 17 h 32" name="T25"/>
                <a:gd fmla="*/ 8 w 23" name="T26"/>
                <a:gd fmla="*/ 17 h 32" name="T27"/>
                <a:gd fmla="*/ 11 w 23" name="T28"/>
                <a:gd fmla="*/ 14 h 32" name="T29"/>
                <a:gd fmla="*/ 13 w 23" name="T30"/>
                <a:gd fmla="*/ 9 h 32" name="T31"/>
                <a:gd fmla="*/ 8 w 23" name="T32"/>
                <a:gd fmla="*/ 6 h 32" name="T33"/>
                <a:gd fmla="*/ 5 w 23" name="T34"/>
                <a:gd fmla="*/ 6 h 32" name="T35"/>
                <a:gd fmla="*/ 11 w 23" name="T36"/>
                <a:gd fmla="*/ 0 h 32" name="T37"/>
                <a:gd fmla="*/ 2 w 23" name="T38"/>
                <a:gd fmla="*/ 2 h 32" name="T39"/>
                <a:gd fmla="*/ 2 w 23" name="T40"/>
                <a:gd fmla="*/ 4 h 32" name="T41"/>
                <a:gd fmla="*/ 2 w 23" name="T42"/>
                <a:gd fmla="*/ 8 h 32" name="T43"/>
                <a:gd fmla="*/ 3 w 23" name="T44"/>
                <a:gd fmla="*/ 9 h 32" name="T45"/>
                <a:gd fmla="*/ 5 w 23" name="T46"/>
                <a:gd fmla="*/ 9 h 32" name="T47"/>
                <a:gd fmla="*/ 8 w 23" name="T48"/>
                <a:gd fmla="*/ 9 h 32" name="T49"/>
                <a:gd fmla="*/ 10 w 23" name="T50"/>
                <a:gd fmla="*/ 10 h 32" name="T51"/>
                <a:gd fmla="*/ 10 w 23" name="T52"/>
                <a:gd fmla="*/ 11 h 32" name="T53"/>
                <a:gd fmla="*/ 7 w 23" name="T54"/>
                <a:gd fmla="*/ 12 h 32" name="T55"/>
                <a:gd fmla="*/ 7 w 23" name="T56"/>
                <a:gd fmla="*/ 12 h 32" name="T57"/>
                <a:gd fmla="*/ 6 w 23" name="T58"/>
                <a:gd fmla="*/ 11 h 32" name="T59"/>
                <a:gd fmla="*/ 5 w 23" name="T60"/>
                <a:gd fmla="*/ 13 h 32" name="T61"/>
                <a:gd fmla="*/ 5 w 23" name="T62"/>
                <a:gd fmla="*/ 18 h 32" name="T63"/>
                <a:gd fmla="*/ 5 w 23" name="T64"/>
                <a:gd fmla="*/ 19 h 32" name="T65"/>
                <a:gd fmla="*/ 6 w 23" name="T66"/>
                <a:gd fmla="*/ 20 h 32" name="T67"/>
                <a:gd fmla="*/ 11 w 23" name="T68"/>
                <a:gd fmla="*/ 20 h 32" name="T69"/>
                <a:gd fmla="*/ 12 w 23" name="T70"/>
                <a:gd fmla="*/ 22 h 32" name="T71"/>
                <a:gd fmla="*/ 9 w 23" name="T72"/>
                <a:gd fmla="*/ 23 h 32" name="T73"/>
                <a:gd fmla="*/ 4 w 23" name="T74"/>
                <a:gd fmla="*/ 22 h 32" name="T75"/>
                <a:gd fmla="*/ 0 w 23" name="T76"/>
                <a:gd fmla="*/ 29 h 32" name="T77"/>
                <a:gd fmla="*/ 11 w 23" name="T78"/>
                <a:gd fmla="*/ 32 h 32" name="T79"/>
                <a:gd fmla="*/ 20 w 23" name="T80"/>
                <a:gd fmla="*/ 29 h 32" name="T81"/>
                <a:gd fmla="*/ 23 w 23" name="T82"/>
                <a:gd fmla="*/ 23 h 32" name="T83"/>
                <a:gd fmla="*/ 18 w 23" name="T84"/>
                <a:gd fmla="*/ 12 h 32" name="T85"/>
                <a:gd fmla="*/ 18 w 23" name="T86"/>
                <a:gd fmla="*/ 2 h 3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" w="23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gdLst>
                <a:gd fmla="*/ 7 w 10" name="T0"/>
                <a:gd fmla="*/ 8 h 11" name="T1"/>
                <a:gd fmla="*/ 5 w 10" name="T2"/>
                <a:gd fmla="*/ 7 h 11" name="T3"/>
                <a:gd fmla="*/ 7 w 10" name="T4"/>
                <a:gd fmla="*/ 5 h 11" name="T5"/>
                <a:gd fmla="*/ 7 w 10" name="T6"/>
                <a:gd fmla="*/ 8 h 11" name="T7"/>
                <a:gd fmla="*/ 9 w 10" name="T8"/>
                <a:gd fmla="*/ 0 h 11" name="T9"/>
                <a:gd fmla="*/ 8 w 10" name="T10"/>
                <a:gd fmla="*/ 0 h 11" name="T11"/>
                <a:gd fmla="*/ 8 w 10" name="T12"/>
                <a:gd fmla="*/ 0 h 11" name="T13"/>
                <a:gd fmla="*/ 7 w 10" name="T14"/>
                <a:gd fmla="*/ 1 h 11" name="T15"/>
                <a:gd fmla="*/ 0 w 10" name="T16"/>
                <a:gd fmla="*/ 8 h 11" name="T17"/>
                <a:gd fmla="*/ 0 w 10" name="T18"/>
                <a:gd fmla="*/ 10 h 11" name="T19"/>
                <a:gd fmla="*/ 1 w 10" name="T20"/>
                <a:gd fmla="*/ 11 h 11" name="T21"/>
                <a:gd fmla="*/ 1 w 10" name="T22"/>
                <a:gd fmla="*/ 11 h 11" name="T23"/>
                <a:gd fmla="*/ 4 w 10" name="T24"/>
                <a:gd fmla="*/ 10 h 11" name="T25"/>
                <a:gd fmla="*/ 8 w 10" name="T26"/>
                <a:gd fmla="*/ 11 h 11" name="T27"/>
                <a:gd fmla="*/ 8 w 10" name="T28"/>
                <a:gd fmla="*/ 11 h 11" name="T29"/>
                <a:gd fmla="*/ 9 w 10" name="T30"/>
                <a:gd fmla="*/ 9 h 11" name="T31"/>
                <a:gd fmla="*/ 10 w 10" name="T32"/>
                <a:gd fmla="*/ 2 h 11" name="T33"/>
                <a:gd fmla="*/ 9 w 10" name="T34"/>
                <a:gd fmla="*/ 0 h 11" name="T35"/>
                <a:gd fmla="*/ 9 w 10" name="T36"/>
                <a:gd fmla="*/ 0 h 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" w="10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gdLst>
                <a:gd fmla="*/ 19 w 26" name="T0"/>
                <a:gd fmla="*/ 3 h 32" name="T1"/>
                <a:gd fmla="*/ 18 w 26" name="T2"/>
                <a:gd fmla="*/ 15 h 32" name="T3"/>
                <a:gd fmla="*/ 18 w 26" name="T4"/>
                <a:gd fmla="*/ 17 h 32" name="T5"/>
                <a:gd fmla="*/ 20 w 26" name="T6"/>
                <a:gd fmla="*/ 18 h 32" name="T7"/>
                <a:gd fmla="*/ 23 w 26" name="T8"/>
                <a:gd fmla="*/ 18 h 32" name="T9"/>
                <a:gd fmla="*/ 23 w 26" name="T10"/>
                <a:gd fmla="*/ 20 h 32" name="T11"/>
                <a:gd fmla="*/ 19 w 26" name="T12"/>
                <a:gd fmla="*/ 20 h 32" name="T13"/>
                <a:gd fmla="*/ 18 w 26" name="T14"/>
                <a:gd fmla="*/ 21 h 32" name="T15"/>
                <a:gd fmla="*/ 17 w 26" name="T16"/>
                <a:gd fmla="*/ 27 h 32" name="T17"/>
                <a:gd fmla="*/ 15 w 26" name="T18"/>
                <a:gd fmla="*/ 29 h 32" name="T19"/>
                <a:gd fmla="*/ 14 w 26" name="T20"/>
                <a:gd fmla="*/ 20 h 32" name="T21"/>
                <a:gd fmla="*/ 13 w 26" name="T22"/>
                <a:gd fmla="*/ 20 h 32" name="T23"/>
                <a:gd fmla="*/ 5 w 26" name="T24"/>
                <a:gd fmla="*/ 20 h 32" name="T25"/>
                <a:gd fmla="*/ 3 w 26" name="T26"/>
                <a:gd fmla="*/ 20 h 32" name="T27"/>
                <a:gd fmla="*/ 3 w 26" name="T28"/>
                <a:gd fmla="*/ 17 h 32" name="T29"/>
                <a:gd fmla="*/ 15 w 26" name="T30"/>
                <a:gd fmla="*/ 3 h 32" name="T31"/>
                <a:gd fmla="*/ 20 w 26" name="T32"/>
                <a:gd fmla="*/ 0 h 32" name="T33"/>
                <a:gd fmla="*/ 17 w 26" name="T34"/>
                <a:gd fmla="*/ 0 h 32" name="T35"/>
                <a:gd fmla="*/ 15 w 26" name="T36"/>
                <a:gd fmla="*/ 0 h 32" name="T37"/>
                <a:gd fmla="*/ 14 w 26" name="T38"/>
                <a:gd fmla="*/ 0 h 32" name="T39"/>
                <a:gd fmla="*/ 13 w 26" name="T40"/>
                <a:gd fmla="*/ 0 h 32" name="T41"/>
                <a:gd fmla="*/ 13 w 26" name="T42"/>
                <a:gd fmla="*/ 1 h 32" name="T43"/>
                <a:gd fmla="*/ 2 w 26" name="T44"/>
                <a:gd fmla="*/ 14 h 32" name="T45"/>
                <a:gd fmla="*/ 0 w 26" name="T46"/>
                <a:gd fmla="*/ 18 h 32" name="T47"/>
                <a:gd fmla="*/ 0 w 26" name="T48"/>
                <a:gd fmla="*/ 22 h 32" name="T49"/>
                <a:gd fmla="*/ 5 w 26" name="T50"/>
                <a:gd fmla="*/ 23 h 32" name="T51"/>
                <a:gd fmla="*/ 12 w 26" name="T52"/>
                <a:gd fmla="*/ 30 h 32" name="T53"/>
                <a:gd fmla="*/ 12 w 26" name="T54"/>
                <a:gd fmla="*/ 32 h 32" name="T55"/>
                <a:gd fmla="*/ 13 w 26" name="T56"/>
                <a:gd fmla="*/ 32 h 32" name="T57"/>
                <a:gd fmla="*/ 20 w 26" name="T58"/>
                <a:gd fmla="*/ 30 h 32" name="T59"/>
                <a:gd fmla="*/ 20 w 26" name="T60"/>
                <a:gd fmla="*/ 27 h 32" name="T61"/>
                <a:gd fmla="*/ 23 w 26" name="T62"/>
                <a:gd fmla="*/ 23 h 32" name="T63"/>
                <a:gd fmla="*/ 26 w 26" name="T64"/>
                <a:gd fmla="*/ 22 h 32" name="T65"/>
                <a:gd fmla="*/ 26 w 26" name="T66"/>
                <a:gd fmla="*/ 15 h 32" name="T67"/>
                <a:gd fmla="*/ 25 w 26" name="T68"/>
                <a:gd fmla="*/ 15 h 32" name="T69"/>
                <a:gd fmla="*/ 21 w 26" name="T70"/>
                <a:gd fmla="*/ 15 h 32" name="T71"/>
                <a:gd fmla="*/ 22 w 26" name="T72"/>
                <a:gd fmla="*/ 2 h 32" name="T73"/>
                <a:gd fmla="*/ 20 w 26" name="T74"/>
                <a:gd fmla="*/ 0 h 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2" w="26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715500" y="2723223"/>
            <a:ext cx="291167" cy="162490"/>
            <a:chOff x="254610" y="4524402"/>
            <a:chExt cx="555582" cy="310051"/>
          </a:xfrm>
        </p:grpSpPr>
        <p:sp>
          <p:nvSpPr>
            <p:cNvPr id="141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835"/>
            <p:cNvSpPr/>
            <p:nvPr/>
          </p:nvSpPr>
          <p:spPr bwMode="auto">
            <a:xfrm flipH="1">
              <a:off x="384544" y="458175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5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gdLst>
                <a:gd fmla="*/ 119 w 262" name="T0"/>
                <a:gd fmla="*/ 120 h 146" name="T1"/>
                <a:gd fmla="*/ 116 w 262" name="T2"/>
                <a:gd fmla="*/ 139 h 146" name="T3"/>
                <a:gd fmla="*/ 105 w 262" name="T4"/>
                <a:gd fmla="*/ 107 h 146" name="T5"/>
                <a:gd fmla="*/ 106 w 262" name="T6"/>
                <a:gd fmla="*/ 132 h 146" name="T7"/>
                <a:gd fmla="*/ 83 w 262" name="T8"/>
                <a:gd fmla="*/ 116 h 146" name="T9"/>
                <a:gd fmla="*/ 96 w 262" name="T10"/>
                <a:gd fmla="*/ 97 h 146" name="T11"/>
                <a:gd fmla="*/ 75 w 262" name="T12"/>
                <a:gd fmla="*/ 112 h 146" name="T13"/>
                <a:gd fmla="*/ 79 w 262" name="T14"/>
                <a:gd fmla="*/ 93 h 146" name="T15"/>
                <a:gd fmla="*/ 78 w 262" name="T16"/>
                <a:gd fmla="*/ 110 h 146" name="T17"/>
                <a:gd fmla="*/ 36 w 262" name="T18"/>
                <a:gd fmla="*/ 90 h 146" name="T19"/>
                <a:gd fmla="*/ 213 w 262" name="T20"/>
                <a:gd fmla="*/ 87 h 146" name="T21"/>
                <a:gd fmla="*/ 31 w 262" name="T22"/>
                <a:gd fmla="*/ 88 h 146" name="T23"/>
                <a:gd fmla="*/ 205 w 262" name="T24"/>
                <a:gd fmla="*/ 82 h 146" name="T25"/>
                <a:gd fmla="*/ 32 w 262" name="T26"/>
                <a:gd fmla="*/ 79 h 146" name="T27"/>
                <a:gd fmla="*/ 63 w 262" name="T28"/>
                <a:gd fmla="*/ 32 h 146" name="T29"/>
                <a:gd fmla="*/ 108 w 262" name="T30"/>
                <a:gd fmla="*/ 47 h 146" name="T31"/>
                <a:gd fmla="*/ 196 w 262" name="T32"/>
                <a:gd fmla="*/ 90 h 146" name="T33"/>
                <a:gd fmla="*/ 147 w 262" name="T34"/>
                <a:gd fmla="*/ 83 h 146" name="T35"/>
                <a:gd fmla="*/ 145 w 262" name="T36"/>
                <a:gd fmla="*/ 102 h 146" name="T37"/>
                <a:gd fmla="*/ 167 w 262" name="T38"/>
                <a:gd fmla="*/ 122 h 146" name="T39"/>
                <a:gd fmla="*/ 133 w 262" name="T40"/>
                <a:gd fmla="*/ 120 h 146" name="T41"/>
                <a:gd fmla="*/ 143 w 262" name="T42"/>
                <a:gd fmla="*/ 141 h 146" name="T43"/>
                <a:gd fmla="*/ 123 w 262" name="T44"/>
                <a:gd fmla="*/ 116 h 146" name="T45"/>
                <a:gd fmla="*/ 110 w 262" name="T46"/>
                <a:gd fmla="*/ 100 h 146" name="T47"/>
                <a:gd fmla="*/ 78 w 262" name="T48"/>
                <a:gd fmla="*/ 89 h 146" name="T49"/>
                <a:gd fmla="*/ 75 w 262" name="T50"/>
                <a:gd fmla="*/ 48 h 146" name="T51"/>
                <a:gd fmla="*/ 176 w 262" name="T52"/>
                <a:gd fmla="*/ 34 h 146" name="T53"/>
                <a:gd fmla="*/ 129 w 262" name="T54"/>
                <a:gd fmla="*/ 39 h 146" name="T55"/>
                <a:gd fmla="*/ 38 w 262" name="T56"/>
                <a:gd fmla="*/ 79 h 146" name="T57"/>
                <a:gd fmla="*/ 61 w 262" name="T58"/>
                <a:gd fmla="*/ 27 h 146" name="T59"/>
                <a:gd fmla="*/ 39 w 262" name="T60"/>
                <a:gd fmla="*/ 85 h 146" name="T61"/>
                <a:gd fmla="*/ 219 w 262" name="T62"/>
                <a:gd fmla="*/ 71 h 146" name="T63"/>
                <a:gd fmla="*/ 213 w 262" name="T64"/>
                <a:gd fmla="*/ 78 h 146" name="T65"/>
                <a:gd fmla="*/ 190 w 262" name="T66"/>
                <a:gd fmla="*/ 24 h 146" name="T67"/>
                <a:gd fmla="*/ 198 w 262" name="T68"/>
                <a:gd fmla="*/ 9 h 146" name="T69"/>
                <a:gd fmla="*/ 184 w 262" name="T70"/>
                <a:gd fmla="*/ 23 h 146" name="T71"/>
                <a:gd fmla="*/ 98 w 262" name="T72"/>
                <a:gd fmla="*/ 22 h 146" name="T73"/>
                <a:gd fmla="*/ 64 w 262" name="T74"/>
                <a:gd fmla="*/ 17 h 146" name="T75"/>
                <a:gd fmla="*/ 52 w 262" name="T76"/>
                <a:gd fmla="*/ 16 h 146" name="T77"/>
                <a:gd fmla="*/ 30 w 262" name="T78"/>
                <a:gd fmla="*/ 70 h 146" name="T79"/>
                <a:gd fmla="*/ 22 w 262" name="T80"/>
                <a:gd fmla="*/ 68 h 146" name="T81"/>
                <a:gd fmla="*/ 19 w 262" name="T82"/>
                <a:gd fmla="*/ 62 h 146" name="T83"/>
                <a:gd fmla="*/ 13 w 262" name="T84"/>
                <a:gd fmla="*/ 60 h 146" name="T85"/>
                <a:gd fmla="*/ 9 w 262" name="T86"/>
                <a:gd fmla="*/ 55 h 146" name="T87"/>
                <a:gd fmla="*/ 2 w 262" name="T88"/>
                <a:gd fmla="*/ 79 h 146" name="T89"/>
                <a:gd fmla="*/ 52 w 262" name="T90"/>
                <a:gd fmla="*/ 84 h 146" name="T91"/>
                <a:gd fmla="*/ 78 w 262" name="T92"/>
                <a:gd fmla="*/ 117 h 146" name="T93"/>
                <a:gd fmla="*/ 95 w 262" name="T94"/>
                <a:gd fmla="*/ 132 h 146" name="T95"/>
                <a:gd fmla="*/ 124 w 262" name="T96"/>
                <a:gd fmla="*/ 137 h 146" name="T97"/>
                <a:gd fmla="*/ 155 w 262" name="T98"/>
                <a:gd fmla="*/ 134 h 146" name="T99"/>
                <a:gd fmla="*/ 192 w 262" name="T100"/>
                <a:gd fmla="*/ 110 h 146" name="T101"/>
                <a:gd fmla="*/ 206 w 262" name="T102"/>
                <a:gd fmla="*/ 89 h 146" name="T103"/>
                <a:gd fmla="*/ 262 w 262" name="T104"/>
                <a:gd fmla="*/ 55 h 146" name="T105"/>
                <a:gd fmla="*/ 254 w 262" name="T106"/>
                <a:gd fmla="*/ 56 h 146" name="T107"/>
                <a:gd fmla="*/ 238 w 262" name="T108"/>
                <a:gd fmla="*/ 77 h 146" name="T109"/>
                <a:gd fmla="*/ 241 w 262" name="T110"/>
                <a:gd fmla="*/ 59 h 146" name="T111"/>
                <a:gd fmla="*/ 232 w 262" name="T112"/>
                <a:gd fmla="*/ 61 h 146" name="T113"/>
                <a:gd fmla="*/ 224 w 262" name="T114"/>
                <a:gd fmla="*/ 72 h 146" name="T115"/>
                <a:gd fmla="*/ 197 w 262" name="T116"/>
                <a:gd fmla="*/ 15 h 14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6" w="262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Freeform 841"/>
            <p:cNvSpPr/>
            <p:nvPr/>
          </p:nvSpPr>
          <p:spPr bwMode="auto"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Freeform 842"/>
            <p:cNvSpPr/>
            <p:nvPr/>
          </p:nvSpPr>
          <p:spPr bwMode="auto"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491375" y="3185724"/>
            <a:ext cx="271441" cy="231054"/>
            <a:chOff x="513583" y="4823700"/>
            <a:chExt cx="517945" cy="440881"/>
          </a:xfrm>
        </p:grpSpPr>
        <p:sp>
          <p:nvSpPr>
            <p:cNvPr id="151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gdLst>
                <a:gd fmla="*/ 48 w 80" name="T0"/>
                <a:gd fmla="*/ 76 h 80" name="T1"/>
                <a:gd fmla="*/ 43 w 80" name="T2"/>
                <a:gd fmla="*/ 76 h 80" name="T3"/>
                <a:gd fmla="*/ 43 w 80" name="T4"/>
                <a:gd fmla="*/ 77 h 80" name="T5"/>
                <a:gd fmla="*/ 37 w 80" name="T6"/>
                <a:gd fmla="*/ 77 h 80" name="T7"/>
                <a:gd fmla="*/ 39 w 80" name="T8"/>
                <a:gd fmla="*/ 77 h 80" name="T9"/>
                <a:gd fmla="*/ 35 w 80" name="T10"/>
                <a:gd fmla="*/ 74 h 80" name="T11"/>
                <a:gd fmla="*/ 32 w 80" name="T12"/>
                <a:gd fmla="*/ 76 h 80" name="T13"/>
                <a:gd fmla="*/ 34 w 80" name="T14"/>
                <a:gd fmla="*/ 74 h 80" name="T15"/>
                <a:gd fmla="*/ 27 w 80" name="T16"/>
                <a:gd fmla="*/ 75 h 80" name="T17"/>
                <a:gd fmla="*/ 29 w 80" name="T18"/>
                <a:gd fmla="*/ 75 h 80" name="T19"/>
                <a:gd fmla="*/ 27 w 80" name="T20"/>
                <a:gd fmla="*/ 70 h 80" name="T21"/>
                <a:gd fmla="*/ 23 w 80" name="T22"/>
                <a:gd fmla="*/ 73 h 80" name="T23"/>
                <a:gd fmla="*/ 25 w 80" name="T24"/>
                <a:gd fmla="*/ 69 h 80" name="T25"/>
                <a:gd fmla="*/ 13 w 80" name="T26"/>
                <a:gd fmla="*/ 64 h 80" name="T27"/>
                <a:gd fmla="*/ 16 w 80" name="T28"/>
                <a:gd fmla="*/ 68 h 80" name="T29"/>
                <a:gd fmla="*/ 13 w 80" name="T30"/>
                <a:gd fmla="*/ 55 h 80" name="T31"/>
                <a:gd fmla="*/ 9 w 80" name="T32"/>
                <a:gd fmla="*/ 58 h 80" name="T33"/>
                <a:gd fmla="*/ 11 w 80" name="T34"/>
                <a:gd fmla="*/ 50 h 80" name="T35"/>
                <a:gd fmla="*/ 9 w 80" name="T36"/>
                <a:gd fmla="*/ 58 h 80" name="T37"/>
                <a:gd fmla="*/ 9 w 80" name="T38"/>
                <a:gd fmla="*/ 44 h 80" name="T39"/>
                <a:gd fmla="*/ 6 w 80" name="T40"/>
                <a:gd fmla="*/ 53 h 80" name="T41"/>
                <a:gd fmla="*/ 7 w 80" name="T42"/>
                <a:gd fmla="*/ 36 h 80" name="T43"/>
                <a:gd fmla="*/ 9 w 80" name="T44"/>
                <a:gd fmla="*/ 42 h 80" name="T45"/>
                <a:gd fmla="*/ 4 w 80" name="T46"/>
                <a:gd fmla="*/ 34 h 80" name="T47"/>
                <a:gd fmla="*/ 6 w 80" name="T48"/>
                <a:gd fmla="*/ 35 h 80" name="T49"/>
                <a:gd fmla="*/ 5 w 80" name="T50"/>
                <a:gd fmla="*/ 29 h 80" name="T51"/>
                <a:gd fmla="*/ 4 w 80" name="T52"/>
                <a:gd fmla="*/ 31 h 80" name="T53"/>
                <a:gd fmla="*/ 10 w 80" name="T54"/>
                <a:gd fmla="*/ 21 h 80" name="T55"/>
                <a:gd fmla="*/ 5 w 80" name="T56"/>
                <a:gd fmla="*/ 27 h 80" name="T57"/>
                <a:gd fmla="*/ 12 w 80" name="T58"/>
                <a:gd fmla="*/ 17 h 80" name="T59"/>
                <a:gd fmla="*/ 9 w 80" name="T60"/>
                <a:gd fmla="*/ 20 h 80" name="T61"/>
                <a:gd fmla="*/ 15 w 80" name="T62"/>
                <a:gd fmla="*/ 50 h 80" name="T63"/>
                <a:gd fmla="*/ 32 w 80" name="T64"/>
                <a:gd fmla="*/ 5 h 80" name="T65"/>
                <a:gd fmla="*/ 75 w 80" name="T66"/>
                <a:gd fmla="*/ 30 h 80" name="T67"/>
                <a:gd fmla="*/ 55 w 80" name="T68"/>
                <a:gd fmla="*/ 72 h 80" name="T69"/>
                <a:gd fmla="*/ 40 w 80" name="T70"/>
                <a:gd fmla="*/ 0 h 80" name="T71"/>
                <a:gd fmla="*/ 22 w 80" name="T72"/>
                <a:gd fmla="*/ 6 h 80" name="T73"/>
                <a:gd fmla="*/ 8 w 80" name="T74"/>
                <a:gd fmla="*/ 14 h 80" name="T75"/>
                <a:gd fmla="*/ 0 w 80" name="T76"/>
                <a:gd fmla="*/ 39 h 80" name="T77"/>
                <a:gd fmla="*/ 34 w 80" name="T78"/>
                <a:gd fmla="*/ 80 h 80" name="T79"/>
                <a:gd fmla="*/ 41 w 80" name="T80"/>
                <a:gd fmla="*/ 80 h 80" name="T81"/>
                <a:gd fmla="*/ 46 w 80" name="T82"/>
                <a:gd fmla="*/ 80 h 80" name="T83"/>
                <a:gd fmla="*/ 48 w 80" name="T84"/>
                <a:gd fmla="*/ 80 h 80" name="T85"/>
                <a:gd fmla="*/ 74 w 80" name="T86"/>
                <a:gd fmla="*/ 62 h 80" name="T87"/>
                <a:gd fmla="*/ 63 w 80" name="T88"/>
                <a:gd fmla="*/ 9 h 8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0" w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gdLst>
                <a:gd fmla="*/ 55 w 59" name="T0"/>
                <a:gd fmla="*/ 37 h 62" name="T1"/>
                <a:gd fmla="*/ 55 w 59" name="T2"/>
                <a:gd fmla="*/ 38 h 62" name="T3"/>
                <a:gd fmla="*/ 55 w 59" name="T4"/>
                <a:gd fmla="*/ 32 h 62" name="T5"/>
                <a:gd fmla="*/ 55 w 59" name="T6"/>
                <a:gd fmla="*/ 34 h 62" name="T7"/>
                <a:gd fmla="*/ 55 w 59" name="T8"/>
                <a:gd fmla="*/ 35 h 62" name="T9"/>
                <a:gd fmla="*/ 53 w 59" name="T10"/>
                <a:gd fmla="*/ 27 h 62" name="T11"/>
                <a:gd fmla="*/ 55 w 59" name="T12"/>
                <a:gd fmla="*/ 29 h 62" name="T13"/>
                <a:gd fmla="*/ 54 w 59" name="T14"/>
                <a:gd fmla="*/ 30 h 62" name="T15"/>
                <a:gd fmla="*/ 55 w 59" name="T16"/>
                <a:gd fmla="*/ 24 h 62" name="T17"/>
                <a:gd fmla="*/ 53 w 59" name="T18"/>
                <a:gd fmla="*/ 25 h 62" name="T19"/>
                <a:gd fmla="*/ 52 w 59" name="T20"/>
                <a:gd fmla="*/ 21 h 62" name="T21"/>
                <a:gd fmla="*/ 53 w 59" name="T22"/>
                <a:gd fmla="*/ 25 h 62" name="T23"/>
                <a:gd fmla="*/ 48 w 59" name="T24"/>
                <a:gd fmla="*/ 17 h 62" name="T25"/>
                <a:gd fmla="*/ 51 w 59" name="T26"/>
                <a:gd fmla="*/ 20 h 62" name="T27"/>
                <a:gd fmla="*/ 47 w 59" name="T28"/>
                <a:gd fmla="*/ 16 h 62" name="T29"/>
                <a:gd fmla="*/ 45 w 59" name="T30"/>
                <a:gd fmla="*/ 12 h 62" name="T31"/>
                <a:gd fmla="*/ 47 w 59" name="T32"/>
                <a:gd fmla="*/ 16 h 62" name="T33"/>
                <a:gd fmla="*/ 41 w 59" name="T34"/>
                <a:gd fmla="*/ 10 h 62" name="T35"/>
                <a:gd fmla="*/ 41 w 59" name="T36"/>
                <a:gd fmla="*/ 8 h 62" name="T37"/>
                <a:gd fmla="*/ 44 w 59" name="T38"/>
                <a:gd fmla="*/ 10 h 62" name="T39"/>
                <a:gd fmla="*/ 32 w 59" name="T40"/>
                <a:gd fmla="*/ 59 h 62" name="T41"/>
                <a:gd fmla="*/ 3 w 59" name="T42"/>
                <a:gd fmla="*/ 28 h 62" name="T43"/>
                <a:gd fmla="*/ 11 w 59" name="T44"/>
                <a:gd fmla="*/ 8 h 62" name="T45"/>
                <a:gd fmla="*/ 16 w 59" name="T46"/>
                <a:gd fmla="*/ 7 h 62" name="T47"/>
                <a:gd fmla="*/ 39 w 59" name="T48"/>
                <a:gd fmla="*/ 12 h 62" name="T49"/>
                <a:gd fmla="*/ 40 w 59" name="T50"/>
                <a:gd fmla="*/ 14 h 62" name="T51"/>
                <a:gd fmla="*/ 50 w 59" name="T52"/>
                <a:gd fmla="*/ 28 h 62" name="T53"/>
                <a:gd fmla="*/ 44 w 59" name="T54"/>
                <a:gd fmla="*/ 56 h 62" name="T55"/>
                <a:gd fmla="*/ 38 w 59" name="T56"/>
                <a:gd fmla="*/ 58 h 62" name="T57"/>
                <a:gd fmla="*/ 32 w 59" name="T58"/>
                <a:gd fmla="*/ 59 h 62" name="T59"/>
                <a:gd fmla="*/ 36 w 59" name="T60"/>
                <a:gd fmla="*/ 6 h 62" name="T61"/>
                <a:gd fmla="*/ 39 w 59" name="T62"/>
                <a:gd fmla="*/ 7 h 62" name="T63"/>
                <a:gd fmla="*/ 34 w 59" name="T64"/>
                <a:gd fmla="*/ 5 h 62" name="T65"/>
                <a:gd fmla="*/ 32 w 59" name="T66"/>
                <a:gd fmla="*/ 4 h 62" name="T67"/>
                <a:gd fmla="*/ 34 w 59" name="T68"/>
                <a:gd fmla="*/ 5 h 62" name="T69"/>
                <a:gd fmla="*/ 30 w 59" name="T70"/>
                <a:gd fmla="*/ 4 h 62" name="T71"/>
                <a:gd fmla="*/ 30 w 59" name="T72"/>
                <a:gd fmla="*/ 4 h 62" name="T73"/>
                <a:gd fmla="*/ 26 w 59" name="T74"/>
                <a:gd fmla="*/ 0 h 62" name="T75"/>
                <a:gd fmla="*/ 4 w 59" name="T76"/>
                <a:gd fmla="*/ 11 h 62" name="T77"/>
                <a:gd fmla="*/ 2 w 59" name="T78"/>
                <a:gd fmla="*/ 42 h 62" name="T79"/>
                <a:gd fmla="*/ 39 w 59" name="T80"/>
                <a:gd fmla="*/ 62 h 62" name="T81"/>
                <a:gd fmla="*/ 59 w 59" name="T82"/>
                <a:gd fmla="*/ 34 h 62" name="T83"/>
                <a:gd fmla="*/ 45 w 59" name="T84"/>
                <a:gd fmla="*/ 7 h 6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2" w="59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gdLst>
                <a:gd fmla="*/ 4 w 33" name="T0"/>
                <a:gd fmla="*/ 19 h 43" name="T1"/>
                <a:gd fmla="*/ 4 w 33" name="T2"/>
                <a:gd fmla="*/ 12 h 43" name="T3"/>
                <a:gd fmla="*/ 7 w 33" name="T4"/>
                <a:gd fmla="*/ 8 h 43" name="T5"/>
                <a:gd fmla="*/ 6 w 33" name="T6"/>
                <a:gd fmla="*/ 4 h 43" name="T7"/>
                <a:gd fmla="*/ 7 w 33" name="T8"/>
                <a:gd fmla="*/ 3 h 43" name="T9"/>
                <a:gd fmla="*/ 8 w 33" name="T10"/>
                <a:gd fmla="*/ 4 h 43" name="T11"/>
                <a:gd fmla="*/ 11 w 33" name="T12"/>
                <a:gd fmla="*/ 8 h 43" name="T13"/>
                <a:gd fmla="*/ 15 w 33" name="T14"/>
                <a:gd fmla="*/ 7 h 43" name="T15"/>
                <a:gd fmla="*/ 18 w 33" name="T16"/>
                <a:gd fmla="*/ 10 h 43" name="T17"/>
                <a:gd fmla="*/ 15 w 33" name="T18"/>
                <a:gd fmla="*/ 9 h 43" name="T19"/>
                <a:gd fmla="*/ 8 w 33" name="T20"/>
                <a:gd fmla="*/ 13 h 43" name="T21"/>
                <a:gd fmla="*/ 9 w 33" name="T22"/>
                <a:gd fmla="*/ 20 h 43" name="T23"/>
                <a:gd fmla="*/ 13 w 33" name="T24"/>
                <a:gd fmla="*/ 20 h 43" name="T25"/>
                <a:gd fmla="*/ 27 w 33" name="T26"/>
                <a:gd fmla="*/ 21 h 43" name="T27"/>
                <a:gd fmla="*/ 30 w 33" name="T28"/>
                <a:gd fmla="*/ 27 h 43" name="T29"/>
                <a:gd fmla="*/ 27 w 33" name="T30"/>
                <a:gd fmla="*/ 33 h 43" name="T31"/>
                <a:gd fmla="*/ 27 w 33" name="T32"/>
                <a:gd fmla="*/ 36 h 43" name="T33"/>
                <a:gd fmla="*/ 29 w 33" name="T34"/>
                <a:gd fmla="*/ 39 h 43" name="T35"/>
                <a:gd fmla="*/ 26 w 33" name="T36"/>
                <a:gd fmla="*/ 36 h 43" name="T37"/>
                <a:gd fmla="*/ 22 w 33" name="T38"/>
                <a:gd fmla="*/ 36 h 43" name="T39"/>
                <a:gd fmla="*/ 14 w 33" name="T40"/>
                <a:gd fmla="*/ 34 h 43" name="T41"/>
                <a:gd fmla="*/ 24 w 33" name="T42"/>
                <a:gd fmla="*/ 32 h 43" name="T43"/>
                <a:gd fmla="*/ 21 w 33" name="T44"/>
                <a:gd fmla="*/ 22 h 43" name="T45"/>
                <a:gd fmla="*/ 12 w 33" name="T46"/>
                <a:gd fmla="*/ 23 h 43" name="T47"/>
                <a:gd fmla="*/ 12 w 33" name="T48"/>
                <a:gd fmla="*/ 23 h 43" name="T49"/>
                <a:gd fmla="*/ 3 w 33" name="T50"/>
                <a:gd fmla="*/ 2 h 43" name="T51"/>
                <a:gd fmla="*/ 2 w 33" name="T52"/>
                <a:gd fmla="*/ 3 h 43" name="T53"/>
                <a:gd fmla="*/ 3 w 33" name="T54"/>
                <a:gd fmla="*/ 8 h 43" name="T55"/>
                <a:gd fmla="*/ 0 w 33" name="T56"/>
                <a:gd fmla="*/ 15 h 43" name="T57"/>
                <a:gd fmla="*/ 12 w 33" name="T58"/>
                <a:gd fmla="*/ 26 h 43" name="T59"/>
                <a:gd fmla="*/ 20 w 33" name="T60"/>
                <a:gd fmla="*/ 25 h 43" name="T61"/>
                <a:gd fmla="*/ 23 w 33" name="T62"/>
                <a:gd fmla="*/ 26 h 43" name="T63"/>
                <a:gd fmla="*/ 20 w 33" name="T64"/>
                <a:gd fmla="*/ 30 h 43" name="T65"/>
                <a:gd fmla="*/ 17 w 33" name="T66"/>
                <a:gd fmla="*/ 29 h 43" name="T67"/>
                <a:gd fmla="*/ 11 w 33" name="T68"/>
                <a:gd fmla="*/ 32 h 43" name="T69"/>
                <a:gd fmla="*/ 23 w 33" name="T70"/>
                <a:gd fmla="*/ 39 h 43" name="T71"/>
                <a:gd fmla="*/ 26 w 33" name="T72"/>
                <a:gd fmla="*/ 42 h 43" name="T73"/>
                <a:gd fmla="*/ 28 w 33" name="T74"/>
                <a:gd fmla="*/ 43 h 43" name="T75"/>
                <a:gd fmla="*/ 29 w 33" name="T76"/>
                <a:gd fmla="*/ 43 h 43" name="T77"/>
                <a:gd fmla="*/ 33 w 33" name="T78"/>
                <a:gd fmla="*/ 40 h 43" name="T79"/>
                <a:gd fmla="*/ 31 w 33" name="T80"/>
                <a:gd fmla="*/ 35 h 43" name="T81"/>
                <a:gd fmla="*/ 33 w 33" name="T82"/>
                <a:gd fmla="*/ 27 h 43" name="T83"/>
                <a:gd fmla="*/ 21 w 33" name="T84"/>
                <a:gd fmla="*/ 17 h 43" name="T85"/>
                <a:gd fmla="*/ 12 w 33" name="T86"/>
                <a:gd fmla="*/ 17 h 43" name="T87"/>
                <a:gd fmla="*/ 10 w 33" name="T88"/>
                <a:gd fmla="*/ 16 h 43" name="T89"/>
                <a:gd fmla="*/ 15 w 33" name="T90"/>
                <a:gd fmla="*/ 12 h 43" name="T91"/>
                <a:gd fmla="*/ 16 w 33" name="T92"/>
                <a:gd fmla="*/ 13 h 43" name="T93"/>
                <a:gd fmla="*/ 18 w 33" name="T94"/>
                <a:gd fmla="*/ 13 h 43" name="T95"/>
                <a:gd fmla="*/ 24 w 33" name="T96"/>
                <a:gd fmla="*/ 9 h 43" name="T97"/>
                <a:gd fmla="*/ 11 w 33" name="T98"/>
                <a:gd fmla="*/ 4 h 43" name="T99"/>
                <a:gd fmla="*/ 8 w 33" name="T100"/>
                <a:gd fmla="*/ 0 h 43" name="T101"/>
                <a:gd fmla="*/ 8 w 33" name="T102"/>
                <a:gd fmla="*/ 0 h 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43" w="3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4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gdLst>
                <a:gd fmla="*/ 19 w 79" name="T0"/>
                <a:gd fmla="*/ 70 h 81" name="T1"/>
                <a:gd fmla="*/ 15 w 79" name="T2"/>
                <a:gd fmla="*/ 67 h 81" name="T3"/>
                <a:gd fmla="*/ 17 w 79" name="T4"/>
                <a:gd fmla="*/ 69 h 81" name="T5"/>
                <a:gd fmla="*/ 16 w 79" name="T6"/>
                <a:gd fmla="*/ 69 h 81" name="T7"/>
                <a:gd fmla="*/ 14 w 79" name="T8"/>
                <a:gd fmla="*/ 64 h 81" name="T9"/>
                <a:gd fmla="*/ 11 w 79" name="T10"/>
                <a:gd fmla="*/ 63 h 81" name="T11"/>
                <a:gd fmla="*/ 13 w 79" name="T12"/>
                <a:gd fmla="*/ 62 h 81" name="T13"/>
                <a:gd fmla="*/ 8 w 79" name="T14"/>
                <a:gd fmla="*/ 59 h 81" name="T15"/>
                <a:gd fmla="*/ 9 w 79" name="T16"/>
                <a:gd fmla="*/ 60 h 81" name="T17"/>
                <a:gd fmla="*/ 11 w 79" name="T18"/>
                <a:gd fmla="*/ 55 h 81" name="T19"/>
                <a:gd fmla="*/ 6 w 79" name="T20"/>
                <a:gd fmla="*/ 53 h 81" name="T21"/>
                <a:gd fmla="*/ 10 w 79" name="T22"/>
                <a:gd fmla="*/ 53 h 81" name="T23"/>
                <a:gd fmla="*/ 4 w 79" name="T24"/>
                <a:gd fmla="*/ 45 h 81" name="T25"/>
                <a:gd fmla="*/ 9 w 79" name="T26"/>
                <a:gd fmla="*/ 50 h 81" name="T27"/>
                <a:gd fmla="*/ 4 w 79" name="T28"/>
                <a:gd fmla="*/ 42 h 81" name="T29"/>
                <a:gd fmla="*/ 9 w 79" name="T30"/>
                <a:gd fmla="*/ 42 h 81" name="T31"/>
                <a:gd fmla="*/ 5 w 79" name="T32"/>
                <a:gd fmla="*/ 32 h 81" name="T33"/>
                <a:gd fmla="*/ 4 w 79" name="T34"/>
                <a:gd fmla="*/ 36 h 81" name="T35"/>
                <a:gd fmla="*/ 11 w 79" name="T36"/>
                <a:gd fmla="*/ 26 h 81" name="T37"/>
                <a:gd fmla="*/ 12 w 79" name="T38"/>
                <a:gd fmla="*/ 30 h 81" name="T39"/>
                <a:gd fmla="*/ 10 w 79" name="T40"/>
                <a:gd fmla="*/ 21 h 81" name="T41"/>
                <a:gd fmla="*/ 10 w 79" name="T42"/>
                <a:gd fmla="*/ 25 h 81" name="T43"/>
                <a:gd fmla="*/ 11 w 79" name="T44"/>
                <a:gd fmla="*/ 20 h 81" name="T45"/>
                <a:gd fmla="*/ 23 w 79" name="T46"/>
                <a:gd fmla="*/ 14 h 81" name="T47"/>
                <a:gd fmla="*/ 20 w 79" name="T48"/>
                <a:gd fmla="*/ 12 h 81" name="T49"/>
                <a:gd fmla="*/ 26 w 79" name="T50"/>
                <a:gd fmla="*/ 11 h 81" name="T51"/>
                <a:gd fmla="*/ 22 w 79" name="T52"/>
                <a:gd fmla="*/ 9 h 81" name="T53"/>
                <a:gd fmla="*/ 28 w 79" name="T54"/>
                <a:gd fmla="*/ 10 h 81" name="T55"/>
                <a:gd fmla="*/ 28 w 79" name="T56"/>
                <a:gd fmla="*/ 74 h 81" name="T57"/>
                <a:gd fmla="*/ 29 w 79" name="T58"/>
                <a:gd fmla="*/ 13 h 81" name="T59"/>
                <a:gd fmla="*/ 61 w 79" name="T60"/>
                <a:gd fmla="*/ 10 h 81" name="T61"/>
                <a:gd fmla="*/ 42 w 79" name="T62"/>
                <a:gd fmla="*/ 78 h 81" name="T63"/>
                <a:gd fmla="*/ 29 w 79" name="T64"/>
                <a:gd fmla="*/ 5 h 81" name="T65"/>
                <a:gd fmla="*/ 31 w 79" name="T66"/>
                <a:gd fmla="*/ 8 h 81" name="T67"/>
                <a:gd fmla="*/ 32 w 79" name="T68"/>
                <a:gd fmla="*/ 4 h 81" name="T69"/>
                <a:gd fmla="*/ 38 w 79" name="T70"/>
                <a:gd fmla="*/ 5 h 81" name="T71"/>
                <a:gd fmla="*/ 37 w 79" name="T72"/>
                <a:gd fmla="*/ 0 h 81" name="T73"/>
                <a:gd fmla="*/ 35 w 79" name="T74"/>
                <a:gd fmla="*/ 0 h 81" name="T75"/>
                <a:gd fmla="*/ 8 w 79" name="T76"/>
                <a:gd fmla="*/ 64 h 81" name="T77"/>
                <a:gd fmla="*/ 15 w 79" name="T78"/>
                <a:gd fmla="*/ 72 h 81" name="T79"/>
                <a:gd fmla="*/ 16 w 79" name="T80"/>
                <a:gd fmla="*/ 73 h 81" name="T81"/>
                <a:gd fmla="*/ 33 w 79" name="T82"/>
                <a:gd fmla="*/ 80 h 81" name="T83"/>
                <a:gd fmla="*/ 74 w 79" name="T84"/>
                <a:gd fmla="*/ 60 h 81" name="T85"/>
                <a:gd fmla="*/ 52 w 79" name="T86"/>
                <a:gd fmla="*/ 4 h 81" name="T87"/>
                <a:gd fmla="*/ 37 w 79" name="T88"/>
                <a:gd fmla="*/ 0 h 8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1" w="79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5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gdLst>
                <a:gd fmla="*/ 43 w 58" name="T0"/>
                <a:gd fmla="*/ 55 h 64" name="T1"/>
                <a:gd fmla="*/ 43 w 58" name="T2"/>
                <a:gd fmla="*/ 56 h 64" name="T3"/>
                <a:gd fmla="*/ 45 w 58" name="T4"/>
                <a:gd fmla="*/ 53 h 64" name="T5"/>
                <a:gd fmla="*/ 48 w 58" name="T6"/>
                <a:gd fmla="*/ 51 h 64" name="T7"/>
                <a:gd fmla="*/ 48 w 58" name="T8"/>
                <a:gd fmla="*/ 49 h 64" name="T9"/>
                <a:gd fmla="*/ 51 w 58" name="T10"/>
                <a:gd fmla="*/ 47 h 64" name="T11"/>
                <a:gd fmla="*/ 48 w 58" name="T12"/>
                <a:gd fmla="*/ 49 h 64" name="T13"/>
                <a:gd fmla="*/ 51 w 58" name="T14"/>
                <a:gd fmla="*/ 45 h 64" name="T15"/>
                <a:gd fmla="*/ 52 w 58" name="T16"/>
                <a:gd fmla="*/ 41 h 64" name="T17"/>
                <a:gd fmla="*/ 51 w 58" name="T18"/>
                <a:gd fmla="*/ 45 h 64" name="T19"/>
                <a:gd fmla="*/ 52 w 58" name="T20"/>
                <a:gd fmla="*/ 40 h 64" name="T21"/>
                <a:gd fmla="*/ 54 w 58" name="T22"/>
                <a:gd fmla="*/ 36 h 64" name="T23"/>
                <a:gd fmla="*/ 54 w 58" name="T24"/>
                <a:gd fmla="*/ 35 h 64" name="T25"/>
                <a:gd fmla="*/ 54 w 58" name="T26"/>
                <a:gd fmla="*/ 30 h 64" name="T27"/>
                <a:gd fmla="*/ 55 w 58" name="T28"/>
                <a:gd fmla="*/ 30 h 64" name="T29"/>
                <a:gd fmla="*/ 55 w 58" name="T30"/>
                <a:gd fmla="*/ 28 h 64" name="T31"/>
                <a:gd fmla="*/ 53 w 58" name="T32"/>
                <a:gd fmla="*/ 25 h 64" name="T33"/>
                <a:gd fmla="*/ 55 w 58" name="T34"/>
                <a:gd fmla="*/ 28 h 64" name="T35"/>
                <a:gd fmla="*/ 53 w 58" name="T36"/>
                <a:gd fmla="*/ 23 h 64" name="T37"/>
                <a:gd fmla="*/ 53 w 58" name="T38"/>
                <a:gd fmla="*/ 20 h 64" name="T39"/>
                <a:gd fmla="*/ 52 w 58" name="T40"/>
                <a:gd fmla="*/ 18 h 64" name="T41"/>
                <a:gd fmla="*/ 51 w 58" name="T42"/>
                <a:gd fmla="*/ 16 h 64" name="T43"/>
                <a:gd fmla="*/ 52 w 58" name="T44"/>
                <a:gd fmla="*/ 18 h 64" name="T45"/>
                <a:gd fmla="*/ 50 w 58" name="T46"/>
                <a:gd fmla="*/ 14 h 64" name="T47"/>
                <a:gd fmla="*/ 50 w 58" name="T48"/>
                <a:gd fmla="*/ 14 h 64" name="T49"/>
                <a:gd fmla="*/ 22 w 58" name="T50"/>
                <a:gd fmla="*/ 60 h 64" name="T51"/>
                <a:gd fmla="*/ 4 w 58" name="T52"/>
                <a:gd fmla="*/ 34 h 64" name="T53"/>
                <a:gd fmla="*/ 17 w 58" name="T54"/>
                <a:gd fmla="*/ 9 h 64" name="T55"/>
                <a:gd fmla="*/ 32 w 58" name="T56"/>
                <a:gd fmla="*/ 3 h 64" name="T57"/>
                <a:gd fmla="*/ 34 w 58" name="T58"/>
                <a:gd fmla="*/ 4 h 64" name="T59"/>
                <a:gd fmla="*/ 50 w 58" name="T60"/>
                <a:gd fmla="*/ 28 h 64" name="T61"/>
                <a:gd fmla="*/ 50 w 58" name="T62"/>
                <a:gd fmla="*/ 29 h 64" name="T63"/>
                <a:gd fmla="*/ 23 w 58" name="T64"/>
                <a:gd fmla="*/ 60 h 64" name="T65"/>
                <a:gd fmla="*/ 22 w 58" name="T66"/>
                <a:gd fmla="*/ 60 h 64" name="T67"/>
                <a:gd fmla="*/ 32 w 58" name="T68"/>
                <a:gd fmla="*/ 0 h 64" name="T69"/>
                <a:gd fmla="*/ 15 w 58" name="T70"/>
                <a:gd fmla="*/ 6 h 64" name="T71"/>
                <a:gd fmla="*/ 0 w 58" name="T72"/>
                <a:gd fmla="*/ 34 h 64" name="T73"/>
                <a:gd fmla="*/ 28 w 58" name="T74"/>
                <a:gd fmla="*/ 64 h 64" name="T75"/>
                <a:gd fmla="*/ 58 w 58" name="T76"/>
                <a:gd fmla="*/ 30 h 64" name="T77"/>
                <a:gd fmla="*/ 32 w 58" name="T78"/>
                <a:gd fmla="*/ 0 h 6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4" w="57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6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gdLst>
                <a:gd fmla="*/ 17 w 29" name="T0"/>
                <a:gd fmla="*/ 7 h 48" name="T1"/>
                <a:gd fmla="*/ 19 w 29" name="T2"/>
                <a:gd fmla="*/ 4 h 48" name="T3"/>
                <a:gd fmla="*/ 20 w 29" name="T4"/>
                <a:gd fmla="*/ 6 h 48" name="T5"/>
                <a:gd fmla="*/ 20 w 29" name="T6"/>
                <a:gd fmla="*/ 10 h 48" name="T7"/>
                <a:gd fmla="*/ 23 w 29" name="T8"/>
                <a:gd fmla="*/ 16 h 48" name="T9"/>
                <a:gd fmla="*/ 20 w 29" name="T10"/>
                <a:gd fmla="*/ 13 h 48" name="T11"/>
                <a:gd fmla="*/ 12 w 29" name="T12"/>
                <a:gd fmla="*/ 11 h 48" name="T13"/>
                <a:gd fmla="*/ 12 w 29" name="T14"/>
                <a:gd fmla="*/ 19 h 48" name="T15"/>
                <a:gd fmla="*/ 21 w 29" name="T16"/>
                <a:gd fmla="*/ 32 h 48" name="T17"/>
                <a:gd fmla="*/ 13 w 29" name="T18"/>
                <a:gd fmla="*/ 38 h 48" name="T19"/>
                <a:gd fmla="*/ 11 w 29" name="T20"/>
                <a:gd fmla="*/ 40 h 48" name="T21"/>
                <a:gd fmla="*/ 10 w 29" name="T22"/>
                <a:gd fmla="*/ 44 h 48" name="T23"/>
                <a:gd fmla="*/ 9 w 29" name="T24"/>
                <a:gd fmla="*/ 40 h 48" name="T25"/>
                <a:gd fmla="*/ 3 w 29" name="T26"/>
                <a:gd fmla="*/ 30 h 48" name="T27"/>
                <a:gd fmla="*/ 11 w 29" name="T28"/>
                <a:gd fmla="*/ 36 h 48" name="T29"/>
                <a:gd fmla="*/ 19 w 29" name="T30"/>
                <a:gd fmla="*/ 31 h 48" name="T31"/>
                <a:gd fmla="*/ 15 w 29" name="T32"/>
                <a:gd fmla="*/ 25 h 48" name="T33"/>
                <a:gd fmla="*/ 7 w 29" name="T34"/>
                <a:gd fmla="*/ 14 h 48" name="T35"/>
                <a:gd fmla="*/ 13 w 29" name="T36"/>
                <a:gd fmla="*/ 7 h 48" name="T37"/>
                <a:gd fmla="*/ 17 w 29" name="T38"/>
                <a:gd fmla="*/ 0 h 48" name="T39"/>
                <a:gd fmla="*/ 15 w 29" name="T40"/>
                <a:gd fmla="*/ 3 h 48" name="T41"/>
                <a:gd fmla="*/ 8 w 29" name="T42"/>
                <a:gd fmla="*/ 6 h 48" name="T43"/>
                <a:gd fmla="*/ 8 w 29" name="T44"/>
                <a:gd fmla="*/ 23 h 48" name="T45"/>
                <a:gd fmla="*/ 15 w 29" name="T46"/>
                <a:gd fmla="*/ 31 h 48" name="T47"/>
                <a:gd fmla="*/ 13 w 29" name="T48"/>
                <a:gd fmla="*/ 33 h 48" name="T49"/>
                <a:gd fmla="*/ 8 w 29" name="T50"/>
                <a:gd fmla="*/ 29 h 48" name="T51"/>
                <a:gd fmla="*/ 2 w 29" name="T52"/>
                <a:gd fmla="*/ 26 h 48" name="T53"/>
                <a:gd fmla="*/ 6 w 29" name="T54"/>
                <a:gd fmla="*/ 40 h 48" name="T55"/>
                <a:gd fmla="*/ 5 w 29" name="T56"/>
                <a:gd fmla="*/ 44 h 48" name="T57"/>
                <a:gd fmla="*/ 6 w 29" name="T58"/>
                <a:gd fmla="*/ 46 h 48" name="T59"/>
                <a:gd fmla="*/ 10 w 29" name="T60"/>
                <a:gd fmla="*/ 48 h 48" name="T61"/>
                <a:gd fmla="*/ 13 w 29" name="T62"/>
                <a:gd fmla="*/ 47 h 48" name="T63"/>
                <a:gd fmla="*/ 16 w 29" name="T64"/>
                <a:gd fmla="*/ 41 h 48" name="T65"/>
                <a:gd fmla="*/ 24 w 29" name="T66"/>
                <a:gd fmla="*/ 29 h 48" name="T67"/>
                <a:gd fmla="*/ 13 w 29" name="T68"/>
                <a:gd fmla="*/ 15 h 48" name="T69"/>
                <a:gd fmla="*/ 14 w 29" name="T70"/>
                <a:gd fmla="*/ 14 h 48" name="T71"/>
                <a:gd fmla="*/ 20 w 29" name="T72"/>
                <a:gd fmla="*/ 17 h 48" name="T73"/>
                <a:gd fmla="*/ 21 w 29" name="T74"/>
                <a:gd fmla="*/ 19 h 48" name="T75"/>
                <a:gd fmla="*/ 26 w 29" name="T76"/>
                <a:gd fmla="*/ 20 h 48" name="T77"/>
                <a:gd fmla="*/ 29 w 29" name="T78"/>
                <a:gd fmla="*/ 17 h 48" name="T79"/>
                <a:gd fmla="*/ 24 w 29" name="T80"/>
                <a:gd fmla="*/ 4 h 48" name="T81"/>
                <a:gd fmla="*/ 20 w 29" name="T82"/>
                <a:gd fmla="*/ 0 h 48" name="T83"/>
                <a:gd fmla="*/ 18 w 29" name="T84"/>
                <a:gd fmla="*/ 0 h 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8" w="2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Freeform 780"/>
            <p:cNvSpPr/>
            <p:nvPr/>
          </p:nvSpPr>
          <p:spPr bwMode="auto">
            <a:xfrm flipH="1">
              <a:off x="831698" y="521350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781"/>
            <p:cNvSpPr/>
            <p:nvPr/>
          </p:nvSpPr>
          <p:spPr bwMode="auto"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782"/>
            <p:cNvSpPr/>
            <p:nvPr/>
          </p:nvSpPr>
          <p:spPr bwMode="auto"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1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823"/>
            </a:xfrm>
            <a:custGeom>
              <a:gdLst>
                <a:gd fmla="*/ 51 w 100" name="T0"/>
                <a:gd fmla="*/ 88 h 95" name="T1"/>
                <a:gd fmla="*/ 11 w 100" name="T2"/>
                <a:gd fmla="*/ 35 h 95" name="T3"/>
                <a:gd fmla="*/ 49 w 100" name="T4"/>
                <a:gd fmla="*/ 6 h 95" name="T5"/>
                <a:gd fmla="*/ 89 w 100" name="T6"/>
                <a:gd fmla="*/ 59 h 95" name="T7"/>
                <a:gd fmla="*/ 51 w 100" name="T8"/>
                <a:gd fmla="*/ 88 h 95" name="T9"/>
                <a:gd fmla="*/ 49 w 100" name="T10"/>
                <a:gd fmla="*/ 0 h 95" name="T11"/>
                <a:gd fmla="*/ 5 w 100" name="T12"/>
                <a:gd fmla="*/ 33 h 95" name="T13"/>
                <a:gd fmla="*/ 11 w 100" name="T14"/>
                <a:gd fmla="*/ 75 h 95" name="T15"/>
                <a:gd fmla="*/ 51 w 100" name="T16"/>
                <a:gd fmla="*/ 95 h 95" name="T17"/>
                <a:gd fmla="*/ 95 w 100" name="T18"/>
                <a:gd fmla="*/ 61 h 95" name="T19"/>
                <a:gd fmla="*/ 89 w 100" name="T20"/>
                <a:gd fmla="*/ 19 h 95" name="T21"/>
                <a:gd fmla="*/ 49 w 100" name="T22"/>
                <a:gd fmla="*/ 0 h 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5" w="100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gdLst>
                <a:gd fmla="*/ 13 w 156" name="T0"/>
                <a:gd fmla="*/ 191 h 200" name="T1"/>
                <a:gd fmla="*/ 15 w 156" name="T2"/>
                <a:gd fmla="*/ 191 h 200" name="T3"/>
                <a:gd fmla="*/ 21 w 156" name="T4"/>
                <a:gd fmla="*/ 194 h 200" name="T5"/>
                <a:gd fmla="*/ 21 w 156" name="T6"/>
                <a:gd fmla="*/ 162 h 200" name="T7"/>
                <a:gd fmla="*/ 33 w 156" name="T8"/>
                <a:gd fmla="*/ 141 h 200" name="T9"/>
                <a:gd fmla="*/ 44 w 156" name="T10"/>
                <a:gd fmla="*/ 144 h 200" name="T11"/>
                <a:gd fmla="*/ 40 w 156" name="T12"/>
                <a:gd fmla="*/ 146 h 200" name="T13"/>
                <a:gd fmla="*/ 47 w 156" name="T14"/>
                <a:gd fmla="*/ 146 h 200" name="T15"/>
                <a:gd fmla="*/ 49 w 156" name="T16"/>
                <a:gd fmla="*/ 148 h 200" name="T17"/>
                <a:gd fmla="*/ 48 w 156" name="T18"/>
                <a:gd fmla="*/ 148 h 200" name="T19"/>
                <a:gd fmla="*/ 39 w 156" name="T20"/>
                <a:gd fmla="*/ 155 h 200" name="T21"/>
                <a:gd fmla="*/ 45 w 156" name="T22"/>
                <a:gd fmla="*/ 156 h 200" name="T23"/>
                <a:gd fmla="*/ 35 w 156" name="T24"/>
                <a:gd fmla="*/ 159 h 200" name="T25"/>
                <a:gd fmla="*/ 43 w 156" name="T26"/>
                <a:gd fmla="*/ 159 h 200" name="T27"/>
                <a:gd fmla="*/ 40 w 156" name="T28"/>
                <a:gd fmla="*/ 161 h 200" name="T29"/>
                <a:gd fmla="*/ 32 w 156" name="T30"/>
                <a:gd fmla="*/ 169 h 200" name="T31"/>
                <a:gd fmla="*/ 38 w 156" name="T32"/>
                <a:gd fmla="*/ 169 h 200" name="T33"/>
                <a:gd fmla="*/ 27 w 156" name="T34"/>
                <a:gd fmla="*/ 173 h 200" name="T35"/>
                <a:gd fmla="*/ 37 w 156" name="T36"/>
                <a:gd fmla="*/ 171 h 200" name="T37"/>
                <a:gd fmla="*/ 34 w 156" name="T38"/>
                <a:gd fmla="*/ 177 h 200" name="T39"/>
                <a:gd fmla="*/ 24 w 156" name="T40"/>
                <a:gd fmla="*/ 180 h 200" name="T41"/>
                <a:gd fmla="*/ 33 w 156" name="T42"/>
                <a:gd fmla="*/ 179 h 200" name="T43"/>
                <a:gd fmla="*/ 30 w 156" name="T44"/>
                <a:gd fmla="*/ 183 h 200" name="T45"/>
                <a:gd fmla="*/ 21 w 156" name="T46"/>
                <a:gd fmla="*/ 189 h 200" name="T47"/>
                <a:gd fmla="*/ 28 w 156" name="T48"/>
                <a:gd fmla="*/ 188 h 200" name="T49"/>
                <a:gd fmla="*/ 25 w 156" name="T50"/>
                <a:gd fmla="*/ 193 h 200" name="T51"/>
                <a:gd fmla="*/ 24 w 156" name="T52"/>
                <a:gd fmla="*/ 193 h 200" name="T53"/>
                <a:gd fmla="*/ 15 w 156" name="T54"/>
                <a:gd fmla="*/ 187 h 200" name="T55"/>
                <a:gd fmla="*/ 7 w 156" name="T56"/>
                <a:gd fmla="*/ 187 h 200" name="T57"/>
                <a:gd fmla="*/ 7 w 156" name="T58"/>
                <a:gd fmla="*/ 188 h 200" name="T59"/>
                <a:gd fmla="*/ 7 w 156" name="T60"/>
                <a:gd fmla="*/ 185 h 200" name="T61"/>
                <a:gd fmla="*/ 7 w 156" name="T62"/>
                <a:gd fmla="*/ 185 h 200" name="T63"/>
                <a:gd fmla="*/ 43 w 156" name="T64"/>
                <a:gd fmla="*/ 137 h 200" name="T65"/>
                <a:gd fmla="*/ 46 w 156" name="T66"/>
                <a:gd fmla="*/ 123 h 200" name="T67"/>
                <a:gd fmla="*/ 49 w 156" name="T68"/>
                <a:gd fmla="*/ 115 h 200" name="T69"/>
                <a:gd fmla="*/ 49 w 156" name="T70"/>
                <a:gd fmla="*/ 140 h 200" name="T71"/>
                <a:gd fmla="*/ 50 w 156" name="T72"/>
                <a:gd fmla="*/ 108 h 200" name="T73"/>
                <a:gd fmla="*/ 50 w 156" name="T74"/>
                <a:gd fmla="*/ 108 h 200" name="T75"/>
                <a:gd fmla="*/ 82 w 156" name="T76"/>
                <a:gd fmla="*/ 6 h 200" name="T77"/>
                <a:gd fmla="*/ 86 w 156" name="T78"/>
                <a:gd fmla="*/ 120 h 200" name="T79"/>
                <a:gd fmla="*/ 28 w 156" name="T80"/>
                <a:gd fmla="*/ 35 h 200" name="T81"/>
                <a:gd fmla="*/ 44 w 156" name="T82"/>
                <a:gd fmla="*/ 111 h 200" name="T83"/>
                <a:gd fmla="*/ 33 w 156" name="T84"/>
                <a:gd fmla="*/ 135 h 200" name="T85"/>
                <a:gd fmla="*/ 27 w 156" name="T86"/>
                <a:gd fmla="*/ 136 h 200" name="T87"/>
                <a:gd fmla="*/ 27 w 156" name="T88"/>
                <a:gd fmla="*/ 136 h 200" name="T89"/>
                <a:gd fmla="*/ 27 w 156" name="T90"/>
                <a:gd fmla="*/ 137 h 200" name="T91"/>
                <a:gd fmla="*/ 3 w 156" name="T92"/>
                <a:gd fmla="*/ 179 h 200" name="T93"/>
                <a:gd fmla="*/ 2 w 156" name="T94"/>
                <a:gd fmla="*/ 182 h 200" name="T95"/>
                <a:gd fmla="*/ 0 w 156" name="T96"/>
                <a:gd fmla="*/ 188 h 200" name="T97"/>
                <a:gd fmla="*/ 1 w 156" name="T98"/>
                <a:gd fmla="*/ 190 h 200" name="T99"/>
                <a:gd fmla="*/ 13 w 156" name="T100"/>
                <a:gd fmla="*/ 198 h 200" name="T101"/>
                <a:gd fmla="*/ 28 w 156" name="T102"/>
                <a:gd fmla="*/ 199 h 200" name="T103"/>
                <a:gd fmla="*/ 32 w 156" name="T104"/>
                <a:gd fmla="*/ 194 h 200" name="T105"/>
                <a:gd fmla="*/ 56 w 156" name="T106"/>
                <a:gd fmla="*/ 148 h 200" name="T107"/>
                <a:gd fmla="*/ 56 w 156" name="T108"/>
                <a:gd fmla="*/ 148 h 200" name="T109"/>
                <a:gd fmla="*/ 56 w 156" name="T110"/>
                <a:gd fmla="*/ 148 h 200" name="T111"/>
                <a:gd fmla="*/ 66 w 156" name="T112"/>
                <a:gd fmla="*/ 123 h 200" name="T113"/>
                <a:gd fmla="*/ 140 w 156" name="T114"/>
                <a:gd fmla="*/ 91 h 200" name="T115"/>
                <a:gd fmla="*/ 82 w 156" name="T116"/>
                <a:gd fmla="*/ 0 h 20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" w="156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gdLst>
                <a:gd fmla="*/ 7 w 47" name="T0"/>
                <a:gd fmla="*/ 24 h 27" name="T1"/>
                <a:gd fmla="*/ 7 w 47" name="T2"/>
                <a:gd fmla="*/ 24 h 27" name="T3"/>
                <a:gd fmla="*/ 6 w 47" name="T4"/>
                <a:gd fmla="*/ 24 h 27" name="T5"/>
                <a:gd fmla="*/ 4 w 47" name="T6"/>
                <a:gd fmla="*/ 23 h 27" name="T7"/>
                <a:gd fmla="*/ 4 w 47" name="T8"/>
                <a:gd fmla="*/ 21 h 27" name="T9"/>
                <a:gd fmla="*/ 8 w 47" name="T10"/>
                <a:gd fmla="*/ 13 h 27" name="T11"/>
                <a:gd fmla="*/ 15 w 47" name="T12"/>
                <a:gd fmla="*/ 7 h 27" name="T13"/>
                <a:gd fmla="*/ 29 w 47" name="T14"/>
                <a:gd fmla="*/ 3 h 27" name="T15"/>
                <a:gd fmla="*/ 29 w 47" name="T16"/>
                <a:gd fmla="*/ 3 h 27" name="T17"/>
                <a:gd fmla="*/ 29 w 47" name="T18"/>
                <a:gd fmla="*/ 3 h 27" name="T19"/>
                <a:gd fmla="*/ 41 w 47" name="T20"/>
                <a:gd fmla="*/ 8 h 27" name="T21"/>
                <a:gd fmla="*/ 44 w 47" name="T22"/>
                <a:gd fmla="*/ 12 h 27" name="T23"/>
                <a:gd fmla="*/ 44 w 47" name="T24"/>
                <a:gd fmla="*/ 12 h 27" name="T25"/>
                <a:gd fmla="*/ 43 w 47" name="T26"/>
                <a:gd fmla="*/ 13 h 27" name="T27"/>
                <a:gd fmla="*/ 42 w 47" name="T28"/>
                <a:gd fmla="*/ 14 h 27" name="T29"/>
                <a:gd fmla="*/ 42 w 47" name="T30"/>
                <a:gd fmla="*/ 14 h 27" name="T31"/>
                <a:gd fmla="*/ 42 w 47" name="T32"/>
                <a:gd fmla="*/ 14 h 27" name="T33"/>
                <a:gd fmla="*/ 40 w 47" name="T34"/>
                <a:gd fmla="*/ 13 h 27" name="T35"/>
                <a:gd fmla="*/ 39 w 47" name="T36"/>
                <a:gd fmla="*/ 15 h 27" name="T37"/>
                <a:gd fmla="*/ 40 w 47" name="T38"/>
                <a:gd fmla="*/ 13 h 27" name="T39"/>
                <a:gd fmla="*/ 31 w 47" name="T40"/>
                <a:gd fmla="*/ 11 h 27" name="T41"/>
                <a:gd fmla="*/ 18 w 47" name="T42"/>
                <a:gd fmla="*/ 16 h 27" name="T43"/>
                <a:gd fmla="*/ 12 w 47" name="T44"/>
                <a:gd fmla="*/ 22 h 27" name="T45"/>
                <a:gd fmla="*/ 7 w 47" name="T46"/>
                <a:gd fmla="*/ 24 h 27" name="T47"/>
                <a:gd fmla="*/ 29 w 47" name="T48"/>
                <a:gd fmla="*/ 0 h 27" name="T49"/>
                <a:gd fmla="*/ 28 w 47" name="T50"/>
                <a:gd fmla="*/ 0 h 27" name="T51"/>
                <a:gd fmla="*/ 28 w 47" name="T52"/>
                <a:gd fmla="*/ 0 h 27" name="T53"/>
                <a:gd fmla="*/ 14 w 47" name="T54"/>
                <a:gd fmla="*/ 4 h 27" name="T55"/>
                <a:gd fmla="*/ 6 w 47" name="T56"/>
                <a:gd fmla="*/ 11 h 27" name="T57"/>
                <a:gd fmla="*/ 1 w 47" name="T58"/>
                <a:gd fmla="*/ 21 h 27" name="T59"/>
                <a:gd fmla="*/ 1 w 47" name="T60"/>
                <a:gd fmla="*/ 24 h 27" name="T61"/>
                <a:gd fmla="*/ 4 w 47" name="T62"/>
                <a:gd fmla="*/ 27 h 27" name="T63"/>
                <a:gd fmla="*/ 7 w 47" name="T64"/>
                <a:gd fmla="*/ 27 h 27" name="T65"/>
                <a:gd fmla="*/ 14 w 47" name="T66"/>
                <a:gd fmla="*/ 25 h 27" name="T67"/>
                <a:gd fmla="*/ 20 w 47" name="T68"/>
                <a:gd fmla="*/ 19 h 27" name="T69"/>
                <a:gd fmla="*/ 31 w 47" name="T70"/>
                <a:gd fmla="*/ 14 h 27" name="T71"/>
                <a:gd fmla="*/ 31 w 47" name="T72"/>
                <a:gd fmla="*/ 14 h 27" name="T73"/>
                <a:gd fmla="*/ 39 w 47" name="T74"/>
                <a:gd fmla="*/ 16 h 27" name="T75"/>
                <a:gd fmla="*/ 41 w 47" name="T76"/>
                <a:gd fmla="*/ 17 h 27" name="T77"/>
                <a:gd fmla="*/ 41 w 47" name="T78"/>
                <a:gd fmla="*/ 17 h 27" name="T79"/>
                <a:gd fmla="*/ 42 w 47" name="T80"/>
                <a:gd fmla="*/ 17 h 27" name="T81"/>
                <a:gd fmla="*/ 45 w 47" name="T82"/>
                <a:gd fmla="*/ 15 h 27" name="T83"/>
                <a:gd fmla="*/ 47 w 47" name="T84"/>
                <a:gd fmla="*/ 12 h 27" name="T85"/>
                <a:gd fmla="*/ 47 w 47" name="T86"/>
                <a:gd fmla="*/ 12 h 27" name="T87"/>
                <a:gd fmla="*/ 43 w 47" name="T88"/>
                <a:gd fmla="*/ 5 h 27" name="T89"/>
                <a:gd fmla="*/ 29 w 47" name="T90"/>
                <a:gd fmla="*/ 0 h 2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7" w="4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851"/>
            <p:cNvSpPr/>
            <p:nvPr/>
          </p:nvSpPr>
          <p:spPr bwMode="auto">
            <a:xfrm flipH="1">
              <a:off x="742984" y="491689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gdLst>
                <a:gd fmla="*/ 6 w 13" name="T0"/>
                <a:gd fmla="*/ 10 h 13" name="T1"/>
                <a:gd fmla="*/ 6 w 13" name="T2"/>
                <a:gd fmla="*/ 10 h 13" name="T3"/>
                <a:gd fmla="*/ 5 w 13" name="T4"/>
                <a:gd fmla="*/ 10 h 13" name="T5"/>
                <a:gd fmla="*/ 3 w 13" name="T6"/>
                <a:gd fmla="*/ 7 h 13" name="T7"/>
                <a:gd fmla="*/ 4 w 13" name="T8"/>
                <a:gd fmla="*/ 5 h 13" name="T9"/>
                <a:gd fmla="*/ 7 w 13" name="T10"/>
                <a:gd fmla="*/ 3 h 13" name="T11"/>
                <a:gd fmla="*/ 7 w 13" name="T12"/>
                <a:gd fmla="*/ 3 h 13" name="T13"/>
                <a:gd fmla="*/ 7 w 13" name="T14"/>
                <a:gd fmla="*/ 3 h 13" name="T15"/>
                <a:gd fmla="*/ 7 w 13" name="T16"/>
                <a:gd fmla="*/ 3 h 13" name="T17"/>
                <a:gd fmla="*/ 10 w 13" name="T18"/>
                <a:gd fmla="*/ 5 h 13" name="T19"/>
                <a:gd fmla="*/ 10 w 13" name="T20"/>
                <a:gd fmla="*/ 5 h 13" name="T21"/>
                <a:gd fmla="*/ 10 w 13" name="T22"/>
                <a:gd fmla="*/ 6 h 13" name="T23"/>
                <a:gd fmla="*/ 10 w 13" name="T24"/>
                <a:gd fmla="*/ 6 h 13" name="T25"/>
                <a:gd fmla="*/ 8 w 13" name="T26"/>
                <a:gd fmla="*/ 9 h 13" name="T27"/>
                <a:gd fmla="*/ 6 w 13" name="T28"/>
                <a:gd fmla="*/ 10 h 13" name="T29"/>
                <a:gd fmla="*/ 7 w 13" name="T30"/>
                <a:gd fmla="*/ 0 h 13" name="T31"/>
                <a:gd fmla="*/ 7 w 13" name="T32"/>
                <a:gd fmla="*/ 0 h 13" name="T33"/>
                <a:gd fmla="*/ 7 w 13" name="T34"/>
                <a:gd fmla="*/ 0 h 13" name="T35"/>
                <a:gd fmla="*/ 7 w 13" name="T36"/>
                <a:gd fmla="*/ 0 h 13" name="T37"/>
                <a:gd fmla="*/ 1 w 13" name="T38"/>
                <a:gd fmla="*/ 4 h 13" name="T39"/>
                <a:gd fmla="*/ 0 w 13" name="T40"/>
                <a:gd fmla="*/ 7 h 13" name="T41"/>
                <a:gd fmla="*/ 3 w 13" name="T42"/>
                <a:gd fmla="*/ 12 h 13" name="T43"/>
                <a:gd fmla="*/ 6 w 13" name="T44"/>
                <a:gd fmla="*/ 13 h 13" name="T45"/>
                <a:gd fmla="*/ 10 w 13" name="T46"/>
                <a:gd fmla="*/ 12 h 13" name="T47"/>
                <a:gd fmla="*/ 13 w 13" name="T48"/>
                <a:gd fmla="*/ 7 h 13" name="T49"/>
                <a:gd fmla="*/ 13 w 13" name="T50"/>
                <a:gd fmla="*/ 6 h 13" name="T51"/>
                <a:gd fmla="*/ 13 w 13" name="T52"/>
                <a:gd fmla="*/ 4 h 13" name="T53"/>
                <a:gd fmla="*/ 7 w 13" name="T54"/>
                <a:gd fmla="*/ 0 h 1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3" w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274580" y="2228222"/>
            <a:ext cx="271442" cy="250309"/>
            <a:chOff x="2603288" y="4218831"/>
            <a:chExt cx="517946" cy="477622"/>
          </a:xfrm>
        </p:grpSpPr>
        <p:sp>
          <p:nvSpPr>
            <p:cNvPr id="168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gdLst>
                <a:gd fmla="*/ 67 w 166" name="T0"/>
                <a:gd fmla="*/ 201 h 225" name="T1"/>
                <a:gd fmla="*/ 50 w 166" name="T2"/>
                <a:gd fmla="*/ 81 h 225" name="T3"/>
                <a:gd fmla="*/ 60 w 166" name="T4"/>
                <a:gd fmla="*/ 211 h 225" name="T5"/>
                <a:gd fmla="*/ 51 w 166" name="T6"/>
                <a:gd fmla="*/ 219 h 225" name="T7"/>
                <a:gd fmla="*/ 18 w 166" name="T8"/>
                <a:gd fmla="*/ 215 h 225" name="T9"/>
                <a:gd fmla="*/ 91 w 166" name="T10"/>
                <a:gd fmla="*/ 85 h 225" name="T11"/>
                <a:gd fmla="*/ 113 w 166" name="T12"/>
                <a:gd fmla="*/ 211 h 225" name="T13"/>
                <a:gd fmla="*/ 104 w 166" name="T14"/>
                <a:gd fmla="*/ 219 h 225" name="T15"/>
                <a:gd fmla="*/ 72 w 166" name="T16"/>
                <a:gd fmla="*/ 215 h 225" name="T17"/>
                <a:gd fmla="*/ 111 w 166" name="T18"/>
                <a:gd fmla="*/ 73 h 225" name="T19"/>
                <a:gd fmla="*/ 117 w 166" name="T20"/>
                <a:gd fmla="*/ 206 h 225" name="T21"/>
                <a:gd fmla="*/ 66 w 166" name="T22"/>
                <a:gd fmla="*/ 75 h 225" name="T23"/>
                <a:gd fmla="*/ 67 w 166" name="T24"/>
                <a:gd fmla="*/ 82 h 225" name="T25"/>
                <a:gd fmla="*/ 14 w 166" name="T26"/>
                <a:gd fmla="*/ 82 h 225" name="T27"/>
                <a:gd fmla="*/ 11 w 166" name="T28"/>
                <a:gd fmla="*/ 78 h 225" name="T29"/>
                <a:gd fmla="*/ 14 w 166" name="T30"/>
                <a:gd fmla="*/ 81 h 225" name="T31"/>
                <a:gd fmla="*/ 72 w 166" name="T32"/>
                <a:gd fmla="*/ 83 h 225" name="T33"/>
                <a:gd fmla="*/ 123 w 166" name="T34"/>
                <a:gd fmla="*/ 20 h 225" name="T35"/>
                <a:gd fmla="*/ 80 w 166" name="T36"/>
                <a:gd fmla="*/ 78 h 225" name="T37"/>
                <a:gd fmla="*/ 133 w 166" name="T38"/>
                <a:gd fmla="*/ 22 h 225" name="T39"/>
                <a:gd fmla="*/ 95 w 166" name="T40"/>
                <a:gd fmla="*/ 74 h 225" name="T41"/>
                <a:gd fmla="*/ 115 w 166" name="T42"/>
                <a:gd fmla="*/ 62 h 225" name="T43"/>
                <a:gd fmla="*/ 107 w 166" name="T44"/>
                <a:gd fmla="*/ 70 h 225" name="T45"/>
                <a:gd fmla="*/ 40 w 166" name="T46"/>
                <a:gd fmla="*/ 75 h 225" name="T47"/>
                <a:gd fmla="*/ 89 w 166" name="T48"/>
                <a:gd fmla="*/ 20 h 225" name="T49"/>
                <a:gd fmla="*/ 57 w 166" name="T50"/>
                <a:gd fmla="*/ 70 h 225" name="T51"/>
                <a:gd fmla="*/ 47 w 166" name="T52"/>
                <a:gd fmla="*/ 78 h 225" name="T53"/>
                <a:gd fmla="*/ 19 w 166" name="T54"/>
                <a:gd fmla="*/ 83 h 225" name="T55"/>
                <a:gd fmla="*/ 70 w 166" name="T56"/>
                <a:gd fmla="*/ 20 h 225" name="T57"/>
                <a:gd fmla="*/ 27 w 166" name="T58"/>
                <a:gd fmla="*/ 78 h 225" name="T59"/>
                <a:gd fmla="*/ 79 w 166" name="T60"/>
                <a:gd fmla="*/ 22 h 225" name="T61"/>
                <a:gd fmla="*/ 45 w 166" name="T62"/>
                <a:gd fmla="*/ 40 h 225" name="T63"/>
                <a:gd fmla="*/ 45 w 166" name="T64"/>
                <a:gd fmla="*/ 40 h 225" name="T65"/>
                <a:gd fmla="*/ 120 w 166" name="T66"/>
                <a:gd fmla="*/ 18 h 225" name="T67"/>
                <a:gd fmla="*/ 118 w 166" name="T68"/>
                <a:gd fmla="*/ 64 h 225" name="T69"/>
                <a:gd fmla="*/ 123 w 166" name="T70"/>
                <a:gd fmla="*/ 197 h 225" name="T71"/>
                <a:gd fmla="*/ 87 w 166" name="T72"/>
                <a:gd fmla="*/ 32 h 225" name="T73"/>
                <a:gd fmla="*/ 5 w 166" name="T74"/>
                <a:gd fmla="*/ 78 h 225" name="T75"/>
                <a:gd fmla="*/ 64 w 166" name="T76"/>
                <a:gd fmla="*/ 6 h 225" name="T77"/>
                <a:gd fmla="*/ 9 w 166" name="T78"/>
                <a:gd fmla="*/ 79 h 225" name="T79"/>
                <a:gd fmla="*/ 59 w 166" name="T80"/>
                <a:gd fmla="*/ 78 h 225" name="T81"/>
                <a:gd fmla="*/ 100 w 166" name="T82"/>
                <a:gd fmla="*/ 23 h 225" name="T83"/>
                <a:gd fmla="*/ 65 w 166" name="T84"/>
                <a:gd fmla="*/ 74 h 225" name="T85"/>
                <a:gd fmla="*/ 118 w 166" name="T86"/>
                <a:gd fmla="*/ 0 h 225" name="T87"/>
                <a:gd fmla="*/ 98 w 166" name="T88"/>
                <a:gd fmla="*/ 7 h 225" name="T89"/>
                <a:gd fmla="*/ 91 w 166" name="T90"/>
                <a:gd fmla="*/ 15 h 225" name="T91"/>
                <a:gd fmla="*/ 79 w 166" name="T92"/>
                <a:gd fmla="*/ 18 h 225" name="T93"/>
                <a:gd fmla="*/ 75 w 166" name="T94"/>
                <a:gd fmla="*/ 17 h 225" name="T95"/>
                <a:gd fmla="*/ 67 w 166" name="T96"/>
                <a:gd fmla="*/ 1 h 225" name="T97"/>
                <a:gd fmla="*/ 2 w 166" name="T98"/>
                <a:gd fmla="*/ 74 h 225" name="T99"/>
                <a:gd fmla="*/ 3 w 166" name="T100"/>
                <a:gd fmla="*/ 81 h 225" name="T101"/>
                <a:gd fmla="*/ 14 w 166" name="T102"/>
                <a:gd fmla="*/ 216 h 225" name="T103"/>
                <a:gd fmla="*/ 40 w 166" name="T104"/>
                <a:gd fmla="*/ 225 h 225" name="T105"/>
                <a:gd fmla="*/ 62 w 166" name="T106"/>
                <a:gd fmla="*/ 217 h 225" name="T107"/>
                <a:gd fmla="*/ 68 w 166" name="T108"/>
                <a:gd fmla="*/ 216 h 225" name="T109"/>
                <a:gd fmla="*/ 68 w 166" name="T110"/>
                <a:gd fmla="*/ 217 h 225" name="T111"/>
                <a:gd fmla="*/ 114 w 166" name="T112"/>
                <a:gd fmla="*/ 217 h 225" name="T113"/>
                <a:gd fmla="*/ 163 w 166" name="T114"/>
                <a:gd fmla="*/ 154 h 225" name="T115"/>
                <a:gd fmla="*/ 149 w 166" name="T116"/>
                <a:gd fmla="*/ 7 h 225" name="T117"/>
                <a:gd fmla="*/ 132 w 166" name="T118"/>
                <a:gd fmla="*/ 18 h 225" name="T119"/>
                <a:gd fmla="*/ 130 w 166" name="T120"/>
                <a:gd fmla="*/ 16 h 225" name="T121"/>
                <a:gd fmla="*/ 123 w 166" name="T122"/>
                <a:gd fmla="*/ 13 h 225" name="T123"/>
                <a:gd fmla="*/ 118 w 166" name="T124"/>
                <a:gd fmla="*/ 0 h 22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5" w="166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9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gdLst>
                <a:gd fmla="*/ 5 w 35" name="T0"/>
                <a:gd fmla="*/ 30 h 68" name="T1"/>
                <a:gd fmla="*/ 8 w 35" name="T2"/>
                <a:gd fmla="*/ 26 h 68" name="T3"/>
                <a:gd fmla="*/ 27 w 35" name="T4"/>
                <a:gd fmla="*/ 7 h 68" name="T5"/>
                <a:gd fmla="*/ 31 w 35" name="T6"/>
                <a:gd fmla="*/ 34 h 68" name="T7"/>
                <a:gd fmla="*/ 6 w 35" name="T8"/>
                <a:gd fmla="*/ 61 h 68" name="T9"/>
                <a:gd fmla="*/ 4 w 35" name="T10"/>
                <a:gd fmla="*/ 34 h 68" name="T11"/>
                <a:gd fmla="*/ 4 w 35" name="T12"/>
                <a:gd fmla="*/ 33 h 68" name="T13"/>
                <a:gd fmla="*/ 5 w 35" name="T14"/>
                <a:gd fmla="*/ 30 h 68" name="T15"/>
                <a:gd fmla="*/ 3 w 35" name="T16"/>
                <a:gd fmla="*/ 29 h 68" name="T17"/>
                <a:gd fmla="*/ 5 w 35" name="T18"/>
                <a:gd fmla="*/ 30 h 68" name="T19"/>
                <a:gd fmla="*/ 28 w 35" name="T20"/>
                <a:gd fmla="*/ 0 h 68" name="T21"/>
                <a:gd fmla="*/ 27 w 35" name="T22"/>
                <a:gd fmla="*/ 1 h 68" name="T23"/>
                <a:gd fmla="*/ 6 w 35" name="T24"/>
                <a:gd fmla="*/ 23 h 68" name="T25"/>
                <a:gd fmla="*/ 1 w 35" name="T26"/>
                <a:gd fmla="*/ 28 h 68" name="T27"/>
                <a:gd fmla="*/ 0 w 35" name="T28"/>
                <a:gd fmla="*/ 33 h 68" name="T29"/>
                <a:gd fmla="*/ 0 w 35" name="T30"/>
                <a:gd fmla="*/ 34 h 68" name="T31"/>
                <a:gd fmla="*/ 2 w 35" name="T32"/>
                <a:gd fmla="*/ 66 h 68" name="T33"/>
                <a:gd fmla="*/ 4 w 35" name="T34"/>
                <a:gd fmla="*/ 68 h 68" name="T35"/>
                <a:gd fmla="*/ 4 w 35" name="T36"/>
                <a:gd fmla="*/ 68 h 68" name="T37"/>
                <a:gd fmla="*/ 6 w 35" name="T38"/>
                <a:gd fmla="*/ 67 h 68" name="T39"/>
                <a:gd fmla="*/ 34 w 35" name="T40"/>
                <a:gd fmla="*/ 36 h 68" name="T41"/>
                <a:gd fmla="*/ 35 w 35" name="T42"/>
                <a:gd fmla="*/ 34 h 68" name="T43"/>
                <a:gd fmla="*/ 30 w 35" name="T44"/>
                <a:gd fmla="*/ 2 h 68" name="T45"/>
                <a:gd fmla="*/ 29 w 35" name="T46"/>
                <a:gd fmla="*/ 0 h 68" name="T47"/>
                <a:gd fmla="*/ 28 w 35" name="T48"/>
                <a:gd fmla="*/ 0 h 6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8" w="35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gdLst>
                <a:gd fmla="*/ 7 w 25" name="T0"/>
                <a:gd fmla="*/ 0 h 68" name="T1"/>
                <a:gd fmla="*/ 0 w 25" name="T2"/>
                <a:gd fmla="*/ 15 h 68" name="T3"/>
                <a:gd fmla="*/ 5 w 25" name="T4"/>
                <a:gd fmla="*/ 23 h 68" name="T5"/>
                <a:gd fmla="*/ 10 w 25" name="T6"/>
                <a:gd fmla="*/ 21 h 68" name="T7"/>
                <a:gd fmla="*/ 5 w 25" name="T8"/>
                <a:gd fmla="*/ 29 h 68" name="T9"/>
                <a:gd fmla="*/ 3 w 25" name="T10"/>
                <a:gd fmla="*/ 36 h 68" name="T11"/>
                <a:gd fmla="*/ 8 w 25" name="T12"/>
                <a:gd fmla="*/ 39 h 68" name="T13"/>
                <a:gd fmla="*/ 6 w 25" name="T14"/>
                <a:gd fmla="*/ 49 h 68" name="T15"/>
                <a:gd fmla="*/ 17 w 25" name="T16"/>
                <a:gd fmla="*/ 49 h 68" name="T17"/>
                <a:gd fmla="*/ 8 w 25" name="T18"/>
                <a:gd fmla="*/ 63 h 68" name="T19"/>
                <a:gd fmla="*/ 10 w 25" name="T20"/>
                <a:gd fmla="*/ 67 h 68" name="T21"/>
                <a:gd fmla="*/ 15 w 25" name="T22"/>
                <a:gd fmla="*/ 68 h 68" name="T23"/>
                <a:gd fmla="*/ 20 w 25" name="T24"/>
                <a:gd fmla="*/ 66 h 68" name="T25"/>
                <a:gd fmla="*/ 20 w 25" name="T26"/>
                <a:gd fmla="*/ 66 h 68" name="T27"/>
                <a:gd fmla="*/ 21 w 25" name="T28"/>
                <a:gd fmla="*/ 63 h 68" name="T29"/>
                <a:gd fmla="*/ 14 w 25" name="T30"/>
                <a:gd fmla="*/ 64 h 68" name="T31"/>
                <a:gd fmla="*/ 14 w 25" name="T32"/>
                <a:gd fmla="*/ 64 h 68" name="T33"/>
                <a:gd fmla="*/ 12 w 25" name="T34"/>
                <a:gd fmla="*/ 63 h 68" name="T35"/>
                <a:gd fmla="*/ 24 w 25" name="T36"/>
                <a:gd fmla="*/ 46 h 68" name="T37"/>
                <a:gd fmla="*/ 23 w 25" name="T38"/>
                <a:gd fmla="*/ 43 h 68" name="T39"/>
                <a:gd fmla="*/ 12 w 25" name="T40"/>
                <a:gd fmla="*/ 46 h 68" name="T41"/>
                <a:gd fmla="*/ 14 w 25" name="T42"/>
                <a:gd fmla="*/ 39 h 68" name="T43"/>
                <a:gd fmla="*/ 23 w 25" name="T44"/>
                <a:gd fmla="*/ 32 h 68" name="T45"/>
                <a:gd fmla="*/ 21 w 25" name="T46"/>
                <a:gd fmla="*/ 31 h 68" name="T47"/>
                <a:gd fmla="*/ 11 w 25" name="T48"/>
                <a:gd fmla="*/ 35 h 68" name="T49"/>
                <a:gd fmla="*/ 9 w 25" name="T50"/>
                <a:gd fmla="*/ 35 h 68" name="T51"/>
                <a:gd fmla="*/ 7 w 25" name="T52"/>
                <a:gd fmla="*/ 34 h 68" name="T53"/>
                <a:gd fmla="*/ 8 w 25" name="T54"/>
                <a:gd fmla="*/ 32 h 68" name="T55"/>
                <a:gd fmla="*/ 22 w 25" name="T56"/>
                <a:gd fmla="*/ 12 h 68" name="T57"/>
                <a:gd fmla="*/ 19 w 25" name="T58"/>
                <a:gd fmla="*/ 11 h 68" name="T59"/>
                <a:gd fmla="*/ 6 w 25" name="T60"/>
                <a:gd fmla="*/ 19 h 68" name="T61"/>
                <a:gd fmla="*/ 5 w 25" name="T62"/>
                <a:gd fmla="*/ 19 h 68" name="T63"/>
                <a:gd fmla="*/ 4 w 25" name="T64"/>
                <a:gd fmla="*/ 15 h 68" name="T65"/>
                <a:gd fmla="*/ 10 w 25" name="T66"/>
                <a:gd fmla="*/ 3 h 68" name="T67"/>
                <a:gd fmla="*/ 8 w 25" name="T68"/>
                <a:gd fmla="*/ 0 h 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8" w="25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gdLst>
                <a:gd fmla="*/ 7 w 25" name="T0"/>
                <a:gd fmla="*/ 0 h 68" name="T1"/>
                <a:gd fmla="*/ 0 w 25" name="T2"/>
                <a:gd fmla="*/ 15 h 68" name="T3"/>
                <a:gd fmla="*/ 5 w 25" name="T4"/>
                <a:gd fmla="*/ 23 h 68" name="T5"/>
                <a:gd fmla="*/ 11 w 25" name="T6"/>
                <a:gd fmla="*/ 21 h 68" name="T7"/>
                <a:gd fmla="*/ 6 w 25" name="T8"/>
                <a:gd fmla="*/ 29 h 68" name="T9"/>
                <a:gd fmla="*/ 4 w 25" name="T10"/>
                <a:gd fmla="*/ 36 h 68" name="T11"/>
                <a:gd fmla="*/ 9 w 25" name="T12"/>
                <a:gd fmla="*/ 39 h 68" name="T13"/>
                <a:gd fmla="*/ 7 w 25" name="T14"/>
                <a:gd fmla="*/ 49 h 68" name="T15"/>
                <a:gd fmla="*/ 18 w 25" name="T16"/>
                <a:gd fmla="*/ 49 h 68" name="T17"/>
                <a:gd fmla="*/ 9 w 25" name="T18"/>
                <a:gd fmla="*/ 63 h 68" name="T19"/>
                <a:gd fmla="*/ 11 w 25" name="T20"/>
                <a:gd fmla="*/ 67 h 68" name="T21"/>
                <a:gd fmla="*/ 16 w 25" name="T22"/>
                <a:gd fmla="*/ 68 h 68" name="T23"/>
                <a:gd fmla="*/ 20 w 25" name="T24"/>
                <a:gd fmla="*/ 66 h 68" name="T25"/>
                <a:gd fmla="*/ 21 w 25" name="T26"/>
                <a:gd fmla="*/ 66 h 68" name="T27"/>
                <a:gd fmla="*/ 21 w 25" name="T28"/>
                <a:gd fmla="*/ 63 h 68" name="T29"/>
                <a:gd fmla="*/ 15 w 25" name="T30"/>
                <a:gd fmla="*/ 64 h 68" name="T31"/>
                <a:gd fmla="*/ 15 w 25" name="T32"/>
                <a:gd fmla="*/ 64 h 68" name="T33"/>
                <a:gd fmla="*/ 13 w 25" name="T34"/>
                <a:gd fmla="*/ 63 h 68" name="T35"/>
                <a:gd fmla="*/ 25 w 25" name="T36"/>
                <a:gd fmla="*/ 46 h 68" name="T37"/>
                <a:gd fmla="*/ 23 w 25" name="T38"/>
                <a:gd fmla="*/ 43 h 68" name="T39"/>
                <a:gd fmla="*/ 12 w 25" name="T40"/>
                <a:gd fmla="*/ 46 h 68" name="T41"/>
                <a:gd fmla="*/ 14 w 25" name="T42"/>
                <a:gd fmla="*/ 39 h 68" name="T43"/>
                <a:gd fmla="*/ 23 w 25" name="T44"/>
                <a:gd fmla="*/ 32 h 68" name="T45"/>
                <a:gd fmla="*/ 21 w 25" name="T46"/>
                <a:gd fmla="*/ 31 h 68" name="T47"/>
                <a:gd fmla="*/ 11 w 25" name="T48"/>
                <a:gd fmla="*/ 35 h 68" name="T49"/>
                <a:gd fmla="*/ 10 w 25" name="T50"/>
                <a:gd fmla="*/ 35 h 68" name="T51"/>
                <a:gd fmla="*/ 8 w 25" name="T52"/>
                <a:gd fmla="*/ 34 h 68" name="T53"/>
                <a:gd fmla="*/ 9 w 25" name="T54"/>
                <a:gd fmla="*/ 32 h 68" name="T55"/>
                <a:gd fmla="*/ 22 w 25" name="T56"/>
                <a:gd fmla="*/ 12 h 68" name="T57"/>
                <a:gd fmla="*/ 20 w 25" name="T58"/>
                <a:gd fmla="*/ 11 h 68" name="T59"/>
                <a:gd fmla="*/ 6 w 25" name="T60"/>
                <a:gd fmla="*/ 19 h 68" name="T61"/>
                <a:gd fmla="*/ 6 w 25" name="T62"/>
                <a:gd fmla="*/ 19 h 68" name="T63"/>
                <a:gd fmla="*/ 4 w 25" name="T64"/>
                <a:gd fmla="*/ 15 h 68" name="T65"/>
                <a:gd fmla="*/ 10 w 25" name="T66"/>
                <a:gd fmla="*/ 3 h 68" name="T67"/>
                <a:gd fmla="*/ 9 w 25" name="T68"/>
                <a:gd fmla="*/ 0 h 6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8" w="25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gdLst>
                <a:gd fmla="*/ 59 w 80" name="T0"/>
                <a:gd fmla="*/ 56 h 92" name="T1"/>
                <a:gd fmla="*/ 50 w 80" name="T2"/>
                <a:gd fmla="*/ 58 h 92" name="T3"/>
                <a:gd fmla="*/ 9 w 80" name="T4"/>
                <a:gd fmla="*/ 78 h 92" name="T5"/>
                <a:gd fmla="*/ 13 w 80" name="T6"/>
                <a:gd fmla="*/ 82 h 92" name="T7"/>
                <a:gd fmla="*/ 67 w 80" name="T8"/>
                <a:gd fmla="*/ 40 h 92" name="T9"/>
                <a:gd fmla="*/ 64 w 80" name="T10"/>
                <a:gd fmla="*/ 42 h 92" name="T11"/>
                <a:gd fmla="*/ 66 w 80" name="T12"/>
                <a:gd fmla="*/ 38 h 92" name="T13"/>
                <a:gd fmla="*/ 47 w 80" name="T14"/>
                <a:gd fmla="*/ 57 h 92" name="T15"/>
                <a:gd fmla="*/ 25 w 80" name="T16"/>
                <a:gd fmla="*/ 34 h 92" name="T17"/>
                <a:gd fmla="*/ 39 w 80" name="T18"/>
                <a:gd fmla="*/ 19 h 92" name="T19"/>
                <a:gd fmla="*/ 37 w 80" name="T20"/>
                <a:gd fmla="*/ 24 h 92" name="T21"/>
                <a:gd fmla="*/ 35 w 80" name="T22"/>
                <a:gd fmla="*/ 31 h 92" name="T23"/>
                <a:gd fmla="*/ 56 w 80" name="T24"/>
                <a:gd fmla="*/ 46 h 92" name="T25"/>
                <a:gd fmla="*/ 57 w 80" name="T26"/>
                <a:gd fmla="*/ 46 h 92" name="T27"/>
                <a:gd fmla="*/ 68 w 80" name="T28"/>
                <a:gd fmla="*/ 44 h 92" name="T29"/>
                <a:gd fmla="*/ 62 w 80" name="T30"/>
                <a:gd fmla="*/ 54 h 92" name="T31"/>
                <a:gd fmla="*/ 59 w 80" name="T32"/>
                <a:gd fmla="*/ 54 h 92" name="T33"/>
                <a:gd fmla="*/ 48 w 80" name="T34"/>
                <a:gd fmla="*/ 57 h 92" name="T35"/>
                <a:gd fmla="*/ 39 w 80" name="T36"/>
                <a:gd fmla="*/ 31 h 92" name="T37"/>
                <a:gd fmla="*/ 57 w 80" name="T38"/>
                <a:gd fmla="*/ 20 h 92" name="T39"/>
                <a:gd fmla="*/ 71 w 80" name="T40"/>
                <a:gd fmla="*/ 25 h 92" name="T41"/>
                <a:gd fmla="*/ 63 w 80" name="T42"/>
                <a:gd fmla="*/ 24 h 92" name="T43"/>
                <a:gd fmla="*/ 62 w 80" name="T44"/>
                <a:gd fmla="*/ 26 h 92" name="T45"/>
                <a:gd fmla="*/ 68 w 80" name="T46"/>
                <a:gd fmla="*/ 28 h 92" name="T47"/>
                <a:gd fmla="*/ 61 w 80" name="T48"/>
                <a:gd fmla="*/ 28 h 92" name="T49"/>
                <a:gd fmla="*/ 66 w 80" name="T50"/>
                <a:gd fmla="*/ 31 h 92" name="T51"/>
                <a:gd fmla="*/ 59 w 80" name="T52"/>
                <a:gd fmla="*/ 31 h 92" name="T53"/>
                <a:gd fmla="*/ 58 w 80" name="T54"/>
                <a:gd fmla="*/ 33 h 92" name="T55"/>
                <a:gd fmla="*/ 65 w 80" name="T56"/>
                <a:gd fmla="*/ 33 h 92" name="T57"/>
                <a:gd fmla="*/ 56 w 80" name="T58"/>
                <a:gd fmla="*/ 35 h 92" name="T59"/>
                <a:gd fmla="*/ 62 w 80" name="T60"/>
                <a:gd fmla="*/ 37 h 92" name="T61"/>
                <a:gd fmla="*/ 55 w 80" name="T62"/>
                <a:gd fmla="*/ 38 h 92" name="T63"/>
                <a:gd fmla="*/ 54 w 80" name="T64"/>
                <a:gd fmla="*/ 39 h 92" name="T65"/>
                <a:gd fmla="*/ 59 w 80" name="T66"/>
                <a:gd fmla="*/ 40 h 92" name="T67"/>
                <a:gd fmla="*/ 52 w 80" name="T68"/>
                <a:gd fmla="*/ 41 h 92" name="T69"/>
                <a:gd fmla="*/ 51 w 80" name="T70"/>
                <a:gd fmla="*/ 42 h 92" name="T71"/>
                <a:gd fmla="*/ 51 w 80" name="T72"/>
                <a:gd fmla="*/ 43 h 92" name="T73"/>
                <a:gd fmla="*/ 54 w 80" name="T74"/>
                <a:gd fmla="*/ 9 h 92" name="T75"/>
                <a:gd fmla="*/ 61 w 80" name="T76"/>
                <a:gd fmla="*/ 4 h 92" name="T77"/>
                <a:gd fmla="*/ 72 w 80" name="T78"/>
                <a:gd fmla="*/ 8 h 92" name="T79"/>
                <a:gd fmla="*/ 70 w 80" name="T80"/>
                <a:gd fmla="*/ 20 h 92" name="T81"/>
                <a:gd fmla="*/ 60 w 80" name="T82"/>
                <a:gd fmla="*/ 0 h 92" name="T83"/>
                <a:gd fmla="*/ 52 w 80" name="T84"/>
                <a:gd fmla="*/ 3 h 92" name="T85"/>
                <a:gd fmla="*/ 39 w 80" name="T86"/>
                <a:gd fmla="*/ 15 h 92" name="T87"/>
                <a:gd fmla="*/ 22 w 80" name="T88"/>
                <a:gd fmla="*/ 34 h 92" name="T89"/>
                <a:gd fmla="*/ 6 w 80" name="T90"/>
                <a:gd fmla="*/ 76 h 92" name="T91"/>
                <a:gd fmla="*/ 3 w 80" name="T92"/>
                <a:gd fmla="*/ 84 h 92" name="T93"/>
                <a:gd fmla="*/ 2 w 80" name="T94"/>
                <a:gd fmla="*/ 92 h 92" name="T95"/>
                <a:gd fmla="*/ 16 w 80" name="T96"/>
                <a:gd fmla="*/ 85 h 92" name="T97"/>
                <a:gd fmla="*/ 52 w 80" name="T98"/>
                <a:gd fmla="*/ 61 h 92" name="T99"/>
                <a:gd fmla="*/ 71 w 80" name="T100"/>
                <a:gd fmla="*/ 44 h 92" name="T101"/>
                <a:gd fmla="*/ 79 w 80" name="T102"/>
                <a:gd fmla="*/ 18 h 92" name="T103"/>
                <a:gd fmla="*/ 60 w 80" name="T104"/>
                <a:gd fmla="*/ 0 h 9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2" w="80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gdLst>
                <a:gd fmla="*/ 14 w 15" name="T0"/>
                <a:gd fmla="*/ 0 h 4" name="T1"/>
                <a:gd fmla="*/ 13 w 15" name="T2"/>
                <a:gd fmla="*/ 0 h 4" name="T3"/>
                <a:gd fmla="*/ 1 w 15" name="T4"/>
                <a:gd fmla="*/ 3 h 4" name="T5"/>
                <a:gd fmla="*/ 0 w 15" name="T6"/>
                <a:gd fmla="*/ 4 h 4" name="T7"/>
                <a:gd fmla="*/ 1 w 15" name="T8"/>
                <a:gd fmla="*/ 4 h 4" name="T9"/>
                <a:gd fmla="*/ 1 w 15" name="T10"/>
                <a:gd fmla="*/ 4 h 4" name="T11"/>
                <a:gd fmla="*/ 14 w 15" name="T12"/>
                <a:gd fmla="*/ 1 h 4" name="T13"/>
                <a:gd fmla="*/ 14 w 15" name="T14"/>
                <a:gd fmla="*/ 0 h 4" name="T15"/>
                <a:gd fmla="*/ 14 w 15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15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gdLst>
                <a:gd fmla="*/ 13 w 14" name="T0"/>
                <a:gd fmla="*/ 0 h 4" name="T1"/>
                <a:gd fmla="*/ 13 w 14" name="T2"/>
                <a:gd fmla="*/ 0 h 4" name="T3"/>
                <a:gd fmla="*/ 1 w 14" name="T4"/>
                <a:gd fmla="*/ 3 h 4" name="T5"/>
                <a:gd fmla="*/ 0 w 14" name="T6"/>
                <a:gd fmla="*/ 4 h 4" name="T7"/>
                <a:gd fmla="*/ 1 w 14" name="T8"/>
                <a:gd fmla="*/ 4 h 4" name="T9"/>
                <a:gd fmla="*/ 1 w 14" name="T10"/>
                <a:gd fmla="*/ 4 h 4" name="T11"/>
                <a:gd fmla="*/ 13 w 14" name="T12"/>
                <a:gd fmla="*/ 2 h 4" name="T13"/>
                <a:gd fmla="*/ 14 w 14" name="T14"/>
                <a:gd fmla="*/ 1 h 4" name="T15"/>
                <a:gd fmla="*/ 13 w 1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774633" y="3396651"/>
            <a:ext cx="139009" cy="93455"/>
            <a:chOff x="2772651" y="3725080"/>
            <a:chExt cx="265246" cy="178324"/>
          </a:xfrm>
        </p:grpSpPr>
        <p:sp>
          <p:nvSpPr>
            <p:cNvPr id="176" name="Freeform 856"/>
            <p:cNvSpPr/>
            <p:nvPr/>
          </p:nvSpPr>
          <p:spPr bwMode="auto"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7" name="Freeform 857"/>
            <p:cNvSpPr/>
            <p:nvPr/>
          </p:nvSpPr>
          <p:spPr bwMode="auto"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8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gdLst>
                <a:gd fmla="*/ 20 w 125" name="T0"/>
                <a:gd fmla="*/ 58 h 84" name="T1"/>
                <a:gd fmla="*/ 27 w 125" name="T2"/>
                <a:gd fmla="*/ 78 h 84" name="T3"/>
                <a:gd fmla="*/ 53 w 125" name="T4"/>
                <a:gd fmla="*/ 46 h 84" name="T5"/>
                <a:gd fmla="*/ 46 w 125" name="T6"/>
                <a:gd fmla="*/ 75 h 84" name="T7"/>
                <a:gd fmla="*/ 29 w 125" name="T8"/>
                <a:gd fmla="*/ 79 h 84" name="T9"/>
                <a:gd fmla="*/ 37 w 125" name="T10"/>
                <a:gd fmla="*/ 51 h 84" name="T11"/>
                <a:gd fmla="*/ 48 w 125" name="T12"/>
                <a:gd fmla="*/ 46 h 84" name="T13"/>
                <a:gd fmla="*/ 51 w 125" name="T14"/>
                <a:gd fmla="*/ 46 h 84" name="T15"/>
                <a:gd fmla="*/ 31 w 125" name="T16"/>
                <a:gd fmla="*/ 79 h 84" name="T17"/>
                <a:gd fmla="*/ 97 w 125" name="T18"/>
                <a:gd fmla="*/ 25 h 84" name="T19"/>
                <a:gd fmla="*/ 104 w 125" name="T20"/>
                <a:gd fmla="*/ 23 h 84" name="T21"/>
                <a:gd fmla="*/ 101 w 125" name="T22"/>
                <a:gd fmla="*/ 50 h 84" name="T23"/>
                <a:gd fmla="*/ 108 w 125" name="T24"/>
                <a:gd fmla="*/ 24 h 84" name="T25"/>
                <a:gd fmla="*/ 111 w 125" name="T26"/>
                <a:gd fmla="*/ 43 h 84" name="T27"/>
                <a:gd fmla="*/ 111 w 125" name="T28"/>
                <a:gd fmla="*/ 44 h 84" name="T29"/>
                <a:gd fmla="*/ 110 w 125" name="T30"/>
                <a:gd fmla="*/ 44 h 84" name="T31"/>
                <a:gd fmla="*/ 85 w 125" name="T32"/>
                <a:gd fmla="*/ 56 h 84" name="T33"/>
                <a:gd fmla="*/ 74 w 125" name="T34"/>
                <a:gd fmla="*/ 35 h 84" name="T35"/>
                <a:gd fmla="*/ 88 w 125" name="T36"/>
                <a:gd fmla="*/ 54 h 84" name="T37"/>
                <a:gd fmla="*/ 82 w 125" name="T38"/>
                <a:gd fmla="*/ 0 h 84" name="T39"/>
                <a:gd fmla="*/ 82 w 125" name="T40"/>
                <a:gd fmla="*/ 19 h 84" name="T41"/>
                <a:gd fmla="*/ 83 w 125" name="T42"/>
                <a:gd fmla="*/ 11 h 84" name="T43"/>
                <a:gd fmla="*/ 87 w 125" name="T44"/>
                <a:gd fmla="*/ 6 h 84" name="T45"/>
                <a:gd fmla="*/ 105 w 125" name="T46"/>
                <a:gd fmla="*/ 17 h 84" name="T47"/>
                <a:gd fmla="*/ 72 w 125" name="T48"/>
                <a:gd fmla="*/ 30 h 84" name="T49"/>
                <a:gd fmla="*/ 59 w 125" name="T50"/>
                <a:gd fmla="*/ 41 h 84" name="T51"/>
                <a:gd fmla="*/ 50 w 125" name="T52"/>
                <a:gd fmla="*/ 40 h 84" name="T53"/>
                <a:gd fmla="*/ 33 w 125" name="T54"/>
                <a:gd fmla="*/ 46 h 84" name="T55"/>
                <a:gd fmla="*/ 19 w 125" name="T56"/>
                <a:gd fmla="*/ 34 h 84" name="T57"/>
                <a:gd fmla="*/ 24 w 125" name="T58"/>
                <a:gd fmla="*/ 37 h 84" name="T59"/>
                <a:gd fmla="*/ 29 w 125" name="T60"/>
                <a:gd fmla="*/ 41 h 84" name="T61"/>
                <a:gd fmla="*/ 15 w 125" name="T62"/>
                <a:gd fmla="*/ 28 h 84" name="T63"/>
                <a:gd fmla="*/ 4 w 125" name="T64"/>
                <a:gd fmla="*/ 60 h 84" name="T65"/>
                <a:gd fmla="*/ 5 w 125" name="T66"/>
                <a:gd fmla="*/ 71 h 84" name="T67"/>
                <a:gd fmla="*/ 11 w 125" name="T68"/>
                <a:gd fmla="*/ 68 h 84" name="T69"/>
                <a:gd fmla="*/ 18 w 125" name="T70"/>
                <a:gd fmla="*/ 79 h 84" name="T71"/>
                <a:gd fmla="*/ 55 w 125" name="T72"/>
                <a:gd fmla="*/ 76 h 84" name="T73"/>
                <a:gd fmla="*/ 65 w 125" name="T74"/>
                <a:gd fmla="*/ 45 h 84" name="T75"/>
                <a:gd fmla="*/ 72 w 125" name="T76"/>
                <a:gd fmla="*/ 55 h 84" name="T77"/>
                <a:gd fmla="*/ 110 w 125" name="T78"/>
                <a:gd fmla="*/ 52 h 84" name="T79"/>
                <a:gd fmla="*/ 118 w 125" name="T80"/>
                <a:gd fmla="*/ 23 h 84" name="T81"/>
                <a:gd fmla="*/ 96 w 125" name="T82"/>
                <a:gd fmla="*/ 4 h 8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84" w="125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gdLst>
                <a:gd fmla="*/ 0 w 1" name="T0"/>
                <a:gd fmla="*/ 0 h 1" name="T1"/>
                <a:gd fmla="*/ 0 w 1" name="T2"/>
                <a:gd fmla="*/ 1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703292" y="2388212"/>
            <a:ext cx="172352" cy="228237"/>
            <a:chOff x="553907" y="4057533"/>
            <a:chExt cx="328869" cy="435505"/>
          </a:xfrm>
        </p:grpSpPr>
        <p:sp>
          <p:nvSpPr>
            <p:cNvPr id="181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gdLst>
                <a:gd fmla="*/ 125 w 155" name="T0"/>
                <a:gd fmla="*/ 178 h 205" name="T1"/>
                <a:gd fmla="*/ 124 w 155" name="T2"/>
                <a:gd fmla="*/ 189 h 205" name="T3"/>
                <a:gd fmla="*/ 115 w 155" name="T4"/>
                <a:gd fmla="*/ 187 h 205" name="T5"/>
                <a:gd fmla="*/ 60 w 155" name="T6"/>
                <a:gd fmla="*/ 175 h 205" name="T7"/>
                <a:gd fmla="*/ 71 w 155" name="T8"/>
                <a:gd fmla="*/ 158 h 205" name="T9"/>
                <a:gd fmla="*/ 73 w 155" name="T10"/>
                <a:gd fmla="*/ 158 h 205" name="T11"/>
                <a:gd fmla="*/ 88 w 155" name="T12"/>
                <a:gd fmla="*/ 153 h 205" name="T13"/>
                <a:gd fmla="*/ 124 w 155" name="T14"/>
                <a:gd fmla="*/ 140 h 205" name="T15"/>
                <a:gd fmla="*/ 133 w 155" name="T16"/>
                <a:gd fmla="*/ 137 h 205" name="T17"/>
                <a:gd fmla="*/ 141 w 155" name="T18"/>
                <a:gd fmla="*/ 134 h 205" name="T19"/>
                <a:gd fmla="*/ 146 w 155" name="T20"/>
                <a:gd fmla="*/ 144 h 205" name="T21"/>
                <a:gd fmla="*/ 35 w 155" name="T22"/>
                <a:gd fmla="*/ 131 h 205" name="T23"/>
                <a:gd fmla="*/ 44 w 155" name="T24"/>
                <a:gd fmla="*/ 128 h 205" name="T25"/>
                <a:gd fmla="*/ 75 w 155" name="T26"/>
                <a:gd fmla="*/ 122 h 205" name="T27"/>
                <a:gd fmla="*/ 56 w 155" name="T28"/>
                <a:gd fmla="*/ 123 h 205" name="T29"/>
                <a:gd fmla="*/ 69 w 155" name="T30"/>
                <a:gd fmla="*/ 124 h 205" name="T31"/>
                <a:gd fmla="*/ 107 w 155" name="T32"/>
                <a:gd fmla="*/ 112 h 205" name="T33"/>
                <a:gd fmla="*/ 108 w 155" name="T34"/>
                <a:gd fmla="*/ 105 h 205" name="T35"/>
                <a:gd fmla="*/ 115 w 155" name="T36"/>
                <a:gd fmla="*/ 97 h 205" name="T37"/>
                <a:gd fmla="*/ 47 w 155" name="T38"/>
                <a:gd fmla="*/ 94 h 205" name="T39"/>
                <a:gd fmla="*/ 117 w 155" name="T40"/>
                <a:gd fmla="*/ 101 h 205" name="T41"/>
                <a:gd fmla="*/ 133 w 155" name="T42"/>
                <a:gd fmla="*/ 88 h 205" name="T43"/>
                <a:gd fmla="*/ 39 w 155" name="T44"/>
                <a:gd fmla="*/ 87 h 205" name="T45"/>
                <a:gd fmla="*/ 30 w 155" name="T46"/>
                <a:gd fmla="*/ 78 h 205" name="T47"/>
                <a:gd fmla="*/ 23 w 155" name="T48"/>
                <a:gd fmla="*/ 71 h 205" name="T49"/>
                <a:gd fmla="*/ 21 w 155" name="T50"/>
                <a:gd fmla="*/ 78 h 205" name="T51"/>
                <a:gd fmla="*/ 7 w 155" name="T52"/>
                <a:gd fmla="*/ 59 h 205" name="T53"/>
                <a:gd fmla="*/ 119 w 155" name="T54"/>
                <a:gd fmla="*/ 53 h 205" name="T55"/>
                <a:gd fmla="*/ 122 w 155" name="T56"/>
                <a:gd fmla="*/ 22 h 205" name="T57"/>
                <a:gd fmla="*/ 80 w 155" name="T58"/>
                <a:gd fmla="*/ 72 h 205" name="T59"/>
                <a:gd fmla="*/ 108 w 155" name="T60"/>
                <a:gd fmla="*/ 73 h 205" name="T61"/>
                <a:gd fmla="*/ 103 w 155" name="T62"/>
                <a:gd fmla="*/ 94 h 205" name="T63"/>
                <a:gd fmla="*/ 101 w 155" name="T64"/>
                <a:gd fmla="*/ 107 h 205" name="T65"/>
                <a:gd fmla="*/ 106 w 155" name="T66"/>
                <a:gd fmla="*/ 117 h 205" name="T67"/>
                <a:gd fmla="*/ 115 w 155" name="T68"/>
                <a:gd fmla="*/ 139 h 205" name="T69"/>
                <a:gd fmla="*/ 89 w 155" name="T70"/>
                <a:gd fmla="*/ 148 h 205" name="T71"/>
                <a:gd fmla="*/ 79 w 155" name="T72"/>
                <a:gd fmla="*/ 127 h 205" name="T73"/>
                <a:gd fmla="*/ 73 w 155" name="T74"/>
                <a:gd fmla="*/ 111 h 205" name="T75"/>
                <a:gd fmla="*/ 31 w 155" name="T76"/>
                <a:gd fmla="*/ 121 h 205" name="T77"/>
                <a:gd fmla="*/ 52 w 155" name="T78"/>
                <a:gd fmla="*/ 97 h 205" name="T79"/>
                <a:gd fmla="*/ 53 w 155" name="T80"/>
                <a:gd fmla="*/ 93 h 205" name="T81"/>
                <a:gd fmla="*/ 59 w 155" name="T82"/>
                <a:gd fmla="*/ 64 h 205" name="T83"/>
                <a:gd fmla="*/ 76 w 155" name="T84"/>
                <a:gd fmla="*/ 77 h 205" name="T85"/>
                <a:gd fmla="*/ 0 w 155" name="T86"/>
                <a:gd fmla="*/ 48 h 205" name="T87"/>
                <a:gd fmla="*/ 8 w 155" name="T88"/>
                <a:gd fmla="*/ 71 h 205" name="T89"/>
                <a:gd fmla="*/ 35 w 155" name="T90"/>
                <a:gd fmla="*/ 98 h 205" name="T91"/>
                <a:gd fmla="*/ 43 w 155" name="T92"/>
                <a:gd fmla="*/ 132 h 205" name="T93"/>
                <a:gd fmla="*/ 66 w 155" name="T94"/>
                <a:gd fmla="*/ 127 h 205" name="T95"/>
                <a:gd fmla="*/ 46 w 155" name="T96"/>
                <a:gd fmla="*/ 165 h 205" name="T97"/>
                <a:gd fmla="*/ 106 w 155" name="T98"/>
                <a:gd fmla="*/ 203 h 205" name="T99"/>
                <a:gd fmla="*/ 110 w 155" name="T100"/>
                <a:gd fmla="*/ 204 h 205" name="T101"/>
                <a:gd fmla="*/ 125 w 155" name="T102"/>
                <a:gd fmla="*/ 196 h 205" name="T103"/>
                <a:gd fmla="*/ 124 w 155" name="T104"/>
                <a:gd fmla="*/ 157 h 205" name="T105"/>
                <a:gd fmla="*/ 152 w 155" name="T106"/>
                <a:gd fmla="*/ 127 h 205" name="T107"/>
                <a:gd fmla="*/ 111 w 155" name="T108"/>
                <a:gd fmla="*/ 109 h 205" name="T109"/>
                <a:gd fmla="*/ 137 w 155" name="T110"/>
                <a:gd fmla="*/ 99 h 205" name="T111"/>
                <a:gd fmla="*/ 133 w 155" name="T112"/>
                <a:gd fmla="*/ 59 h 205" name="T113"/>
                <a:gd fmla="*/ 125 w 155" name="T114"/>
                <a:gd fmla="*/ 0 h 20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05" w="15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Freeform 875"/>
            <p:cNvSpPr/>
            <p:nvPr/>
          </p:nvSpPr>
          <p:spPr bwMode="auto">
            <a:xfrm flipH="1">
              <a:off x="693699" y="43147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876"/>
          <p:cNvSpPr>
            <a:spLocks noEditPoints="1"/>
          </p:cNvSpPr>
          <p:nvPr/>
        </p:nvSpPr>
        <p:spPr bwMode="auto">
          <a:xfrm>
            <a:off x="1848918" y="2446264"/>
            <a:ext cx="140417" cy="195833"/>
          </a:xfrm>
          <a:custGeom>
            <a:gdLst>
              <a:gd fmla="*/ 96 w 126" name="T0"/>
              <a:gd fmla="*/ 172 h 176" name="T1"/>
              <a:gd fmla="*/ 94 w 126" name="T2"/>
              <a:gd fmla="*/ 160 h 176" name="T3"/>
              <a:gd fmla="*/ 80 w 126" name="T4"/>
              <a:gd fmla="*/ 170 h 176" name="T5"/>
              <a:gd fmla="*/ 70 w 126" name="T6"/>
              <a:gd fmla="*/ 155 h 176" name="T7"/>
              <a:gd fmla="*/ 121 w 126" name="T8"/>
              <a:gd fmla="*/ 158 h 176" name="T9"/>
              <a:gd fmla="*/ 63 w 126" name="T10"/>
              <a:gd fmla="*/ 164 h 176" name="T11"/>
              <a:gd fmla="*/ 50 w 126" name="T12"/>
              <a:gd fmla="*/ 157 h 176" name="T13"/>
              <a:gd fmla="*/ 49 w 126" name="T14"/>
              <a:gd fmla="*/ 154 h 176" name="T15"/>
              <a:gd fmla="*/ 45 w 126" name="T16"/>
              <a:gd fmla="*/ 141 h 176" name="T17"/>
              <a:gd fmla="*/ 37 w 126" name="T18"/>
              <a:gd fmla="*/ 143 h 176" name="T19"/>
              <a:gd fmla="*/ 30 w 126" name="T20"/>
              <a:gd fmla="*/ 119 h 176" name="T21"/>
              <a:gd fmla="*/ 28 w 126" name="T22"/>
              <a:gd fmla="*/ 118 h 176" name="T23"/>
              <a:gd fmla="*/ 9 w 126" name="T24"/>
              <a:gd fmla="*/ 119 h 176" name="T25"/>
              <a:gd fmla="*/ 20 w 126" name="T26"/>
              <a:gd fmla="*/ 106 h 176" name="T27"/>
              <a:gd fmla="*/ 74 w 126" name="T28"/>
              <a:gd fmla="*/ 104 h 176" name="T29"/>
              <a:gd fmla="*/ 65 w 126" name="T30"/>
              <a:gd fmla="*/ 104 h 176" name="T31"/>
              <a:gd fmla="*/ 75 w 126" name="T32"/>
              <a:gd fmla="*/ 115 h 176" name="T33"/>
              <a:gd fmla="*/ 87 w 126" name="T34"/>
              <a:gd fmla="*/ 114 h 176" name="T35"/>
              <a:gd fmla="*/ 89 w 126" name="T36"/>
              <a:gd fmla="*/ 115 h 176" name="T37"/>
              <a:gd fmla="*/ 5 w 126" name="T38"/>
              <a:gd fmla="*/ 101 h 176" name="T39"/>
              <a:gd fmla="*/ 6 w 126" name="T40"/>
              <a:gd fmla="*/ 81 h 176" name="T41"/>
              <a:gd fmla="*/ 81 w 126" name="T42"/>
              <a:gd fmla="*/ 76 h 176" name="T43"/>
              <a:gd fmla="*/ 67 w 126" name="T44"/>
              <a:gd fmla="*/ 83 h 176" name="T45"/>
              <a:gd fmla="*/ 91 w 126" name="T46"/>
              <a:gd fmla="*/ 76 h 176" name="T47"/>
              <a:gd fmla="*/ 59 w 126" name="T48"/>
              <a:gd fmla="*/ 81 h 176" name="T49"/>
              <a:gd fmla="*/ 64 w 126" name="T50"/>
              <a:gd fmla="*/ 83 h 176" name="T51"/>
              <a:gd fmla="*/ 102 w 126" name="T52"/>
              <a:gd fmla="*/ 75 h 176" name="T53"/>
              <a:gd fmla="*/ 99 w 126" name="T54"/>
              <a:gd fmla="*/ 76 h 176" name="T55"/>
              <a:gd fmla="*/ 22 w 126" name="T56"/>
              <a:gd fmla="*/ 75 h 176" name="T57"/>
              <a:gd fmla="*/ 4 w 126" name="T58"/>
              <a:gd fmla="*/ 76 h 176" name="T59"/>
              <a:gd fmla="*/ 67 w 126" name="T60"/>
              <a:gd fmla="*/ 44 h 176" name="T61"/>
              <a:gd fmla="*/ 112 w 126" name="T62"/>
              <a:gd fmla="*/ 46 h 176" name="T63"/>
              <a:gd fmla="*/ 116 w 126" name="T64"/>
              <a:gd fmla="*/ 37 h 176" name="T65"/>
              <a:gd fmla="*/ 105 w 126" name="T66"/>
              <a:gd fmla="*/ 42 h 176" name="T67"/>
              <a:gd fmla="*/ 85 w 126" name="T68"/>
              <a:gd fmla="*/ 33 h 176" name="T69"/>
              <a:gd fmla="*/ 103 w 126" name="T70"/>
              <a:gd fmla="*/ 33 h 176" name="T71"/>
              <a:gd fmla="*/ 88 w 126" name="T72"/>
              <a:gd fmla="*/ 39 h 176" name="T73"/>
              <a:gd fmla="*/ 120 w 126" name="T74"/>
              <a:gd fmla="*/ 24 h 176" name="T75"/>
              <a:gd fmla="*/ 75 w 126" name="T76"/>
              <a:gd fmla="*/ 56 h 176" name="T77"/>
              <a:gd fmla="*/ 51 w 126" name="T78"/>
              <a:gd fmla="*/ 72 h 176" name="T79"/>
              <a:gd fmla="*/ 50 w 126" name="T80"/>
              <a:gd fmla="*/ 85 h 176" name="T81"/>
              <a:gd fmla="*/ 78 w 126" name="T82"/>
              <a:gd fmla="*/ 100 h 176" name="T83"/>
              <a:gd fmla="*/ 62 w 126" name="T84"/>
              <a:gd fmla="*/ 118 h 176" name="T85"/>
              <a:gd fmla="*/ 97 w 126" name="T86"/>
              <a:gd fmla="*/ 156 h 176" name="T87"/>
              <a:gd fmla="*/ 10 w 126" name="T88"/>
              <a:gd fmla="*/ 101 h 176" name="T89"/>
              <a:gd fmla="*/ 25 w 126" name="T90"/>
              <a:gd fmla="*/ 84 h 176" name="T91"/>
              <a:gd fmla="*/ 23 w 126" name="T92"/>
              <a:gd fmla="*/ 71 h 176" name="T93"/>
              <a:gd fmla="*/ 66 w 126" name="T94"/>
              <a:gd fmla="*/ 6 h 176" name="T95"/>
              <a:gd fmla="*/ 6 w 126" name="T96"/>
              <a:gd fmla="*/ 54 h 176" name="T97"/>
              <a:gd fmla="*/ 0 w 126" name="T98"/>
              <a:gd fmla="*/ 85 h 176" name="T99"/>
              <a:gd fmla="*/ 8 w 126" name="T100"/>
              <a:gd fmla="*/ 86 h 176" name="T101"/>
              <a:gd fmla="*/ 1 w 126" name="T102"/>
              <a:gd fmla="*/ 122 h 176" name="T103"/>
              <a:gd fmla="*/ 6 w 126" name="T104"/>
              <a:gd fmla="*/ 123 h 176" name="T105"/>
              <a:gd fmla="*/ 102 w 126" name="T106"/>
              <a:gd fmla="*/ 176 h 176" name="T107"/>
              <a:gd fmla="*/ 124 w 126" name="T108"/>
              <a:gd fmla="*/ 173 h 176" name="T109"/>
              <a:gd fmla="*/ 125 w 126" name="T110"/>
              <a:gd fmla="*/ 123 h 176" name="T111"/>
              <a:gd fmla="*/ 71 w 126" name="T112"/>
              <a:gd fmla="*/ 124 h 176" name="T113"/>
              <a:gd fmla="*/ 104 w 126" name="T114"/>
              <a:gd fmla="*/ 82 h 176" name="T115"/>
              <a:gd fmla="*/ 105 w 126" name="T116"/>
              <a:gd fmla="*/ 54 h 176" name="T117"/>
              <a:gd fmla="*/ 112 w 126" name="T118"/>
              <a:gd fmla="*/ 51 h 176" name="T119"/>
              <a:gd fmla="*/ 93 w 126" name="T120"/>
              <a:gd fmla="*/ 0 h 1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76" w="125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5" name="Freeform 877"/>
          <p:cNvSpPr>
            <a:spLocks noEditPoints="1"/>
          </p:cNvSpPr>
          <p:nvPr/>
        </p:nvSpPr>
        <p:spPr bwMode="auto">
          <a:xfrm>
            <a:off x="2506278" y="2537996"/>
            <a:ext cx="286000" cy="118815"/>
          </a:xfrm>
          <a:custGeom>
            <a:gdLst>
              <a:gd fmla="*/ 16 w 257" name="T0"/>
              <a:gd fmla="*/ 100 h 107" name="T1"/>
              <a:gd fmla="*/ 181 w 257" name="T2"/>
              <a:gd fmla="*/ 95 h 107" name="T3"/>
              <a:gd fmla="*/ 9 w 257" name="T4"/>
              <a:gd fmla="*/ 94 h 107" name="T5"/>
              <a:gd fmla="*/ 19 w 257" name="T6"/>
              <a:gd fmla="*/ 95 h 107" name="T7"/>
              <a:gd fmla="*/ 4 w 257" name="T8"/>
              <a:gd fmla="*/ 90 h 107" name="T9"/>
              <a:gd fmla="*/ 8 w 257" name="T10"/>
              <a:gd fmla="*/ 93 h 107" name="T11"/>
              <a:gd fmla="*/ 169 w 257" name="T12"/>
              <a:gd fmla="*/ 87 h 107" name="T13"/>
              <a:gd fmla="*/ 6 w 257" name="T14"/>
              <a:gd fmla="*/ 86 h 107" name="T15"/>
              <a:gd fmla="*/ 181 w 257" name="T16"/>
              <a:gd fmla="*/ 86 h 107" name="T17"/>
              <a:gd fmla="*/ 177 w 257" name="T18"/>
              <a:gd fmla="*/ 81 h 107" name="T19"/>
              <a:gd fmla="*/ 241 w 257" name="T20"/>
              <a:gd fmla="*/ 76 h 107" name="T21"/>
              <a:gd fmla="*/ 168 w 257" name="T22"/>
              <a:gd fmla="*/ 76 h 107" name="T23"/>
              <a:gd fmla="*/ 180 w 257" name="T24"/>
              <a:gd fmla="*/ 79 h 107" name="T25"/>
              <a:gd fmla="*/ 179 w 257" name="T26"/>
              <a:gd fmla="*/ 66 h 107" name="T27"/>
              <a:gd fmla="*/ 156 w 257" name="T28"/>
              <a:gd fmla="*/ 67 h 107" name="T29"/>
              <a:gd fmla="*/ 59 w 257" name="T30"/>
              <a:gd fmla="*/ 65 h 107" name="T31"/>
              <a:gd fmla="*/ 25 w 257" name="T32"/>
              <a:gd fmla="*/ 94 h 107" name="T33"/>
              <a:gd fmla="*/ 25 w 257" name="T34"/>
              <a:gd fmla="*/ 93 h 107" name="T35"/>
              <a:gd fmla="*/ 166 w 257" name="T36"/>
              <a:gd fmla="*/ 60 h 107" name="T37"/>
              <a:gd fmla="*/ 153 w 257" name="T38"/>
              <a:gd fmla="*/ 66 h 107" name="T39"/>
              <a:gd fmla="*/ 164 w 257" name="T40"/>
              <a:gd fmla="*/ 58 h 107" name="T41"/>
              <a:gd fmla="*/ 142 w 257" name="T42"/>
              <a:gd fmla="*/ 61 h 107" name="T43"/>
              <a:gd fmla="*/ 141 w 257" name="T44"/>
              <a:gd fmla="*/ 61 h 107" name="T45"/>
              <a:gd fmla="*/ 67 w 257" name="T46"/>
              <a:gd fmla="*/ 67 h 107" name="T47"/>
              <a:gd fmla="*/ 116 w 257" name="T48"/>
              <a:gd fmla="*/ 57 h 107" name="T49"/>
              <a:gd fmla="*/ 76 w 257" name="T50"/>
              <a:gd fmla="*/ 63 h 107" name="T51"/>
              <a:gd fmla="*/ 88 w 257" name="T52"/>
              <a:gd fmla="*/ 60 h 107" name="T53"/>
              <a:gd fmla="*/ 87 w 257" name="T54"/>
              <a:gd fmla="*/ 60 h 107" name="T55"/>
              <a:gd fmla="*/ 118 w 257" name="T56"/>
              <a:gd fmla="*/ 50 h 107" name="T57"/>
              <a:gd fmla="*/ 179 w 257" name="T58"/>
              <a:gd fmla="*/ 25 h 107" name="T59"/>
              <a:gd fmla="*/ 179 w 257" name="T60"/>
              <a:gd fmla="*/ 25 h 107" name="T61"/>
              <a:gd fmla="*/ 172 w 257" name="T62"/>
              <a:gd fmla="*/ 13 h 107" name="T63"/>
              <a:gd fmla="*/ 181 w 257" name="T64"/>
              <a:gd fmla="*/ 29 h 107" name="T65"/>
              <a:gd fmla="*/ 185 w 257" name="T66"/>
              <a:gd fmla="*/ 94 h 107" name="T67"/>
              <a:gd fmla="*/ 182 w 257" name="T68"/>
              <a:gd fmla="*/ 63 h 107" name="T69"/>
              <a:gd fmla="*/ 58 w 257" name="T70"/>
              <a:gd fmla="*/ 61 h 107" name="T71"/>
              <a:gd fmla="*/ 11 w 257" name="T72"/>
              <a:gd fmla="*/ 81 h 107" name="T73"/>
              <a:gd fmla="*/ 129 w 257" name="T74"/>
              <a:gd fmla="*/ 18 h 107" name="T75"/>
              <a:gd fmla="*/ 180 w 257" name="T76"/>
              <a:gd fmla="*/ 29 h 107" name="T77"/>
              <a:gd fmla="*/ 181 w 257" name="T78"/>
              <a:gd fmla="*/ 5 h 107" name="T79"/>
              <a:gd fmla="*/ 168 w 257" name="T80"/>
              <a:gd fmla="*/ 9 h 107" name="T81"/>
              <a:gd fmla="*/ 52 w 257" name="T82"/>
              <a:gd fmla="*/ 37 h 107" name="T83"/>
              <a:gd fmla="*/ 0 w 257" name="T84"/>
              <a:gd fmla="*/ 89 h 107" name="T85"/>
              <a:gd fmla="*/ 17 w 257" name="T86"/>
              <a:gd fmla="*/ 104 h 107" name="T87"/>
              <a:gd fmla="*/ 111 w 257" name="T88"/>
              <a:gd fmla="*/ 61 h 107" name="T89"/>
              <a:gd fmla="*/ 166 w 257" name="T90"/>
              <a:gd fmla="*/ 105 h 107" name="T91"/>
              <a:gd fmla="*/ 167 w 257" name="T92"/>
              <a:gd fmla="*/ 106 h 107" name="T93"/>
              <a:gd fmla="*/ 168 w 257" name="T94"/>
              <a:gd fmla="*/ 107 h 107" name="T95"/>
              <a:gd fmla="*/ 169 w 257" name="T96"/>
              <a:gd fmla="*/ 107 h 107" name="T97"/>
              <a:gd fmla="*/ 235 w 257" name="T98"/>
              <a:gd fmla="*/ 84 h 107" name="T99"/>
              <a:gd fmla="*/ 257 w 257" name="T100"/>
              <a:gd fmla="*/ 69 h 1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07" w="25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6" name="Freeform 878"/>
          <p:cNvSpPr>
            <a:spLocks noEditPoints="1"/>
          </p:cNvSpPr>
          <p:nvPr/>
        </p:nvSpPr>
        <p:spPr bwMode="auto">
          <a:xfrm>
            <a:off x="1855902" y="3509846"/>
            <a:ext cx="255944" cy="264867"/>
          </a:xfrm>
          <a:custGeom>
            <a:gdLst>
              <a:gd fmla="*/ 216 w 230" name="T0"/>
              <a:gd fmla="*/ 232 h 238" name="T1"/>
              <a:gd fmla="*/ 216 w 230" name="T2"/>
              <a:gd fmla="*/ 232 h 238" name="T3"/>
              <a:gd fmla="*/ 217 w 230" name="T4"/>
              <a:gd fmla="*/ 220 h 238" name="T5"/>
              <a:gd fmla="*/ 225 w 230" name="T6"/>
              <a:gd fmla="*/ 222 h 238" name="T7"/>
              <a:gd fmla="*/ 218 w 230" name="T8"/>
              <a:gd fmla="*/ 212 h 238" name="T9"/>
              <a:gd fmla="*/ 226 w 230" name="T10"/>
              <a:gd fmla="*/ 214 h 238" name="T11"/>
              <a:gd fmla="*/ 226 w 230" name="T12"/>
              <a:gd fmla="*/ 214 h 238" name="T13"/>
              <a:gd fmla="*/ 214 w 230" name="T14"/>
              <a:gd fmla="*/ 207 h 238" name="T15"/>
              <a:gd fmla="*/ 212 w 230" name="T16"/>
              <a:gd fmla="*/ 207 h 238" name="T17"/>
              <a:gd fmla="*/ 146 w 230" name="T18"/>
              <a:gd fmla="*/ 190 h 238" name="T19"/>
              <a:gd fmla="*/ 155 w 230" name="T20"/>
              <a:gd fmla="*/ 187 h 238" name="T21"/>
              <a:gd fmla="*/ 104 w 230" name="T22"/>
              <a:gd fmla="*/ 158 h 238" name="T23"/>
              <a:gd fmla="*/ 133 w 230" name="T24"/>
              <a:gd fmla="*/ 173 h 238" name="T25"/>
              <a:gd fmla="*/ 100 w 230" name="T26"/>
              <a:gd fmla="*/ 153 h 238" name="T27"/>
              <a:gd fmla="*/ 19 w 230" name="T28"/>
              <a:gd fmla="*/ 128 h 238" name="T29"/>
              <a:gd fmla="*/ 108 w 230" name="T30"/>
              <a:gd fmla="*/ 147 h 238" name="T31"/>
              <a:gd fmla="*/ 108 w 230" name="T32"/>
              <a:gd fmla="*/ 147 h 238" name="T33"/>
              <a:gd fmla="*/ 27 w 230" name="T34"/>
              <a:gd fmla="*/ 126 h 238" name="T35"/>
              <a:gd fmla="*/ 28 w 230" name="T36"/>
              <a:gd fmla="*/ 111 h 238" name="T37"/>
              <a:gd fmla="*/ 77 w 230" name="T38"/>
              <a:gd fmla="*/ 115 h 238" name="T39"/>
              <a:gd fmla="*/ 92 w 230" name="T40"/>
              <a:gd fmla="*/ 119 h 238" name="T41"/>
              <a:gd fmla="*/ 97 w 230" name="T42"/>
              <a:gd fmla="*/ 130 h 238" name="T43"/>
              <a:gd fmla="*/ 86 w 230" name="T44"/>
              <a:gd fmla="*/ 101 h 238" name="T45"/>
              <a:gd fmla="*/ 71 w 230" name="T46"/>
              <a:gd fmla="*/ 96 h 238" name="T47"/>
              <a:gd fmla="*/ 90 w 230" name="T48"/>
              <a:gd fmla="*/ 114 h 238" name="T49"/>
              <a:gd fmla="*/ 83 w 230" name="T50"/>
              <a:gd fmla="*/ 84 h 238" name="T51"/>
              <a:gd fmla="*/ 80 w 230" name="T52"/>
              <a:gd fmla="*/ 68 h 238" name="T53"/>
              <a:gd fmla="*/ 91 w 230" name="T54"/>
              <a:gd fmla="*/ 77 h 238" name="T55"/>
              <a:gd fmla="*/ 93 w 230" name="T56"/>
              <a:gd fmla="*/ 74 h 238" name="T57"/>
              <a:gd fmla="*/ 87 w 230" name="T58"/>
              <a:gd fmla="*/ 61 h 238" name="T59"/>
              <a:gd fmla="*/ 103 w 230" name="T60"/>
              <a:gd fmla="*/ 67 h 238" name="T61"/>
              <a:gd fmla="*/ 103 w 230" name="T62"/>
              <a:gd fmla="*/ 67 h 238" name="T63"/>
              <a:gd fmla="*/ 60 w 230" name="T64"/>
              <a:gd fmla="*/ 31 h 238" name="T65"/>
              <a:gd fmla="*/ 90 w 230" name="T66"/>
              <a:gd fmla="*/ 52 h 238" name="T67"/>
              <a:gd fmla="*/ 62 w 230" name="T68"/>
              <a:gd fmla="*/ 79 h 238" name="T69"/>
              <a:gd fmla="*/ 209 w 230" name="T70"/>
              <a:gd fmla="*/ 212 h 238" name="T71"/>
              <a:gd fmla="*/ 212 w 230" name="T72"/>
              <a:gd fmla="*/ 230 h 238" name="T73"/>
              <a:gd fmla="*/ 199 w 230" name="T74"/>
              <a:gd fmla="*/ 233 h 238" name="T75"/>
              <a:gd fmla="*/ 32 w 230" name="T76"/>
              <a:gd fmla="*/ 107 h 238" name="T77"/>
              <a:gd fmla="*/ 5 w 230" name="T78"/>
              <a:gd fmla="*/ 120 h 238" name="T79"/>
              <a:gd fmla="*/ 0 w 230" name="T80"/>
              <a:gd fmla="*/ 118 h 238" name="T81"/>
              <a:gd fmla="*/ 21 w 230" name="T82"/>
              <a:gd fmla="*/ 134 h 238" name="T83"/>
              <a:gd fmla="*/ 103 w 230" name="T84"/>
              <a:gd fmla="*/ 208 h 238" name="T85"/>
              <a:gd fmla="*/ 221 w 230" name="T86"/>
              <a:gd fmla="*/ 236 h 238" name="T87"/>
              <a:gd fmla="*/ 230 w 230" name="T88"/>
              <a:gd fmla="*/ 213 h 238" name="T89"/>
              <a:gd fmla="*/ 227 w 230" name="T90"/>
              <a:gd fmla="*/ 206 h 238" name="T91"/>
              <a:gd fmla="*/ 101 w 230" name="T92"/>
              <a:gd fmla="*/ 75 h 238" name="T93"/>
              <a:gd fmla="*/ 116 w 230" name="T94"/>
              <a:gd fmla="*/ 61 h 238" name="T95"/>
              <a:gd fmla="*/ 116 w 230" name="T96"/>
              <a:gd fmla="*/ 60 h 238" name="T97"/>
              <a:gd fmla="*/ 115 w 230" name="T98"/>
              <a:gd fmla="*/ 58 h 238" name="T99"/>
              <a:gd fmla="*/ 113 w 230" name="T100"/>
              <a:gd fmla="*/ 57 h 238" name="T101"/>
              <a:gd fmla="*/ 15 w 230" name="T102"/>
              <a:gd fmla="*/ 1 h 23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38" w="230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7" name="Freeform 879"/>
          <p:cNvSpPr>
            <a:spLocks noEditPoints="1"/>
          </p:cNvSpPr>
          <p:nvPr/>
        </p:nvSpPr>
        <p:spPr bwMode="auto">
          <a:xfrm>
            <a:off x="2109172" y="3562745"/>
            <a:ext cx="110831" cy="112240"/>
          </a:xfrm>
          <a:custGeom>
            <a:gdLst>
              <a:gd fmla="*/ 37 w 100" name="T0"/>
              <a:gd fmla="*/ 97 h 101" name="T1"/>
              <a:gd fmla="*/ 7 w 100" name="T2"/>
              <a:gd fmla="*/ 88 h 101" name="T3"/>
              <a:gd fmla="*/ 4 w 100" name="T4"/>
              <a:gd fmla="*/ 67 h 101" name="T5"/>
              <a:gd fmla="*/ 6 w 100" name="T6"/>
              <a:gd fmla="*/ 33 h 101" name="T7"/>
              <a:gd fmla="*/ 13 w 100" name="T8"/>
              <a:gd fmla="*/ 20 h 101" name="T9"/>
              <a:gd fmla="*/ 45 w 100" name="T10"/>
              <a:gd fmla="*/ 16 h 101" name="T11"/>
              <a:gd fmla="*/ 75 w 100" name="T12"/>
              <a:gd fmla="*/ 19 h 101" name="T13"/>
              <a:gd fmla="*/ 40 w 100" name="T14"/>
              <a:gd fmla="*/ 48 h 101" name="T15"/>
              <a:gd fmla="*/ 31 w 100" name="T16"/>
              <a:gd fmla="*/ 31 h 101" name="T17"/>
              <a:gd fmla="*/ 20 w 100" name="T18"/>
              <a:gd fmla="*/ 43 h 101" name="T19"/>
              <a:gd fmla="*/ 20 w 100" name="T20"/>
              <a:gd fmla="*/ 46 h 101" name="T21"/>
              <a:gd fmla="*/ 45 w 100" name="T22"/>
              <a:gd fmla="*/ 83 h 101" name="T23"/>
              <a:gd fmla="*/ 87 w 100" name="T24"/>
              <a:gd fmla="*/ 27 h 101" name="T25"/>
              <a:gd fmla="*/ 89 w 100" name="T26"/>
              <a:gd fmla="*/ 48 h 101" name="T27"/>
              <a:gd fmla="*/ 85 w 100" name="T28"/>
              <a:gd fmla="*/ 83 h 101" name="T29"/>
              <a:gd fmla="*/ 66 w 100" name="T30"/>
              <a:gd fmla="*/ 96 h 101" name="T31"/>
              <a:gd fmla="*/ 46 w 100" name="T32"/>
              <a:gd fmla="*/ 66 h 101" name="T33"/>
              <a:gd fmla="*/ 88 w 100" name="T34"/>
              <a:gd fmla="*/ 7 h 101" name="T35"/>
              <a:gd fmla="*/ 94 w 100" name="T36"/>
              <a:gd fmla="*/ 15 h 101" name="T37"/>
              <a:gd fmla="*/ 24 w 100" name="T38"/>
              <a:gd fmla="*/ 45 h 101" name="T39"/>
              <a:gd fmla="*/ 37 w 100" name="T40"/>
              <a:gd fmla="*/ 49 h 101" name="T41"/>
              <a:gd fmla="*/ 46 w 100" name="T42"/>
              <a:gd fmla="*/ 66 h 101" name="T43"/>
              <a:gd fmla="*/ 87 w 100" name="T44"/>
              <a:gd fmla="*/ 3 h 101" name="T45"/>
              <a:gd fmla="*/ 56 w 100" name="T46"/>
              <a:gd fmla="*/ 12 h 101" name="T47"/>
              <a:gd fmla="*/ 22 w 100" name="T48"/>
              <a:gd fmla="*/ 14 h 101" name="T49"/>
              <a:gd fmla="*/ 4 w 100" name="T50"/>
              <a:gd fmla="*/ 23 h 101" name="T51"/>
              <a:gd fmla="*/ 0 w 100" name="T52"/>
              <a:gd fmla="*/ 67 h 101" name="T53"/>
              <a:gd fmla="*/ 4 w 100" name="T54"/>
              <a:gd fmla="*/ 90 h 101" name="T55"/>
              <a:gd fmla="*/ 37 w 100" name="T56"/>
              <a:gd fmla="*/ 101 h 101" name="T57"/>
              <a:gd fmla="*/ 67 w 100" name="T58"/>
              <a:gd fmla="*/ 100 h 101" name="T59"/>
              <a:gd fmla="*/ 88 w 100" name="T60"/>
              <a:gd fmla="*/ 85 h 101" name="T61"/>
              <a:gd fmla="*/ 93 w 100" name="T62"/>
              <a:gd fmla="*/ 48 h 101" name="T63"/>
              <a:gd fmla="*/ 93 w 100" name="T64"/>
              <a:gd fmla="*/ 32 h 101" name="T65"/>
              <a:gd fmla="*/ 90 w 100" name="T66"/>
              <a:gd fmla="*/ 25 h 101" name="T67"/>
              <a:gd fmla="*/ 100 w 100" name="T68"/>
              <a:gd fmla="*/ 14 h 101" name="T69"/>
              <a:gd fmla="*/ 93 w 100" name="T70"/>
              <a:gd fmla="*/ 9 h 101" name="T71"/>
              <a:gd fmla="*/ 89 w 100" name="T72"/>
              <a:gd fmla="*/ 0 h 101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0" w="100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2964559" y="2529983"/>
            <a:ext cx="104726" cy="125859"/>
            <a:chOff x="578998" y="3449080"/>
            <a:chExt cx="199830" cy="240155"/>
          </a:xfrm>
        </p:grpSpPr>
        <p:sp>
          <p:nvSpPr>
            <p:cNvPr id="189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gdLst>
                <a:gd fmla="*/ 24 w 94" name="T0"/>
                <a:gd fmla="*/ 100 h 113" name="T1"/>
                <a:gd fmla="*/ 91 w 94" name="T2"/>
                <a:gd fmla="*/ 94 h 113" name="T3"/>
                <a:gd fmla="*/ 88 w 94" name="T4"/>
                <a:gd fmla="*/ 93 h 113" name="T5"/>
                <a:gd fmla="*/ 86 w 94" name="T6"/>
                <a:gd fmla="*/ 94 h 113" name="T7"/>
                <a:gd fmla="*/ 85 w 94" name="T8"/>
                <a:gd fmla="*/ 93 h 113" name="T9"/>
                <a:gd fmla="*/ 83 w 94" name="T10"/>
                <a:gd fmla="*/ 94 h 113" name="T11"/>
                <a:gd fmla="*/ 24 w 94" name="T12"/>
                <a:gd fmla="*/ 107 h 113" name="T13"/>
                <a:gd fmla="*/ 74 w 94" name="T14"/>
                <a:gd fmla="*/ 15 h 113" name="T15"/>
                <a:gd fmla="*/ 82 w 94" name="T16"/>
                <a:gd fmla="*/ 21 h 113" name="T17"/>
                <a:gd fmla="*/ 88 w 94" name="T18"/>
                <a:gd fmla="*/ 72 h 113" name="T19"/>
                <a:gd fmla="*/ 24 w 94" name="T20"/>
                <a:gd fmla="*/ 13 h 113" name="T21"/>
                <a:gd fmla="*/ 24 w 94" name="T22"/>
                <a:gd fmla="*/ 12 h 113" name="T23"/>
                <a:gd fmla="*/ 26 w 94" name="T24"/>
                <a:gd fmla="*/ 10 h 113" name="T25"/>
                <a:gd fmla="*/ 37 w 94" name="T26"/>
                <a:gd fmla="*/ 9 h 113" name="T27"/>
                <a:gd fmla="*/ 42 w 94" name="T28"/>
                <a:gd fmla="*/ 25 h 113" name="T29"/>
                <a:gd fmla="*/ 43 w 94" name="T30"/>
                <a:gd fmla="*/ 28 h 113" name="T31"/>
                <a:gd fmla="*/ 36 w 94" name="T32"/>
                <a:gd fmla="*/ 32 h 113" name="T33"/>
                <a:gd fmla="*/ 27 w 94" name="T34"/>
                <a:gd fmla="*/ 38 h 113" name="T35"/>
                <a:gd fmla="*/ 43 w 94" name="T36"/>
                <a:gd fmla="*/ 32 h 113" name="T37"/>
                <a:gd fmla="*/ 46 w 94" name="T38"/>
                <a:gd fmla="*/ 28 h 113" name="T39"/>
                <a:gd fmla="*/ 45 w 94" name="T40"/>
                <a:gd fmla="*/ 22 h 113" name="T41"/>
                <a:gd fmla="*/ 67 w 94" name="T42"/>
                <a:gd fmla="*/ 6 h 113" name="T43"/>
                <a:gd fmla="*/ 88 w 94" name="T44"/>
                <a:gd fmla="*/ 81 h 113" name="T45"/>
                <a:gd fmla="*/ 23 w 94" name="T46"/>
                <a:gd fmla="*/ 96 h 113" name="T47"/>
                <a:gd fmla="*/ 9 w 94" name="T48"/>
                <a:gd fmla="*/ 102 h 113" name="T49"/>
                <a:gd fmla="*/ 4 w 94" name="T50"/>
                <a:gd fmla="*/ 30 h 113" name="T51"/>
                <a:gd fmla="*/ 23 w 94" name="T52"/>
                <a:gd fmla="*/ 25 h 113" name="T53"/>
                <a:gd fmla="*/ 26 w 94" name="T54"/>
                <a:gd fmla="*/ 38 h 113" name="T55"/>
                <a:gd fmla="*/ 71 w 94" name="T56"/>
                <a:gd fmla="*/ 0 h 113" name="T57"/>
                <a:gd fmla="*/ 69 w 94" name="T58"/>
                <a:gd fmla="*/ 2 h 113" name="T59"/>
                <a:gd fmla="*/ 66 w 94" name="T60"/>
                <a:gd fmla="*/ 3 h 113" name="T61"/>
                <a:gd fmla="*/ 42 w 94" name="T62"/>
                <a:gd fmla="*/ 12 h 113" name="T63"/>
                <a:gd fmla="*/ 39 w 94" name="T64"/>
                <a:gd fmla="*/ 4 h 113" name="T65"/>
                <a:gd fmla="*/ 37 w 94" name="T66"/>
                <a:gd fmla="*/ 2 h 113" name="T67"/>
                <a:gd fmla="*/ 25 w 94" name="T68"/>
                <a:gd fmla="*/ 7 h 113" name="T69"/>
                <a:gd fmla="*/ 21 w 94" name="T70"/>
                <a:gd fmla="*/ 10 h 113" name="T71"/>
                <a:gd fmla="*/ 20 w 94" name="T72"/>
                <a:gd fmla="*/ 14 h 113" name="T73"/>
                <a:gd fmla="*/ 4 w 94" name="T74"/>
                <a:gd fmla="*/ 27 h 113" name="T75"/>
                <a:gd fmla="*/ 2 w 94" name="T76"/>
                <a:gd fmla="*/ 26 h 113" name="T77"/>
                <a:gd fmla="*/ 0 w 94" name="T78"/>
                <a:gd fmla="*/ 29 h 113" name="T79"/>
                <a:gd fmla="*/ 5 w 94" name="T80"/>
                <a:gd fmla="*/ 104 h 113" name="T81"/>
                <a:gd fmla="*/ 7 w 94" name="T82"/>
                <a:gd fmla="*/ 106 h 113" name="T83"/>
                <a:gd fmla="*/ 21 w 94" name="T84"/>
                <a:gd fmla="*/ 101 h 113" name="T85"/>
                <a:gd fmla="*/ 22 w 94" name="T86"/>
                <a:gd fmla="*/ 112 h 113" name="T87"/>
                <a:gd fmla="*/ 24 w 94" name="T88"/>
                <a:gd fmla="*/ 112 h 113" name="T89"/>
                <a:gd fmla="*/ 86 w 94" name="T90"/>
                <a:gd fmla="*/ 97 h 113" name="T91"/>
                <a:gd fmla="*/ 88 w 94" name="T92"/>
                <a:gd fmla="*/ 98 h 113" name="T93"/>
                <a:gd fmla="*/ 94 w 94" name="T94"/>
                <a:gd fmla="*/ 95 h 113" name="T95"/>
                <a:gd fmla="*/ 86 w 94" name="T96"/>
                <a:gd fmla="*/ 21 h 113" name="T97"/>
                <a:gd fmla="*/ 86 w 94" name="T98"/>
                <a:gd fmla="*/ 10 h 113" name="T99"/>
                <a:gd fmla="*/ 84 w 94" name="T100"/>
                <a:gd fmla="*/ 10 h 113" name="T101"/>
                <a:gd fmla="*/ 73 w 94" name="T102"/>
                <a:gd fmla="*/ 12 h 113" name="T103"/>
                <a:gd fmla="*/ 73 w 94" name="T104"/>
                <a:gd fmla="*/ 5 h 113" name="T105"/>
                <a:gd fmla="*/ 73 w 94" name="T106"/>
                <a:gd fmla="*/ 3 h 113" name="T107"/>
                <a:gd fmla="*/ 72 w 94" name="T108"/>
                <a:gd fmla="*/ 1 h 11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" w="94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gdLst>
                <a:gd fmla="*/ 48 w 50" name="T0"/>
                <a:gd fmla="*/ 0 h 20" name="T1"/>
                <a:gd fmla="*/ 47 w 50" name="T2"/>
                <a:gd fmla="*/ 1 h 20" name="T3"/>
                <a:gd fmla="*/ 44 w 50" name="T4"/>
                <a:gd fmla="*/ 2 h 20" name="T5"/>
                <a:gd fmla="*/ 23 w 50" name="T6"/>
                <a:gd fmla="*/ 11 h 20" name="T7"/>
                <a:gd fmla="*/ 11 w 50" name="T8"/>
                <a:gd fmla="*/ 15 h 20" name="T9"/>
                <a:gd fmla="*/ 2 w 50" name="T10"/>
                <a:gd fmla="*/ 17 h 20" name="T11"/>
                <a:gd fmla="*/ 0 w 50" name="T12"/>
                <a:gd fmla="*/ 19 h 20" name="T13"/>
                <a:gd fmla="*/ 2 w 50" name="T14"/>
                <a:gd fmla="*/ 20 h 20" name="T15"/>
                <a:gd fmla="*/ 2 w 50" name="T16"/>
                <a:gd fmla="*/ 20 h 20" name="T17"/>
                <a:gd fmla="*/ 13 w 50" name="T18"/>
                <a:gd fmla="*/ 18 h 20" name="T19"/>
                <a:gd fmla="*/ 35 w 50" name="T20"/>
                <a:gd fmla="*/ 10 h 20" name="T21"/>
                <a:gd fmla="*/ 44 w 50" name="T22"/>
                <a:gd fmla="*/ 6 h 20" name="T23"/>
                <a:gd fmla="*/ 47 w 50" name="T24"/>
                <a:gd fmla="*/ 5 h 20" name="T25"/>
                <a:gd fmla="*/ 48 w 50" name="T26"/>
                <a:gd fmla="*/ 4 h 20" name="T27"/>
                <a:gd fmla="*/ 49 w 50" name="T28"/>
                <a:gd fmla="*/ 1 h 20" name="T29"/>
                <a:gd fmla="*/ 48 w 5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5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gdLst>
                <a:gd fmla="*/ 43 w 46" name="T0"/>
                <a:gd fmla="*/ 0 h 16" name="T1"/>
                <a:gd fmla="*/ 40 w 46" name="T2"/>
                <a:gd fmla="*/ 1 h 16" name="T3"/>
                <a:gd fmla="*/ 20 w 46" name="T4"/>
                <a:gd fmla="*/ 7 h 16" name="T5"/>
                <a:gd fmla="*/ 1 w 46" name="T6"/>
                <a:gd fmla="*/ 12 h 16" name="T7"/>
                <a:gd fmla="*/ 0 w 46" name="T8"/>
                <a:gd fmla="*/ 14 h 16" name="T9"/>
                <a:gd fmla="*/ 2 w 46" name="T10"/>
                <a:gd fmla="*/ 16 h 16" name="T11"/>
                <a:gd fmla="*/ 2 w 46" name="T12"/>
                <a:gd fmla="*/ 16 h 16" name="T13"/>
                <a:gd fmla="*/ 24 w 46" name="T14"/>
                <a:gd fmla="*/ 9 h 16" name="T15"/>
                <a:gd fmla="*/ 37 w 46" name="T16"/>
                <a:gd fmla="*/ 5 h 16" name="T17"/>
                <a:gd fmla="*/ 41 w 46" name="T18"/>
                <a:gd fmla="*/ 4 h 16" name="T19"/>
                <a:gd fmla="*/ 43 w 46" name="T20"/>
                <a:gd fmla="*/ 4 h 16" name="T21"/>
                <a:gd fmla="*/ 43 w 46" name="T22"/>
                <a:gd fmla="*/ 4 h 16" name="T23"/>
                <a:gd fmla="*/ 43 w 46" name="T24"/>
                <a:gd fmla="*/ 4 h 16" name="T25"/>
                <a:gd fmla="*/ 44 w 46" name="T26"/>
                <a:gd fmla="*/ 4 h 16" name="T27"/>
                <a:gd fmla="*/ 45 w 46" name="T28"/>
                <a:gd fmla="*/ 3 h 16" name="T29"/>
                <a:gd fmla="*/ 44 w 46" name="T30"/>
                <a:gd fmla="*/ 0 h 16" name="T31"/>
                <a:gd fmla="*/ 43 w 46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4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gdLst>
                <a:gd fmla="*/ 10 w 13" name="T0"/>
                <a:gd fmla="*/ 0 h 6" name="T1"/>
                <a:gd fmla="*/ 10 w 13" name="T2"/>
                <a:gd fmla="*/ 0 h 6" name="T3"/>
                <a:gd fmla="*/ 6 w 13" name="T4"/>
                <a:gd fmla="*/ 1 h 6" name="T5"/>
                <a:gd fmla="*/ 3 w 13" name="T6"/>
                <a:gd fmla="*/ 2 h 6" name="T7"/>
                <a:gd fmla="*/ 3 w 13" name="T8"/>
                <a:gd fmla="*/ 2 h 6" name="T9"/>
                <a:gd fmla="*/ 3 w 13" name="T10"/>
                <a:gd fmla="*/ 2 h 6" name="T11"/>
                <a:gd fmla="*/ 2 w 13" name="T12"/>
                <a:gd fmla="*/ 2 h 6" name="T13"/>
                <a:gd fmla="*/ 0 w 13" name="T14"/>
                <a:gd fmla="*/ 3 h 6" name="T15"/>
                <a:gd fmla="*/ 1 w 13" name="T16"/>
                <a:gd fmla="*/ 5 h 6" name="T17"/>
                <a:gd fmla="*/ 3 w 13" name="T18"/>
                <a:gd fmla="*/ 6 h 6" name="T19"/>
                <a:gd fmla="*/ 3 w 13" name="T20"/>
                <a:gd fmla="*/ 6 h 6" name="T21"/>
                <a:gd fmla="*/ 7 w 13" name="T22"/>
                <a:gd fmla="*/ 4 h 6" name="T23"/>
                <a:gd fmla="*/ 10 w 13" name="T24"/>
                <a:gd fmla="*/ 3 h 6" name="T25"/>
                <a:gd fmla="*/ 10 w 13" name="T26"/>
                <a:gd fmla="*/ 3 h 6" name="T27"/>
                <a:gd fmla="*/ 11 w 13" name="T28"/>
                <a:gd fmla="*/ 3 h 6" name="T29"/>
                <a:gd fmla="*/ 11 w 13" name="T30"/>
                <a:gd fmla="*/ 4 h 6" name="T31"/>
                <a:gd fmla="*/ 13 w 13" name="T32"/>
                <a:gd fmla="*/ 3 h 6" name="T33"/>
                <a:gd fmla="*/ 12 w 13" name="T34"/>
                <a:gd fmla="*/ 0 h 6" name="T35"/>
                <a:gd fmla="*/ 10 w 13" name="T36"/>
                <a:gd fmla="*/ 0 h 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" w="1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880"/>
            <p:cNvSpPr/>
            <p:nvPr/>
          </p:nvSpPr>
          <p:spPr bwMode="auto"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881"/>
            <p:cNvSpPr/>
            <p:nvPr/>
          </p:nvSpPr>
          <p:spPr bwMode="auto"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963210" y="3217658"/>
            <a:ext cx="195832" cy="473380"/>
            <a:chOff x="218766" y="2923069"/>
            <a:chExt cx="373673" cy="903270"/>
          </a:xfrm>
        </p:grpSpPr>
        <p:sp>
          <p:nvSpPr>
            <p:cNvPr id="196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gdLst>
                <a:gd fmla="*/ 103 w 109" name="T0"/>
                <a:gd fmla="*/ 299 h 347" name="T1"/>
                <a:gd fmla="*/ 74 w 109" name="T2"/>
                <a:gd fmla="*/ 302 h 347" name="T3"/>
                <a:gd fmla="*/ 52 w 109" name="T4"/>
                <a:gd fmla="*/ 209 h 347" name="T5"/>
                <a:gd fmla="*/ 50 w 109" name="T6"/>
                <a:gd fmla="*/ 210 h 347" name="T7"/>
                <a:gd fmla="*/ 69 w 109" name="T8"/>
                <a:gd fmla="*/ 204 h 347" name="T9"/>
                <a:gd fmla="*/ 41 w 109" name="T10"/>
                <a:gd fmla="*/ 200 h 347" name="T11"/>
                <a:gd fmla="*/ 49 w 109" name="T12"/>
                <a:gd fmla="*/ 204 h 347" name="T13"/>
                <a:gd fmla="*/ 57 w 109" name="T14"/>
                <a:gd fmla="*/ 190 h 347" name="T15"/>
                <a:gd fmla="*/ 45 w 109" name="T16"/>
                <a:gd fmla="*/ 147 h 347" name="T17"/>
                <a:gd fmla="*/ 41 w 109" name="T18"/>
                <a:gd fmla="*/ 145 h 347" name="T19"/>
                <a:gd fmla="*/ 45 w 109" name="T20"/>
                <a:gd fmla="*/ 180 h 347" name="T21"/>
                <a:gd fmla="*/ 32 w 109" name="T22"/>
                <a:gd fmla="*/ 185 h 347" name="T23"/>
                <a:gd fmla="*/ 34 w 109" name="T24"/>
                <a:gd fmla="*/ 173 h 347" name="T25"/>
                <a:gd fmla="*/ 77 w 109" name="T26"/>
                <a:gd fmla="*/ 143 h 347" name="T27"/>
                <a:gd fmla="*/ 52 w 109" name="T28"/>
                <a:gd fmla="*/ 142 h 347" name="T29"/>
                <a:gd fmla="*/ 5 w 109" name="T30"/>
                <a:gd fmla="*/ 190 h 347" name="T31"/>
                <a:gd fmla="*/ 36 w 109" name="T32"/>
                <a:gd fmla="*/ 137 h 347" name="T33"/>
                <a:gd fmla="*/ 32 w 109" name="T34"/>
                <a:gd fmla="*/ 199 h 347" name="T35"/>
                <a:gd fmla="*/ 71 w 109" name="T36"/>
                <a:gd fmla="*/ 198 h 347" name="T37"/>
                <a:gd fmla="*/ 89 w 109" name="T38"/>
                <a:gd fmla="*/ 197 h 347" name="T39"/>
                <a:gd fmla="*/ 95 w 109" name="T40"/>
                <a:gd fmla="*/ 291 h 347" name="T41"/>
                <a:gd fmla="*/ 38 w 109" name="T42"/>
                <a:gd fmla="*/ 292 h 347" name="T43"/>
                <a:gd fmla="*/ 43 w 109" name="T44"/>
                <a:gd fmla="*/ 271 h 347" name="T45"/>
                <a:gd fmla="*/ 22 w 109" name="T46"/>
                <a:gd fmla="*/ 235 h 347" name="T47"/>
                <a:gd fmla="*/ 15 w 109" name="T48"/>
                <a:gd fmla="*/ 213 h 347" name="T49"/>
                <a:gd fmla="*/ 52 w 109" name="T50"/>
                <a:gd fmla="*/ 136 h 347" name="T51"/>
                <a:gd fmla="*/ 79 w 109" name="T52"/>
                <a:gd fmla="*/ 124 h 347" name="T53"/>
                <a:gd fmla="*/ 43 w 109" name="T54"/>
                <a:gd fmla="*/ 129 h 347" name="T55"/>
                <a:gd fmla="*/ 51 w 109" name="T56"/>
                <a:gd fmla="*/ 122 h 347" name="T57"/>
                <a:gd fmla="*/ 51 w 109" name="T58"/>
                <a:gd fmla="*/ 115 h 347" name="T59"/>
                <a:gd fmla="*/ 62 w 109" name="T60"/>
                <a:gd fmla="*/ 115 h 347" name="T61"/>
                <a:gd fmla="*/ 60 w 109" name="T62"/>
                <a:gd fmla="*/ 110 h 347" name="T63"/>
                <a:gd fmla="*/ 60 w 109" name="T64"/>
                <a:gd fmla="*/ 110 h 347" name="T65"/>
                <a:gd fmla="*/ 53 w 109" name="T66"/>
                <a:gd fmla="*/ 72 h 347" name="T67"/>
                <a:gd fmla="*/ 48 w 109" name="T68"/>
                <a:gd fmla="*/ 49 h 347" name="T69"/>
                <a:gd fmla="*/ 69 w 109" name="T70"/>
                <a:gd fmla="*/ 44 h 347" name="T71"/>
                <a:gd fmla="*/ 29 w 109" name="T72"/>
                <a:gd fmla="*/ 18 h 347" name="T73"/>
                <a:gd fmla="*/ 80 w 109" name="T74"/>
                <a:gd fmla="*/ 111 h 347" name="T75"/>
                <a:gd fmla="*/ 82 w 109" name="T76"/>
                <a:gd fmla="*/ 41 h 347" name="T77"/>
                <a:gd fmla="*/ 71 w 109" name="T78"/>
                <a:gd fmla="*/ 40 h 347" name="T79"/>
                <a:gd fmla="*/ 57 w 109" name="T80"/>
                <a:gd fmla="*/ 73 h 347" name="T81"/>
                <a:gd fmla="*/ 54 w 109" name="T82"/>
                <a:gd fmla="*/ 76 h 347" name="T83"/>
                <a:gd fmla="*/ 14 w 109" name="T84"/>
                <a:gd fmla="*/ 51 h 347" name="T85"/>
                <a:gd fmla="*/ 40 w 109" name="T86"/>
                <a:gd fmla="*/ 130 h 347" name="T87"/>
                <a:gd fmla="*/ 32 w 109" name="T88"/>
                <a:gd fmla="*/ 130 h 347" name="T89"/>
                <a:gd fmla="*/ 14 w 109" name="T90"/>
                <a:gd fmla="*/ 222 h 347" name="T91"/>
                <a:gd fmla="*/ 32 w 109" name="T92"/>
                <a:gd fmla="*/ 291 h 347" name="T93"/>
                <a:gd fmla="*/ 29 w 109" name="T94"/>
                <a:gd fmla="*/ 308 h 347" name="T95"/>
                <a:gd fmla="*/ 76 w 109" name="T96"/>
                <a:gd fmla="*/ 317 h 347" name="T97"/>
                <a:gd fmla="*/ 101 w 109" name="T98"/>
                <a:gd fmla="*/ 307 h 347" name="T99"/>
                <a:gd fmla="*/ 84 w 109" name="T100"/>
                <a:gd fmla="*/ 332 h 347" name="T101"/>
                <a:gd fmla="*/ 98 w 109" name="T102"/>
                <a:gd fmla="*/ 347 h 347" name="T103"/>
                <a:gd fmla="*/ 106 w 109" name="T104"/>
                <a:gd fmla="*/ 298 h 347" name="T105"/>
                <a:gd fmla="*/ 106 w 109" name="T106"/>
                <a:gd fmla="*/ 244 h 347" name="T107"/>
                <a:gd fmla="*/ 80 w 109" name="T108"/>
                <a:gd fmla="*/ 151 h 347" name="T109"/>
                <a:gd fmla="*/ 84 w 109" name="T110"/>
                <a:gd fmla="*/ 135 h 347" name="T111"/>
                <a:gd fmla="*/ 83 w 109" name="T112"/>
                <a:gd fmla="*/ 127 h 347" name="T113"/>
                <a:gd fmla="*/ 109 w 109" name="T114"/>
                <a:gd fmla="*/ 47 h 34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7" w="109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gdLst>
                <a:gd fmla="*/ 2 w 6" name="T0"/>
                <a:gd fmla="*/ 0 h 40" name="T1"/>
                <a:gd fmla="*/ 2 w 6" name="T2"/>
                <a:gd fmla="*/ 0 h 40" name="T3"/>
                <a:gd fmla="*/ 0 w 6" name="T4"/>
                <a:gd fmla="*/ 1 h 40" name="T5"/>
                <a:gd fmla="*/ 0 w 6" name="T6"/>
                <a:gd fmla="*/ 8 h 40" name="T7"/>
                <a:gd fmla="*/ 2 w 6" name="T8"/>
                <a:gd fmla="*/ 39 h 40" name="T9"/>
                <a:gd fmla="*/ 4 w 6" name="T10"/>
                <a:gd fmla="*/ 40 h 40" name="T11"/>
                <a:gd fmla="*/ 4 w 6" name="T12"/>
                <a:gd fmla="*/ 40 h 40" name="T13"/>
                <a:gd fmla="*/ 6 w 6" name="T14"/>
                <a:gd fmla="*/ 38 h 40" name="T15"/>
                <a:gd fmla="*/ 4 w 6" name="T16"/>
                <a:gd fmla="*/ 8 h 40" name="T17"/>
                <a:gd fmla="*/ 4 w 6" name="T18"/>
                <a:gd fmla="*/ 2 h 40" name="T19"/>
                <a:gd fmla="*/ 2 w 6" name="T20"/>
                <a:gd fmla="*/ 0 h 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gdLst>
                <a:gd fmla="*/ 25 w 27" name="T0"/>
                <a:gd fmla="*/ 0 h 20" name="T1"/>
                <a:gd fmla="*/ 24 w 27" name="T2"/>
                <a:gd fmla="*/ 1 h 20" name="T3"/>
                <a:gd fmla="*/ 1 w 27" name="T4"/>
                <a:gd fmla="*/ 17 h 20" name="T5"/>
                <a:gd fmla="*/ 0 w 27" name="T6"/>
                <a:gd fmla="*/ 20 h 20" name="T7"/>
                <a:gd fmla="*/ 2 w 27" name="T8"/>
                <a:gd fmla="*/ 20 h 20" name="T9"/>
                <a:gd fmla="*/ 3 w 27" name="T10"/>
                <a:gd fmla="*/ 20 h 20" name="T11"/>
                <a:gd fmla="*/ 26 w 27" name="T12"/>
                <a:gd fmla="*/ 3 h 20" name="T13"/>
                <a:gd fmla="*/ 26 w 27" name="T14"/>
                <a:gd fmla="*/ 1 h 20" name="T15"/>
                <a:gd fmla="*/ 25 w 27" name="T16"/>
                <a:gd fmla="*/ 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27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gdLst>
                <a:gd fmla="*/ 26 w 28" name="T0"/>
                <a:gd fmla="*/ 0 h 10" name="T1"/>
                <a:gd fmla="*/ 26 w 28" name="T2"/>
                <a:gd fmla="*/ 0 h 10" name="T3"/>
                <a:gd fmla="*/ 2 w 28" name="T4"/>
                <a:gd fmla="*/ 6 h 10" name="T5"/>
                <a:gd fmla="*/ 0 w 28" name="T6"/>
                <a:gd fmla="*/ 8 h 10" name="T7"/>
                <a:gd fmla="*/ 2 w 28" name="T8"/>
                <a:gd fmla="*/ 10 h 10" name="T9"/>
                <a:gd fmla="*/ 2 w 28" name="T10"/>
                <a:gd fmla="*/ 10 h 10" name="T11"/>
                <a:gd fmla="*/ 27 w 28" name="T12"/>
                <a:gd fmla="*/ 4 h 10" name="T13"/>
                <a:gd fmla="*/ 28 w 28" name="T14"/>
                <a:gd fmla="*/ 1 h 10" name="T15"/>
                <a:gd fmla="*/ 26 w 28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gdLst>
                <a:gd fmla="*/ 2 w 23" name="T0"/>
                <a:gd fmla="*/ 0 h 20" name="T1"/>
                <a:gd fmla="*/ 1 w 23" name="T2"/>
                <a:gd fmla="*/ 1 h 20" name="T3"/>
                <a:gd fmla="*/ 1 w 23" name="T4"/>
                <a:gd fmla="*/ 3 h 20" name="T5"/>
                <a:gd fmla="*/ 20 w 23" name="T6"/>
                <a:gd fmla="*/ 19 h 20" name="T7"/>
                <a:gd fmla="*/ 21 w 23" name="T8"/>
                <a:gd fmla="*/ 20 h 20" name="T9"/>
                <a:gd fmla="*/ 22 w 23" name="T10"/>
                <a:gd fmla="*/ 19 h 20" name="T11"/>
                <a:gd fmla="*/ 22 w 23" name="T12"/>
                <a:gd fmla="*/ 17 h 20" name="T13"/>
                <a:gd fmla="*/ 3 w 23" name="T14"/>
                <a:gd fmla="*/ 1 h 20" name="T15"/>
                <a:gd fmla="*/ 2 w 23" name="T16"/>
                <a:gd fmla="*/ 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2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gdLst>
                <a:gd fmla="*/ 2 w 22" name="T0"/>
                <a:gd fmla="*/ 0 h 21" name="T1"/>
                <a:gd fmla="*/ 1 w 22" name="T2"/>
                <a:gd fmla="*/ 1 h 21" name="T3"/>
                <a:gd fmla="*/ 1 w 22" name="T4"/>
                <a:gd fmla="*/ 3 h 21" name="T5"/>
                <a:gd fmla="*/ 18 w 22" name="T6"/>
                <a:gd fmla="*/ 21 h 21" name="T7"/>
                <a:gd fmla="*/ 20 w 22" name="T8"/>
                <a:gd fmla="*/ 21 h 21" name="T9"/>
                <a:gd fmla="*/ 21 w 22" name="T10"/>
                <a:gd fmla="*/ 21 h 21" name="T11"/>
                <a:gd fmla="*/ 21 w 22" name="T12"/>
                <a:gd fmla="*/ 19 h 21" name="T13"/>
                <a:gd fmla="*/ 3 w 22" name="T14"/>
                <a:gd fmla="*/ 0 h 21" name="T15"/>
                <a:gd fmla="*/ 2 w 22" name="T16"/>
                <a:gd fmla="*/ 0 h 2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" w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gdLst>
                <a:gd fmla="*/ 2 w 27" name="T0"/>
                <a:gd fmla="*/ 0 h 9" name="T1"/>
                <a:gd fmla="*/ 1 w 27" name="T2"/>
                <a:gd fmla="*/ 1 h 9" name="T3"/>
                <a:gd fmla="*/ 2 w 27" name="T4"/>
                <a:gd fmla="*/ 3 h 9" name="T5"/>
                <a:gd fmla="*/ 24 w 27" name="T6"/>
                <a:gd fmla="*/ 9 h 9" name="T7"/>
                <a:gd fmla="*/ 25 w 27" name="T8"/>
                <a:gd fmla="*/ 9 h 9" name="T9"/>
                <a:gd fmla="*/ 27 w 27" name="T10"/>
                <a:gd fmla="*/ 8 h 9" name="T11"/>
                <a:gd fmla="*/ 26 w 27" name="T12"/>
                <a:gd fmla="*/ 5 h 9" name="T13"/>
                <a:gd fmla="*/ 3 w 27" name="T14"/>
                <a:gd fmla="*/ 0 h 9" name="T15"/>
                <a:gd fmla="*/ 2 w 27" name="T16"/>
                <a:gd fmla="*/ 0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2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gdLst>
                <a:gd fmla="*/ 23 w 25" name="T0"/>
                <a:gd fmla="*/ 0 h 21" name="T1"/>
                <a:gd fmla="*/ 22 w 25" name="T2"/>
                <a:gd fmla="*/ 0 h 21" name="T3"/>
                <a:gd fmla="*/ 12 w 25" name="T4"/>
                <a:gd fmla="*/ 9 h 21" name="T5"/>
                <a:gd fmla="*/ 1 w 25" name="T6"/>
                <a:gd fmla="*/ 18 h 21" name="T7"/>
                <a:gd fmla="*/ 1 w 25" name="T8"/>
                <a:gd fmla="*/ 21 h 21" name="T9"/>
                <a:gd fmla="*/ 2 w 25" name="T10"/>
                <a:gd fmla="*/ 21 h 21" name="T11"/>
                <a:gd fmla="*/ 4 w 25" name="T12"/>
                <a:gd fmla="*/ 21 h 21" name="T13"/>
                <a:gd fmla="*/ 14 w 25" name="T14"/>
                <a:gd fmla="*/ 12 h 21" name="T15"/>
                <a:gd fmla="*/ 24 w 25" name="T16"/>
                <a:gd fmla="*/ 3 h 21" name="T17"/>
                <a:gd fmla="*/ 24 w 25" name="T18"/>
                <a:gd fmla="*/ 0 h 21" name="T19"/>
                <a:gd fmla="*/ 23 w 25" name="T20"/>
                <a:gd fmla="*/ 0 h 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" w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869"/>
            <p:cNvSpPr/>
            <p:nvPr/>
          </p:nvSpPr>
          <p:spPr bwMode="auto">
            <a:xfrm flipH="1">
              <a:off x="341531" y="330749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gdLst>
                <a:gd fmla="*/ 18 w 19" name="T0"/>
                <a:gd fmla="*/ 0 h 25" name="T1"/>
                <a:gd fmla="*/ 0 w 19" name="T2"/>
                <a:gd fmla="*/ 24 h 25" name="T3"/>
                <a:gd fmla="*/ 2 w 19" name="T4"/>
                <a:gd fmla="*/ 25 h 25" name="T5"/>
                <a:gd fmla="*/ 19 w 19" name="T6"/>
                <a:gd fmla="*/ 1 h 25" name="T7"/>
                <a:gd fmla="*/ 18 w 19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19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7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gdLst>
                <a:gd fmla="*/ 15 w 16" name="T0"/>
                <a:gd fmla="*/ 0 h 20" name="T1"/>
                <a:gd fmla="*/ 0 w 16" name="T2"/>
                <a:gd fmla="*/ 19 h 20" name="T3"/>
                <a:gd fmla="*/ 2 w 16" name="T4"/>
                <a:gd fmla="*/ 20 h 20" name="T5"/>
                <a:gd fmla="*/ 16 w 16" name="T6"/>
                <a:gd fmla="*/ 1 h 20" name="T7"/>
                <a:gd fmla="*/ 15 w 16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16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gdLst>
                <a:gd fmla="*/ 10 w 12" name="T0"/>
                <a:gd fmla="*/ 0 h 17" name="T1"/>
                <a:gd fmla="*/ 1 w 12" name="T2"/>
                <a:gd fmla="*/ 12 h 17" name="T3"/>
                <a:gd fmla="*/ 1 w 12" name="T4"/>
                <a:gd fmla="*/ 13 h 17" name="T5"/>
                <a:gd fmla="*/ 1 w 12" name="T6"/>
                <a:gd fmla="*/ 14 h 17" name="T7"/>
                <a:gd fmla="*/ 0 w 12" name="T8"/>
                <a:gd fmla="*/ 17 h 17" name="T9"/>
                <a:gd fmla="*/ 2 w 12" name="T10"/>
                <a:gd fmla="*/ 14 h 17" name="T11"/>
                <a:gd fmla="*/ 2 w 12" name="T12"/>
                <a:gd fmla="*/ 14 h 17" name="T13"/>
                <a:gd fmla="*/ 3 w 12" name="T14"/>
                <a:gd fmla="*/ 14 h 17" name="T15"/>
                <a:gd fmla="*/ 12 w 12" name="T16"/>
                <a:gd fmla="*/ 1 h 17" name="T17"/>
                <a:gd fmla="*/ 10 w 12" name="T18"/>
                <a:gd fmla="*/ 0 h 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" w="12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882"/>
            <p:cNvSpPr/>
            <p:nvPr/>
          </p:nvSpPr>
          <p:spPr bwMode="auto"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883"/>
            <p:cNvSpPr/>
            <p:nvPr/>
          </p:nvSpPr>
          <p:spPr bwMode="auto"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11" name="Freeform 884"/>
          <p:cNvSpPr>
            <a:spLocks noEditPoints="1"/>
          </p:cNvSpPr>
          <p:nvPr/>
        </p:nvSpPr>
        <p:spPr bwMode="auto">
          <a:xfrm>
            <a:off x="2903886" y="2803698"/>
            <a:ext cx="130086" cy="203347"/>
          </a:xfrm>
          <a:custGeom>
            <a:gdLst>
              <a:gd fmla="*/ 78 w 117" name="T0"/>
              <a:gd fmla="*/ 178 h 183" name="T1"/>
              <a:gd fmla="*/ 91 w 117" name="T2"/>
              <a:gd fmla="*/ 179 h 183" name="T3"/>
              <a:gd fmla="*/ 86 w 117" name="T4"/>
              <a:gd fmla="*/ 178 h 183" name="T5"/>
              <a:gd fmla="*/ 94 w 117" name="T6"/>
              <a:gd fmla="*/ 179 h 183" name="T7"/>
              <a:gd fmla="*/ 64 w 117" name="T8"/>
              <a:gd fmla="*/ 174 h 183" name="T9"/>
              <a:gd fmla="*/ 100 w 117" name="T10"/>
              <a:gd fmla="*/ 178 h 183" name="T11"/>
              <a:gd fmla="*/ 106 w 117" name="T12"/>
              <a:gd fmla="*/ 175 h 183" name="T13"/>
              <a:gd fmla="*/ 57 w 117" name="T14"/>
              <a:gd fmla="*/ 172 h 183" name="T15"/>
              <a:gd fmla="*/ 11 w 117" name="T16"/>
              <a:gd fmla="*/ 167 h 183" name="T17"/>
              <a:gd fmla="*/ 47 w 117" name="T18"/>
              <a:gd fmla="*/ 169 h 183" name="T19"/>
              <a:gd fmla="*/ 18 w 117" name="T20"/>
              <a:gd fmla="*/ 164 h 183" name="T21"/>
              <a:gd fmla="*/ 41 w 117" name="T22"/>
              <a:gd fmla="*/ 157 h 183" name="T23"/>
              <a:gd fmla="*/ 32 w 117" name="T24"/>
              <a:gd fmla="*/ 157 h 183" name="T25"/>
              <a:gd fmla="*/ 35 w 117" name="T26"/>
              <a:gd fmla="*/ 157 h 183" name="T27"/>
              <a:gd fmla="*/ 12 w 117" name="T28"/>
              <a:gd fmla="*/ 151 h 183" name="T29"/>
              <a:gd fmla="*/ 5 w 117" name="T30"/>
              <a:gd fmla="*/ 154 h 183" name="T31"/>
              <a:gd fmla="*/ 6 w 117" name="T32"/>
              <a:gd fmla="*/ 142 h 183" name="T33"/>
              <a:gd fmla="*/ 86 w 117" name="T34"/>
              <a:gd fmla="*/ 103 h 183" name="T35"/>
              <a:gd fmla="*/ 73 w 117" name="T36"/>
              <a:gd fmla="*/ 112 h 183" name="T37"/>
              <a:gd fmla="*/ 66 w 117" name="T38"/>
              <a:gd fmla="*/ 102 h 183" name="T39"/>
              <a:gd fmla="*/ 12 w 117" name="T40"/>
              <a:gd fmla="*/ 103 h 183" name="T41"/>
              <a:gd fmla="*/ 10 w 117" name="T42"/>
              <a:gd fmla="*/ 111 h 183" name="T43"/>
              <a:gd fmla="*/ 19 w 117" name="T44"/>
              <a:gd fmla="*/ 102 h 183" name="T45"/>
              <a:gd fmla="*/ 30 w 117" name="T46"/>
              <a:gd fmla="*/ 101 h 183" name="T47"/>
              <a:gd fmla="*/ 102 w 117" name="T48"/>
              <a:gd fmla="*/ 56 h 183" name="T49"/>
              <a:gd fmla="*/ 84 w 117" name="T50"/>
              <a:gd fmla="*/ 53 h 183" name="T51"/>
              <a:gd fmla="*/ 80 w 117" name="T52"/>
              <a:gd fmla="*/ 63 h 183" name="T53"/>
              <a:gd fmla="*/ 89 w 117" name="T54"/>
              <a:gd fmla="*/ 60 h 183" name="T55"/>
              <a:gd fmla="*/ 76 w 117" name="T56"/>
              <a:gd fmla="*/ 52 h 183" name="T57"/>
              <a:gd fmla="*/ 103 w 117" name="T58"/>
              <a:gd fmla="*/ 52 h 183" name="T59"/>
              <a:gd fmla="*/ 97 w 117" name="T60"/>
              <a:gd fmla="*/ 49 h 183" name="T61"/>
              <a:gd fmla="*/ 72 w 117" name="T62"/>
              <a:gd fmla="*/ 48 h 183" name="T63"/>
              <a:gd fmla="*/ 53 w 117" name="T64"/>
              <a:gd fmla="*/ 46 h 183" name="T65"/>
              <a:gd fmla="*/ 73 w 117" name="T66"/>
              <a:gd fmla="*/ 37 h 183" name="T67"/>
              <a:gd fmla="*/ 54 w 117" name="T68"/>
              <a:gd fmla="*/ 50 h 183" name="T69"/>
              <a:gd fmla="*/ 66 w 117" name="T70"/>
              <a:gd fmla="*/ 36 h 183" name="T71"/>
              <a:gd fmla="*/ 65 w 117" name="T72"/>
              <a:gd fmla="*/ 46 h 183" name="T73"/>
              <a:gd fmla="*/ 30 w 117" name="T74"/>
              <a:gd fmla="*/ 79 h 183" name="T75"/>
              <a:gd fmla="*/ 62 w 117" name="T76"/>
              <a:gd fmla="*/ 4 h 183" name="T77"/>
              <a:gd fmla="*/ 75 w 117" name="T78"/>
              <a:gd fmla="*/ 33 h 183" name="T79"/>
              <a:gd fmla="*/ 49 w 117" name="T80"/>
              <a:gd fmla="*/ 54 h 183" name="T81"/>
              <a:gd fmla="*/ 57 w 117" name="T82"/>
              <a:gd fmla="*/ 81 h 183" name="T83"/>
              <a:gd fmla="*/ 58 w 117" name="T84"/>
              <a:gd fmla="*/ 98 h 183" name="T85"/>
              <a:gd fmla="*/ 54 w 117" name="T86"/>
              <a:gd fmla="*/ 114 h 183" name="T87"/>
              <a:gd fmla="*/ 83 w 117" name="T88"/>
              <a:gd fmla="*/ 142 h 183" name="T89"/>
              <a:gd fmla="*/ 34 w 117" name="T90"/>
              <a:gd fmla="*/ 153 h 183" name="T91"/>
              <a:gd fmla="*/ 25 w 117" name="T92"/>
              <a:gd fmla="*/ 120 h 183" name="T93"/>
              <a:gd fmla="*/ 33 w 117" name="T94"/>
              <a:gd fmla="*/ 98 h 183" name="T95"/>
              <a:gd fmla="*/ 32 w 117" name="T96"/>
              <a:gd fmla="*/ 97 h 183" name="T97"/>
              <a:gd fmla="*/ 22 w 117" name="T98"/>
              <a:gd fmla="*/ 32 h 183" name="T99"/>
              <a:gd fmla="*/ 7 w 117" name="T100"/>
              <a:gd fmla="*/ 115 h 183" name="T101"/>
              <a:gd fmla="*/ 10 w 117" name="T102"/>
              <a:gd fmla="*/ 117 h 183" name="T103"/>
              <a:gd fmla="*/ 4 w 117" name="T104"/>
              <a:gd fmla="*/ 132 h 183" name="T105"/>
              <a:gd fmla="*/ 8 w 117" name="T106"/>
              <a:gd fmla="*/ 170 h 183" name="T107"/>
              <a:gd fmla="*/ 36 w 117" name="T108"/>
              <a:gd fmla="*/ 173 h 183" name="T109"/>
              <a:gd fmla="*/ 111 w 117" name="T110"/>
              <a:gd fmla="*/ 180 h 183" name="T111"/>
              <a:gd fmla="*/ 111 w 117" name="T112"/>
              <a:gd fmla="*/ 136 h 183" name="T113"/>
              <a:gd fmla="*/ 50 w 117" name="T114"/>
              <a:gd fmla="*/ 130 h 183" name="T115"/>
              <a:gd fmla="*/ 87 w 117" name="T116"/>
              <a:gd fmla="*/ 116 h 183" name="T117"/>
              <a:gd fmla="*/ 90 w 117" name="T118"/>
              <a:gd fmla="*/ 95 h 183" name="T119"/>
              <a:gd fmla="*/ 55 w 117" name="T120"/>
              <a:gd fmla="*/ 64 h 183" name="T121"/>
              <a:gd fmla="*/ 73 w 117" name="T122"/>
              <a:gd fmla="*/ 60 h 183" name="T123"/>
              <a:gd fmla="*/ 104 w 117" name="T124"/>
              <a:gd fmla="*/ 59 h 18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83" w="117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2095743" y="3855264"/>
            <a:ext cx="676707" cy="1155770"/>
            <a:chOff x="3481623" y="3635353"/>
            <a:chExt cx="1296282" cy="2213961"/>
          </a:xfrm>
        </p:grpSpPr>
        <p:sp>
          <p:nvSpPr>
            <p:cNvPr id="213" name="任意多边形 212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gdLst>
                <a:gd fmla="*/ 0 w 2946783" name="connsiteX0"/>
                <a:gd fmla="*/ 1579299 h 1725351" name="connsiteY0"/>
                <a:gd fmla="*/ 0 w 2946783" name="connsiteX1"/>
                <a:gd fmla="*/ 146052 h 1725351" name="connsiteY1"/>
                <a:gd fmla="*/ 146052 w 2946783" name="connsiteX2"/>
                <a:gd fmla="*/ 0 h 1725351" name="connsiteY2"/>
                <a:gd fmla="*/ 273048 w 2946783" name="connsiteX3"/>
                <a:gd fmla="*/ 0 h 1725351" name="connsiteY3"/>
                <a:gd fmla="*/ 276917 w 2946783" name="connsiteX4"/>
                <a:gd fmla="*/ 781 h 1725351" name="connsiteY4"/>
                <a:gd fmla="*/ 284665 w 2946783" name="connsiteX5"/>
                <a:gd fmla="*/ 0 h 1725351" name="connsiteY5"/>
                <a:gd fmla="*/ 1262891 w 2946783" name="connsiteX6"/>
                <a:gd fmla="*/ 0 h 1725351" name="connsiteY6"/>
                <a:gd fmla="*/ 1472441 w 2946783" name="connsiteX7"/>
                <a:gd fmla="*/ 209550 h 1725351" name="connsiteY7"/>
                <a:gd fmla="*/ 1371551 w 2946783" name="connsiteX8"/>
                <a:gd fmla="*/ 388763 h 1725351" name="connsiteY8"/>
                <a:gd fmla="*/ 1317424 w 2946783" name="connsiteX9"/>
                <a:gd fmla="*/ 410014 h 1725351" name="connsiteY9"/>
                <a:gd fmla="*/ 449527 w 2946783" name="connsiteX10"/>
                <a:gd fmla="*/ 410013 h 1725351" name="connsiteY10"/>
                <a:gd fmla="*/ 419437 w 2946783" name="connsiteX11"/>
                <a:gd fmla="*/ 440103 h 1725351" name="connsiteY11"/>
                <a:gd fmla="*/ 449527 w 2946783" name="connsiteX12"/>
                <a:gd fmla="*/ 470193 h 1725351" name="connsiteY12"/>
                <a:gd fmla="*/ 2130333 w 2946783" name="connsiteX13"/>
                <a:gd fmla="*/ 470193 h 1725351" name="connsiteY13"/>
                <a:gd fmla="*/ 2946783 w 2946783" name="connsiteX14"/>
                <a:gd fmla="*/ 862677 h 1725351" name="connsiteY14"/>
                <a:gd fmla="*/ 2130333 w 2946783" name="connsiteX15"/>
                <a:gd fmla="*/ 1255161 h 1725351" name="connsiteY15"/>
                <a:gd fmla="*/ 2130333 w 2946783" name="connsiteX16"/>
                <a:gd fmla="*/ 1255160 h 1725351" name="connsiteY16"/>
                <a:gd fmla="*/ 449527 w 2946783" name="connsiteX17"/>
                <a:gd fmla="*/ 1255159 h 1725351" name="connsiteY17"/>
                <a:gd fmla="*/ 419437 w 2946783" name="connsiteX18"/>
                <a:gd fmla="*/ 1285249 h 1725351" name="connsiteY18"/>
                <a:gd fmla="*/ 449527 w 2946783" name="connsiteX19"/>
                <a:gd fmla="*/ 1315339 h 1725351" name="connsiteY19"/>
                <a:gd fmla="*/ 1320685 w 2946783" name="connsiteX20"/>
                <a:gd fmla="*/ 1315339 h 1725351" name="connsiteY20"/>
                <a:gd fmla="*/ 1344457 w 2946783" name="connsiteX21"/>
                <a:gd fmla="*/ 1322719 h 1725351" name="connsiteY21"/>
                <a:gd fmla="*/ 1472441 w 2946783" name="connsiteX22"/>
                <a:gd fmla="*/ 1515801 h 1725351" name="connsiteY22"/>
                <a:gd fmla="*/ 1262891 w 2946783" name="connsiteX23"/>
                <a:gd fmla="*/ 1725351 h 1725351" name="connsiteY23"/>
                <a:gd fmla="*/ 284663 w 2946783" name="connsiteX24"/>
                <a:gd fmla="*/ 1725351 h 1725351" name="connsiteY24"/>
                <a:gd fmla="*/ 276916 w 2946783" name="connsiteX25"/>
                <a:gd fmla="*/ 1724570 h 1725351" name="connsiteY25"/>
                <a:gd fmla="*/ 273048 w 2946783" name="connsiteX26"/>
                <a:gd fmla="*/ 1725351 h 1725351" name="connsiteY26"/>
                <a:gd fmla="*/ 146052 w 2946783" name="connsiteX27"/>
                <a:gd fmla="*/ 1725351 h 1725351" name="connsiteY27"/>
                <a:gd fmla="*/ 0 w 2946783" name="connsiteX28"/>
                <a:gd fmla="*/ 1579299 h 1725351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1725351" w="2946783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4" name="任意多边形 213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gdLst>
                <a:gd fmla="*/ 0 w 171689" name="connsiteX0"/>
                <a:gd fmla="*/ 1081000 h 1081000" name="connsiteY0"/>
                <a:gd fmla="*/ 171689 w 171689" name="connsiteX1"/>
                <a:gd fmla="*/ 1081000 h 1081000" name="connsiteY1"/>
                <a:gd fmla="*/ 116621 w 171689" name="connsiteX2"/>
                <a:gd fmla="*/ 966447 h 1081000" name="connsiteY2"/>
                <a:gd fmla="*/ 144455 w 171689" name="connsiteX3"/>
                <a:gd fmla="*/ 83306 h 1081000" name="connsiteY3"/>
                <a:gd fmla="*/ 148442 w 171689" name="connsiteX4"/>
                <a:gd fmla="*/ 83306 h 1081000" name="connsiteY4"/>
                <a:gd fmla="*/ 85843 w 171689" name="connsiteX5"/>
                <a:gd fmla="*/ 0 h 1081000" name="connsiteY5"/>
                <a:gd fmla="*/ 23243 w 171689" name="connsiteX6"/>
                <a:gd fmla="*/ 83306 h 1081000" name="connsiteY6"/>
                <a:gd fmla="*/ 27232 w 171689" name="connsiteX7"/>
                <a:gd fmla="*/ 83306 h 1081000" name="connsiteY7"/>
                <a:gd fmla="*/ 28696 w 171689" name="connsiteX8"/>
                <a:gd fmla="*/ 256922 h 1081000" name="connsiteY8"/>
                <a:gd fmla="*/ 54846 w 171689" name="connsiteX9"/>
                <a:gd fmla="*/ 966909 h 1081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81000" w="171689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13474" y="2463073"/>
            <a:ext cx="1457362" cy="1447832"/>
            <a:chOff x="2756535" y="1162698"/>
            <a:chExt cx="2772160" cy="2754032"/>
          </a:xfrm>
        </p:grpSpPr>
        <p:grpSp>
          <p:nvGrpSpPr>
            <p:cNvPr id="216" name="组合 215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223" name="圆角矩形 22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圆角矩形 22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圆角矩形 22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圆角矩形 22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218" name="圆角矩形 21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圆角矩形 21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圆角矩形 21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圆角矩形 22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8" name="任意多边形 227"/>
          <p:cNvSpPr/>
          <p:nvPr/>
        </p:nvSpPr>
        <p:spPr>
          <a:xfrm>
            <a:off x="2067557" y="2877472"/>
            <a:ext cx="729619" cy="957819"/>
          </a:xfrm>
          <a:custGeom>
            <a:gdLst>
              <a:gd fmla="*/ 703729 w 1866900" name="connsiteX0"/>
              <a:gd fmla="*/ 2328771 h 2450803" name="connsiteY0"/>
              <a:gd fmla="*/ 1163171 w 1866900" name="connsiteX1"/>
              <a:gd fmla="*/ 2328771 h 2450803" name="connsiteY1"/>
              <a:gd fmla="*/ 1224187 w 1866900" name="connsiteX2"/>
              <a:gd fmla="*/ 2389787 h 2450803" name="connsiteY2"/>
              <a:gd fmla="*/ 1163171 w 1866900" name="connsiteX3"/>
              <a:gd fmla="*/ 2450803 h 2450803" name="connsiteY3"/>
              <a:gd fmla="*/ 703729 w 1866900" name="connsiteX4"/>
              <a:gd fmla="*/ 2450803 h 2450803" name="connsiteY4"/>
              <a:gd fmla="*/ 642713 w 1866900" name="connsiteX5"/>
              <a:gd fmla="*/ 2389787 h 2450803" name="connsiteY5"/>
              <a:gd fmla="*/ 703729 w 1866900" name="connsiteX6"/>
              <a:gd fmla="*/ 2328771 h 2450803" name="connsiteY6"/>
              <a:gd fmla="*/ 646157 w 1866900" name="connsiteX7"/>
              <a:gd fmla="*/ 2177104 h 2450803" name="connsiteY7"/>
              <a:gd fmla="*/ 1220743 w 1866900" name="connsiteX8"/>
              <a:gd fmla="*/ 2177104 h 2450803" name="connsiteY8"/>
              <a:gd fmla="*/ 1281759 w 1866900" name="connsiteX9"/>
              <a:gd fmla="*/ 2238120 h 2450803" name="connsiteY9"/>
              <a:gd fmla="*/ 1220743 w 1866900" name="connsiteX10"/>
              <a:gd fmla="*/ 2299136 h 2450803" name="connsiteY10"/>
              <a:gd fmla="*/ 646157 w 1866900" name="connsiteX11"/>
              <a:gd fmla="*/ 2299136 h 2450803" name="connsiteY11"/>
              <a:gd fmla="*/ 585141 w 1866900" name="connsiteX12"/>
              <a:gd fmla="*/ 2238120 h 2450803" name="connsiteY12"/>
              <a:gd fmla="*/ 646157 w 1866900" name="connsiteX13"/>
              <a:gd fmla="*/ 2177104 h 2450803" name="connsiteY13"/>
              <a:gd fmla="*/ 601983 w 1866900" name="connsiteX14"/>
              <a:gd fmla="*/ 2025437 h 2450803" name="connsiteY14"/>
              <a:gd fmla="*/ 1264918 w 1866900" name="connsiteX15"/>
              <a:gd fmla="*/ 2025437 h 2450803" name="connsiteY15"/>
              <a:gd fmla="*/ 1325934 w 1866900" name="connsiteX16"/>
              <a:gd fmla="*/ 2086453 h 2450803" name="connsiteY16"/>
              <a:gd fmla="*/ 1264918 w 1866900" name="connsiteX17"/>
              <a:gd fmla="*/ 2147469 h 2450803" name="connsiteY17"/>
              <a:gd fmla="*/ 601983 w 1866900" name="connsiteX18"/>
              <a:gd fmla="*/ 2147469 h 2450803" name="connsiteY18"/>
              <a:gd fmla="*/ 540967 w 1866900" name="connsiteX19"/>
              <a:gd fmla="*/ 2086453 h 2450803" name="connsiteY19"/>
              <a:gd fmla="*/ 601983 w 1866900" name="connsiteX20"/>
              <a:gd fmla="*/ 2025437 h 2450803" name="connsiteY20"/>
              <a:gd fmla="*/ 933450 w 1866900" name="connsiteX21"/>
              <a:gd fmla="*/ 0 h 2450803" name="connsiteY21"/>
              <a:gd fmla="*/ 1866900 w 1866900" name="connsiteX22"/>
              <a:gd fmla="*/ 933450 h 2450803" name="connsiteY22"/>
              <a:gd fmla="*/ 1296791 w 1866900" name="connsiteX23"/>
              <a:gd fmla="*/ 1793545 h 2450803" name="connsiteY23"/>
              <a:gd fmla="*/ 1232555 w 1866900" name="connsiteX24"/>
              <a:gd fmla="*/ 1999556 h 2450803" name="connsiteY24"/>
              <a:gd fmla="*/ 634346 w 1866900" name="connsiteX25"/>
              <a:gd fmla="*/ 1999556 h 2450803" name="connsiteY25"/>
              <a:gd fmla="*/ 570109 w 1866900" name="connsiteX26"/>
              <a:gd fmla="*/ 1793545 h 2450803" name="connsiteY26"/>
              <a:gd fmla="*/ 0 w 1866900" name="connsiteX27"/>
              <a:gd fmla="*/ 933450 h 2450803" name="connsiteY27"/>
              <a:gd fmla="*/ 933450 w 1866900" name="connsiteX28"/>
              <a:gd fmla="*/ 0 h 2450803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2450803" w="1866900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8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8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softEdge">
            <a:bevelT h="12700" prst="angle"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2246211" y="2980622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algn="bl" dir="5400000" endPos="0" rotWithShape="0" sy="-100000"/>
          </a:effectLst>
        </p:grpSpPr>
        <p:sp>
          <p:nvSpPr>
            <p:cNvPr id="230" name="任意多边形 229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2" name="任意多边形 231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3" name="任意多边形 232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234" name="任意多边形 233"/>
          <p:cNvSpPr/>
          <p:nvPr/>
        </p:nvSpPr>
        <p:spPr>
          <a:xfrm>
            <a:off x="2496136" y="3260328"/>
            <a:ext cx="168258" cy="168257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" name="任意多边形 234"/>
          <p:cNvSpPr/>
          <p:nvPr/>
        </p:nvSpPr>
        <p:spPr>
          <a:xfrm>
            <a:off x="2300500" y="3328352"/>
            <a:ext cx="225009" cy="225009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2217161" y="2958909"/>
            <a:ext cx="360502" cy="360504"/>
            <a:chOff x="1325410" y="1372730"/>
            <a:chExt cx="1251559" cy="1251561"/>
          </a:xfrm>
          <a:effectLst/>
        </p:grpSpPr>
        <p:sp>
          <p:nvSpPr>
            <p:cNvPr id="237" name="任意多边形 236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8" name="任意多边形 237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9" name="任意多边形 238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0" name="任意多边形 239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62137503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6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37"/>
                                        <p:tgtEl>
                                          <p:spTgt spid="2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2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43"/>
                                        <p:tgtEl>
                                          <p:spTgt spid="2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52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" fill="hold" id="53"/>
                                        <p:tgtEl>
                                          <p:spTgt spid="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54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50" fill="hold" id="55"/>
                                        <p:tgtEl>
                                          <p:spTgt spid="2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7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9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0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2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63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69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74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75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3" presetSubtype="16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80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81"/>
                                        <p:tgtEl>
                                          <p:spTgt spid="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6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87"/>
                                        <p:tgtEl>
                                          <p:spTgt spid="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2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93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3" presetSubtype="16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8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99"/>
                                        <p:tgtEl>
                                          <p:spTgt spid="1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4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105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10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11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6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17"/>
                                        <p:tgtEl>
                                          <p:spTgt spid="1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22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23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2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29"/>
                                        <p:tgtEl>
                                          <p:spTgt spid="1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34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35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0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141"/>
                                        <p:tgtEl>
                                          <p:spTgt spid="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46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47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2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53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7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59"/>
                                        <p:tgtEl>
                                          <p:spTgt spid="1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0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64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65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70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71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2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6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77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8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2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83"/>
                                        <p:tgtEl>
                                          <p:spTgt spid="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4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6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7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8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89"/>
                                        <p:tgtEl>
                                          <p:spTgt spid="1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0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3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4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95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9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0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01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2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6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07"/>
                                        <p:tgtEl>
                                          <p:spTgt spid="1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12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13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1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19"/>
                                        <p:tgtEl>
                                          <p:spTgt spid="1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0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24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25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6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30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31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2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4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5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36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37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38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2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43"/>
                                        <p:tgtEl>
                                          <p:spTgt spid="1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4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6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8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49"/>
                                        <p:tgtEl>
                                          <p:spTgt spid="1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2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5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8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0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2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6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2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5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8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1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4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  <p:bldP grpId="0" spid="14"/>
      <p:bldP grpId="0" spid="15"/>
      <p:bldP grpId="0" spid="16"/>
      <p:bldP grpId="0" spid="17"/>
      <p:bldP grpId="0" spid="32"/>
      <p:bldP grpId="0" spid="45"/>
      <p:bldP grpId="0" spid="46"/>
      <p:bldP grpId="1" spid="46"/>
      <p:bldP grpId="0" spid="72"/>
      <p:bldP grpId="1" spid="72"/>
      <p:bldP grpId="0" spid="79"/>
      <p:bldP grpId="1" spid="79"/>
      <p:bldP grpId="0" spid="80"/>
      <p:bldP grpId="1" spid="80"/>
      <p:bldP grpId="0" spid="93"/>
      <p:bldP grpId="1" spid="93"/>
      <p:bldP grpId="0" spid="94"/>
      <p:bldP grpId="1" spid="94"/>
      <p:bldP grpId="0" spid="184"/>
      <p:bldP grpId="1" spid="184"/>
      <p:bldP grpId="0" spid="185"/>
      <p:bldP grpId="1" spid="185"/>
      <p:bldP grpId="0" spid="186"/>
      <p:bldP grpId="1" spid="186"/>
      <p:bldP grpId="0" spid="187"/>
      <p:bldP grpId="1" spid="187"/>
      <p:bldP grpId="0" spid="211"/>
      <p:bldP grpId="1" spid="211"/>
      <p:bldP grpId="0" spid="228"/>
      <p:bldP grpId="0" spid="234"/>
      <p:bldP grpId="1" spid="234"/>
      <p:bldP grpId="2" spid="234"/>
      <p:bldP grpId="0" spid="235"/>
      <p:bldP grpId="1" spid="235"/>
      <p:bldP grpId="2" spid="23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67622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团队合作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60 w 932" name="T6"/>
              <a:gd fmla="*/ 922 h 1056" name="T7"/>
              <a:gd fmla="*/ 560 w 932" name="T8"/>
              <a:gd fmla="*/ 922 h 1056" name="T9"/>
              <a:gd fmla="*/ 560 w 932" name="T10"/>
              <a:gd fmla="*/ 922 h 1056" name="T11"/>
              <a:gd fmla="*/ 557 w 932" name="T12"/>
              <a:gd fmla="*/ 1056 h 1056" name="T13"/>
              <a:gd fmla="*/ 839 w 932" name="T14"/>
              <a:gd fmla="*/ 769 h 1056" name="T15"/>
              <a:gd fmla="*/ 929 w 932" name="T16"/>
              <a:gd fmla="*/ 513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59 w 932" name="T6"/>
              <a:gd fmla="*/ 922 h 1056" name="T7"/>
              <a:gd fmla="*/ 559 w 932" name="T8"/>
              <a:gd fmla="*/ 922 h 1056" name="T9"/>
              <a:gd fmla="*/ 559 w 932" name="T10"/>
              <a:gd fmla="*/ 922 h 1056" name="T11"/>
              <a:gd fmla="*/ 556 w 932" name="T12"/>
              <a:gd fmla="*/ 1056 h 1056" name="T13"/>
              <a:gd fmla="*/ 772 w 932" name="T14"/>
              <a:gd fmla="*/ 864 h 1056" name="T15"/>
              <a:gd fmla="*/ 919 w 932" name="T16"/>
              <a:gd fmla="*/ 577 h 1056" name="T17"/>
              <a:gd fmla="*/ 932 w 932" name="T18"/>
              <a:gd fmla="*/ 466 h 1056" name="T19"/>
              <a:gd fmla="*/ 890 w 932" name="T20"/>
              <a:gd fmla="*/ 273 h 1056" name="T21"/>
              <a:gd fmla="*/ 689 w 932" name="T22"/>
              <a:gd fmla="*/ 57 h 1056" name="T23"/>
              <a:gd fmla="*/ 466 w 932" name="T24"/>
              <a:gd fmla="*/ 0 h 105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gdLst>
              <a:gd fmla="*/ 0 w 931" name="T0"/>
              <a:gd fmla="*/ 465 h 1056" name="T1"/>
              <a:gd fmla="*/ 466 w 931" name="T2"/>
              <a:gd fmla="*/ 0 h 1056" name="T3"/>
              <a:gd fmla="*/ 931 w 931" name="T4"/>
              <a:gd fmla="*/ 465 h 1056" name="T5"/>
              <a:gd fmla="*/ 466 w 931" name="T6"/>
              <a:gd fmla="*/ 931 h 1056" name="T7"/>
              <a:gd fmla="*/ 372 w 931" name="T8"/>
              <a:gd fmla="*/ 922 h 1056" name="T9"/>
              <a:gd fmla="*/ 375 w 931" name="T10"/>
              <a:gd fmla="*/ 1056 h 1056" name="T11"/>
              <a:gd fmla="*/ 33 w 931" name="T12"/>
              <a:gd fmla="*/ 644 h 1056" name="T13"/>
              <a:gd fmla="*/ 0 w 931" name="T14"/>
              <a:gd fmla="*/ 465 h 105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56" w="931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gdLst>
              <a:gd fmla="*/ 466 w 932" name="T0"/>
              <a:gd fmla="*/ 0 h 1056" name="T1"/>
              <a:gd fmla="*/ 91 w 932" name="T2"/>
              <a:gd fmla="*/ 189 h 1056" name="T3"/>
              <a:gd fmla="*/ 1 w 932" name="T4"/>
              <a:gd fmla="*/ 445 h 1056" name="T5"/>
              <a:gd fmla="*/ 0 w 932" name="T6"/>
              <a:gd fmla="*/ 466 h 1056" name="T7"/>
              <a:gd fmla="*/ 34 w 932" name="T8"/>
              <a:gd fmla="*/ 644 h 1056" name="T9"/>
              <a:gd fmla="*/ 376 w 932" name="T10"/>
              <a:gd fmla="*/ 1056 h 1056" name="T11"/>
              <a:gd fmla="*/ 373 w 932" name="T12"/>
              <a:gd fmla="*/ 922 h 1056" name="T13"/>
              <a:gd fmla="*/ 373 w 932" name="T14"/>
              <a:gd fmla="*/ 922 h 1056" name="T15"/>
              <a:gd fmla="*/ 466 w 932" name="T16"/>
              <a:gd fmla="*/ 931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61746" y="2313863"/>
              <a:ext cx="11988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包容的心态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16" name="组合 1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b="1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099245" y="2882157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核心是人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21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2000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084683" y="4137498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保持谦虚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gdLst>
                <a:gd fmla="*/ 52 w 341" name="T0"/>
                <a:gd fmla="*/ 0 h 340" name="T1"/>
                <a:gd fmla="*/ 289 w 341" name="T2"/>
                <a:gd fmla="*/ 0 h 340" name="T3"/>
                <a:gd fmla="*/ 341 w 341" name="T4"/>
                <a:gd fmla="*/ 51 h 340" name="T5"/>
                <a:gd fmla="*/ 341 w 341" name="T6"/>
                <a:gd fmla="*/ 289 h 340" name="T7"/>
                <a:gd fmla="*/ 289 w 341" name="T8"/>
                <a:gd fmla="*/ 340 h 340" name="T9"/>
                <a:gd fmla="*/ 52 w 341" name="T10"/>
                <a:gd fmla="*/ 340 h 340" name="T11"/>
                <a:gd fmla="*/ 0 w 341" name="T12"/>
                <a:gd fmla="*/ 289 h 340" name="T13"/>
                <a:gd fmla="*/ 0 w 341" name="T14"/>
                <a:gd fmla="*/ 51 h 340" name="T15"/>
                <a:gd fmla="*/ 52 w 341" name="T16"/>
                <a:gd fmla="*/ 0 h 340" name="T17"/>
                <a:gd fmla="*/ 71 w 341" name="T18"/>
                <a:gd fmla="*/ 37 h 340" name="T19"/>
                <a:gd fmla="*/ 38 w 341" name="T20"/>
                <a:gd fmla="*/ 70 h 340" name="T21"/>
                <a:gd fmla="*/ 38 w 341" name="T22"/>
                <a:gd fmla="*/ 269 h 340" name="T23"/>
                <a:gd fmla="*/ 71 w 341" name="T24"/>
                <a:gd fmla="*/ 302 h 340" name="T25"/>
                <a:gd fmla="*/ 270 w 341" name="T26"/>
                <a:gd fmla="*/ 302 h 340" name="T27"/>
                <a:gd fmla="*/ 303 w 341" name="T28"/>
                <a:gd fmla="*/ 269 h 340" name="T29"/>
                <a:gd fmla="*/ 303 w 341" name="T30"/>
                <a:gd fmla="*/ 70 h 340" name="T31"/>
                <a:gd fmla="*/ 270 w 341" name="T32"/>
                <a:gd fmla="*/ 37 h 340" name="T33"/>
                <a:gd fmla="*/ 71 w 341" name="T34"/>
                <a:gd fmla="*/ 37 h 340" name="T35"/>
                <a:gd fmla="*/ 170 w 341" name="T36"/>
                <a:gd fmla="*/ 244 h 340" name="T37"/>
                <a:gd fmla="*/ 157 w 341" name="T38"/>
                <a:gd fmla="*/ 258 h 340" name="T39"/>
                <a:gd fmla="*/ 157 w 341" name="T40"/>
                <a:gd fmla="*/ 283 h 340" name="T41"/>
                <a:gd fmla="*/ 170 w 341" name="T42"/>
                <a:gd fmla="*/ 296 h 340" name="T43"/>
                <a:gd fmla="*/ 184 w 341" name="T44"/>
                <a:gd fmla="*/ 283 h 340" name="T45"/>
                <a:gd fmla="*/ 184 w 341" name="T46"/>
                <a:gd fmla="*/ 258 h 340" name="T47"/>
                <a:gd fmla="*/ 170 w 341" name="T48"/>
                <a:gd fmla="*/ 244 h 340" name="T49"/>
                <a:gd fmla="*/ 245 w 341" name="T50"/>
                <a:gd fmla="*/ 170 h 340" name="T51"/>
                <a:gd fmla="*/ 259 w 341" name="T52"/>
                <a:gd fmla="*/ 183 h 340" name="T53"/>
                <a:gd fmla="*/ 284 w 341" name="T54"/>
                <a:gd fmla="*/ 183 h 340" name="T55"/>
                <a:gd fmla="*/ 297 w 341" name="T56"/>
                <a:gd fmla="*/ 170 h 340" name="T57"/>
                <a:gd fmla="*/ 284 w 341" name="T58"/>
                <a:gd fmla="*/ 156 h 340" name="T59"/>
                <a:gd fmla="*/ 259 w 341" name="T60"/>
                <a:gd fmla="*/ 156 h 340" name="T61"/>
                <a:gd fmla="*/ 245 w 341" name="T62"/>
                <a:gd fmla="*/ 170 h 340" name="T63"/>
                <a:gd fmla="*/ 170 w 341" name="T64"/>
                <a:gd fmla="*/ 43 h 340" name="T65"/>
                <a:gd fmla="*/ 157 w 341" name="T66"/>
                <a:gd fmla="*/ 57 h 340" name="T67"/>
                <a:gd fmla="*/ 157 w 341" name="T68"/>
                <a:gd fmla="*/ 82 h 340" name="T69"/>
                <a:gd fmla="*/ 170 w 341" name="T70"/>
                <a:gd fmla="*/ 95 h 340" name="T71"/>
                <a:gd fmla="*/ 184 w 341" name="T72"/>
                <a:gd fmla="*/ 82 h 340" name="T73"/>
                <a:gd fmla="*/ 184 w 341" name="T74"/>
                <a:gd fmla="*/ 57 h 340" name="T75"/>
                <a:gd fmla="*/ 170 w 341" name="T76"/>
                <a:gd fmla="*/ 43 h 340" name="T77"/>
                <a:gd fmla="*/ 189 w 341" name="T78"/>
                <a:gd fmla="*/ 172 h 340" name="T79"/>
                <a:gd fmla="*/ 217 w 341" name="T80"/>
                <a:gd fmla="*/ 143 h 340" name="T81"/>
                <a:gd fmla="*/ 217 w 341" name="T82"/>
                <a:gd fmla="*/ 125 h 340" name="T83"/>
                <a:gd fmla="*/ 199 w 341" name="T84"/>
                <a:gd fmla="*/ 125 h 340" name="T85"/>
                <a:gd fmla="*/ 173 w 341" name="T86"/>
                <a:gd fmla="*/ 152 h 340" name="T87"/>
                <a:gd fmla="*/ 170 w 341" name="T88"/>
                <a:gd fmla="*/ 152 h 340" name="T89"/>
                <a:gd fmla="*/ 166 w 341" name="T90"/>
                <a:gd fmla="*/ 152 h 340" name="T91"/>
                <a:gd fmla="*/ 114 w 341" name="T92"/>
                <a:gd fmla="*/ 98 h 340" name="T93"/>
                <a:gd fmla="*/ 101 w 341" name="T94"/>
                <a:gd fmla="*/ 98 h 340" name="T95"/>
                <a:gd fmla="*/ 100 w 341" name="T96"/>
                <a:gd fmla="*/ 111 h 340" name="T97"/>
                <a:gd fmla="*/ 153 w 341" name="T98"/>
                <a:gd fmla="*/ 165 h 340" name="T99"/>
                <a:gd fmla="*/ 152 w 341" name="T100"/>
                <a:gd fmla="*/ 170 h 340" name="T101"/>
                <a:gd fmla="*/ 170 w 341" name="T102"/>
                <a:gd fmla="*/ 188 h 340" name="T103"/>
                <a:gd fmla="*/ 189 w 341" name="T104"/>
                <a:gd fmla="*/ 172 h 340" name="T105"/>
                <a:gd fmla="*/ 44 w 341" name="T106"/>
                <a:gd fmla="*/ 170 h 340" name="T107"/>
                <a:gd fmla="*/ 57 w 341" name="T108"/>
                <a:gd fmla="*/ 183 h 340" name="T109"/>
                <a:gd fmla="*/ 82 w 341" name="T110"/>
                <a:gd fmla="*/ 183 h 340" name="T111"/>
                <a:gd fmla="*/ 96 w 341" name="T112"/>
                <a:gd fmla="*/ 170 h 340" name="T113"/>
                <a:gd fmla="*/ 82 w 341" name="T114"/>
                <a:gd fmla="*/ 156 h 340" name="T115"/>
                <a:gd fmla="*/ 57 w 341" name="T116"/>
                <a:gd fmla="*/ 156 h 340" name="T117"/>
                <a:gd fmla="*/ 44 w 341" name="T118"/>
                <a:gd fmla="*/ 170 h 3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23402" y="4929236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了解成员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20980" y="3127479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EA6103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5504" y="3541844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FFAB3F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006781" y="5099041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0099A9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30533" y="5621446"/>
              <a:ext cx="818428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EA5E66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5150" y="2913162"/>
            <a:ext cx="2486420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25701" y="2530993"/>
            <a:ext cx="2486420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678237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z="14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63081" y="5153267"/>
            <a:ext cx="2486420" cy="769442"/>
            <a:chOff x="8548025" y="1459078"/>
            <a:chExt cx="2486420" cy="769442"/>
          </a:xfrm>
        </p:grpSpPr>
        <p:sp>
          <p:nvSpPr>
            <p:cNvPr id="49" name="矩形 48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01808" y="4954438"/>
            <a:ext cx="2486420" cy="769442"/>
            <a:chOff x="8548025" y="1459078"/>
            <a:chExt cx="2486420" cy="769442"/>
          </a:xfrm>
        </p:grpSpPr>
        <p:sp>
          <p:nvSpPr>
            <p:cNvPr id="52" name="矩形 51"/>
            <p:cNvSpPr/>
            <p:nvPr/>
          </p:nvSpPr>
          <p:spPr>
            <a:xfrm>
              <a:off x="8548026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9678237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 sz="14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93925021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633091" y="1590351"/>
            <a:ext cx="8928992" cy="416099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905264" y="2419072"/>
            <a:ext cx="8338071" cy="2971792"/>
          </a:xfrm>
          <a:prstGeom prst="rect">
            <a:avLst/>
          </a:prstGeom>
        </p:spPr>
        <p:txBody>
          <a:bodyPr bIns="45716" lIns="91432" rIns="91432" tIns="45716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准黑_GBK"/>
                <a:ea charset="-122" panose="02000000000000000000" pitchFamily="2" typeface="方正兰亭准黑_GBK"/>
              </a:rPr>
              <a:t>本人性格热情开朗，待人友好，为人诚实谦虚。工作勤奋，认真负责，能吃苦耐劳，尽职尽责，有耐心。具有亲和力，平易近人，善于与人沟通。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3744" y="663847"/>
            <a:ext cx="1946767" cy="1755225"/>
            <a:chOff x="2713211" y="1988840"/>
            <a:chExt cx="1610824" cy="1452335"/>
          </a:xfrm>
        </p:grpSpPr>
        <p:sp>
          <p:nvSpPr>
            <p:cNvPr id="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636B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TextBox 156"/>
          <p:cNvSpPr txBox="1"/>
          <p:nvPr/>
        </p:nvSpPr>
        <p:spPr>
          <a:xfrm>
            <a:off x="1369681" y="1011922"/>
            <a:ext cx="117489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>
                    <a:lumMod val="50000"/>
                  </a:schemeClr>
                </a:solidFill>
                <a:latin charset="0" pitchFamily="34" typeface="Impact MT Std"/>
                <a:ea charset="-122" panose="020b0503020204020204" pitchFamily="34" typeface="微软雅黑"/>
              </a:rPr>
              <a:t>竞聘序言</a:t>
            </a:r>
          </a:p>
        </p:txBody>
      </p:sp>
      <p:sp>
        <p:nvSpPr>
          <p:cNvPr id="8" name="椭圆 7"/>
          <p:cNvSpPr/>
          <p:nvPr/>
        </p:nvSpPr>
        <p:spPr>
          <a:xfrm flipH="1">
            <a:off x="743530" y="2152456"/>
            <a:ext cx="564888" cy="564890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646150" y="1385990"/>
            <a:ext cx="275632" cy="275632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716841" y="625220"/>
            <a:ext cx="275632" cy="275632"/>
          </a:xfrm>
          <a:prstGeom prst="ellipse">
            <a:avLst/>
          </a:prstGeom>
          <a:solidFill>
            <a:srgbClr val="F7636B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9543733" y="5751349"/>
            <a:ext cx="580544" cy="580546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0765904" y="4042407"/>
            <a:ext cx="275632" cy="275632"/>
          </a:xfrm>
          <a:prstGeom prst="ellipse">
            <a:avLst/>
          </a:prstGeom>
          <a:solidFill>
            <a:srgbClr val="EA610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10175446" y="5089206"/>
            <a:ext cx="802704" cy="802707"/>
          </a:xfrm>
          <a:prstGeom prst="ellipse">
            <a:avLst/>
          </a:prstGeom>
          <a:solidFill>
            <a:srgbClr val="F7636B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6155231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专业技能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5840551" y="1804055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EA6103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5840551" y="3029609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FFAB3F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矩形 7"/>
          <p:cNvSpPr/>
          <p:nvPr/>
        </p:nvSpPr>
        <p:spPr>
          <a:xfrm>
            <a:off x="5840551" y="4255164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0099A9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5840551" y="5480718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EA5E66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125763" y="1887790"/>
            <a:ext cx="3688013" cy="4414025"/>
          </a:xfrm>
          <a:custGeom>
            <a:gdLst>
              <a:gd fmla="*/ 4314236 w 4400003" name="connsiteX0"/>
              <a:gd fmla="*/ 5266175 h 5266175" name="connsiteY0"/>
              <a:gd fmla="*/ 1950177 w 4400003" name="connsiteX1"/>
              <a:gd fmla="*/ 5266175 h 5266175" name="connsiteY1"/>
              <a:gd fmla="*/ 1537582 w 4400003" name="connsiteX2"/>
              <a:gd fmla="*/ 4530195 h 5266175" name="connsiteY2"/>
              <a:gd fmla="*/ 400158 w 4400003" name="connsiteX3"/>
              <a:gd fmla="*/ 4084146 h 5266175" name="connsiteY3"/>
              <a:gd fmla="*/ 422460 w 4400003" name="connsiteX4"/>
              <a:gd fmla="*/ 3727307 h 5266175" name="connsiteY4"/>
              <a:gd fmla="*/ 310948 w 4400003" name="connsiteX5"/>
              <a:gd fmla="*/ 3303560 h 5266175" name="connsiteY5"/>
              <a:gd fmla="*/ 132529 w 4400003" name="connsiteX6"/>
              <a:gd fmla="*/ 2790604 h 5266175" name="connsiteY6"/>
              <a:gd fmla="*/ 455914 w 4400003" name="connsiteX7"/>
              <a:gd fmla="*/ 2177287 h 5266175" name="connsiteY7"/>
              <a:gd fmla="*/ 3199114 w 4400003" name="connsiteX8"/>
              <a:gd fmla="*/ 158916 h 5266175" name="connsiteY8"/>
              <a:gd fmla="*/ 4091212 w 4400003" name="connsiteX9"/>
              <a:gd fmla="*/ 2779453 h 5266175" name="connsiteY9"/>
              <a:gd fmla="*/ 4314236 w 4400003" name="connsiteX10"/>
              <a:gd fmla="*/ 5266175 h 5266175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5266175" w="4400003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165100" dir="2700000" dist="254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55476" y="3773459"/>
            <a:ext cx="1409535" cy="1409535"/>
            <a:chOff x="2412414" y="3475022"/>
            <a:chExt cx="1409535" cy="1409535"/>
          </a:xfrm>
        </p:grpSpPr>
        <p:sp>
          <p:nvSpPr>
            <p:cNvPr id="12" name="椭圆 1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gdLst>
                  <a:gd fmla="*/ 86 w 172" name="T0"/>
                  <a:gd fmla="*/ 21 h 172" name="T1"/>
                  <a:gd fmla="*/ 151 w 172" name="T2"/>
                  <a:gd fmla="*/ 86 h 172" name="T3"/>
                  <a:gd fmla="*/ 86 w 172" name="T4"/>
                  <a:gd fmla="*/ 151 h 172" name="T5"/>
                  <a:gd fmla="*/ 21 w 172" name="T6"/>
                  <a:gd fmla="*/ 86 h 172" name="T7"/>
                  <a:gd fmla="*/ 86 w 172" name="T8"/>
                  <a:gd fmla="*/ 21 h 172" name="T9"/>
                  <a:gd fmla="*/ 86 w 172" name="T10"/>
                  <a:gd fmla="*/ 0 h 172" name="T11"/>
                  <a:gd fmla="*/ 0 w 172" name="T12"/>
                  <a:gd fmla="*/ 86 h 172" name="T13"/>
                  <a:gd fmla="*/ 86 w 172" name="T14"/>
                  <a:gd fmla="*/ 172 h 172" name="T15"/>
                  <a:gd fmla="*/ 172 w 172" name="T16"/>
                  <a:gd fmla="*/ 86 h 172" name="T17"/>
                  <a:gd fmla="*/ 86 w 172" name="T18"/>
                  <a:gd fmla="*/ 0 h 1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2" w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gdLst>
                  <a:gd fmla="*/ 33 w 44" name="T0"/>
                  <a:gd fmla="*/ 86 h 86" name="T1"/>
                  <a:gd fmla="*/ 25 w 44" name="T2"/>
                  <a:gd fmla="*/ 83 h 86" name="T3"/>
                  <a:gd fmla="*/ 3 w 44" name="T4"/>
                  <a:gd fmla="*/ 62 h 86" name="T5"/>
                  <a:gd fmla="*/ 0 w 44" name="T6"/>
                  <a:gd fmla="*/ 54 h 86" name="T7"/>
                  <a:gd fmla="*/ 0 w 44" name="T8"/>
                  <a:gd fmla="*/ 54 h 86" name="T9"/>
                  <a:gd fmla="*/ 0 w 44" name="T10"/>
                  <a:gd fmla="*/ 54 h 86" name="T11"/>
                  <a:gd fmla="*/ 0 w 44" name="T12"/>
                  <a:gd fmla="*/ 11 h 86" name="T13"/>
                  <a:gd fmla="*/ 11 w 44" name="T14"/>
                  <a:gd fmla="*/ 0 h 86" name="T15"/>
                  <a:gd fmla="*/ 22 w 44" name="T16"/>
                  <a:gd fmla="*/ 11 h 86" name="T17"/>
                  <a:gd fmla="*/ 22 w 44" name="T18"/>
                  <a:gd fmla="*/ 50 h 86" name="T19"/>
                  <a:gd fmla="*/ 40 w 44" name="T20"/>
                  <a:gd fmla="*/ 68 h 86" name="T21"/>
                  <a:gd fmla="*/ 40 w 44" name="T22"/>
                  <a:gd fmla="*/ 83 h 86" name="T23"/>
                  <a:gd fmla="*/ 33 w 44" name="T24"/>
                  <a:gd fmla="*/ 86 h 8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6" w="44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534178" y="3090715"/>
            <a:ext cx="1409535" cy="1409535"/>
            <a:chOff x="3791116" y="2792278"/>
            <a:chExt cx="1409535" cy="1409535"/>
          </a:xfrm>
        </p:grpSpPr>
        <p:sp>
          <p:nvSpPr>
            <p:cNvPr id="17" name="椭圆 1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719543" y="1936657"/>
            <a:ext cx="973460" cy="973460"/>
            <a:chOff x="3976481" y="1638220"/>
            <a:chExt cx="973460" cy="973460"/>
          </a:xfrm>
        </p:grpSpPr>
        <p:sp>
          <p:nvSpPr>
            <p:cNvPr id="22" name="椭圆 2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2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957621" y="1874988"/>
            <a:ext cx="1682636" cy="1682635"/>
            <a:chOff x="2214559" y="1576551"/>
            <a:chExt cx="1682636" cy="1682635"/>
          </a:xfrm>
        </p:grpSpPr>
        <p:sp>
          <p:nvSpPr>
            <p:cNvPr id="29" name="椭圆 2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565375" y="4601563"/>
            <a:ext cx="1002514" cy="973460"/>
            <a:chOff x="3822313" y="4303126"/>
            <a:chExt cx="1002514" cy="973460"/>
          </a:xfrm>
        </p:grpSpPr>
        <p:sp>
          <p:nvSpPr>
            <p:cNvPr id="34" name="椭圆 3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856292" y="4526201"/>
              <a:ext cx="9575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00000000000000000" pitchFamily="2" typeface="方正兰亭中粗黑_GBK"/>
                  <a:cs charset="-34" panose="020b0604020202020204" pitchFamily="34" typeface="BrowalliaUPC"/>
                </a:rPr>
                <a:t>TITLE 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52429" y="1843986"/>
            <a:ext cx="3455523" cy="769442"/>
            <a:chOff x="8548024" y="1459078"/>
            <a:chExt cx="2486421" cy="769442"/>
          </a:xfrm>
        </p:grpSpPr>
        <p:sp>
          <p:nvSpPr>
            <p:cNvPr id="37" name="矩形 36"/>
            <p:cNvSpPr/>
            <p:nvPr/>
          </p:nvSpPr>
          <p:spPr>
            <a:xfrm>
              <a:off x="8548024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548024" y="1459078"/>
              <a:ext cx="2265051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16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专业技能培训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52429" y="3049767"/>
            <a:ext cx="3455523" cy="769442"/>
            <a:chOff x="8548024" y="1459078"/>
            <a:chExt cx="2486421" cy="769442"/>
          </a:xfrm>
        </p:grpSpPr>
        <p:sp>
          <p:nvSpPr>
            <p:cNvPr id="40" name="矩形 39"/>
            <p:cNvSpPr/>
            <p:nvPr/>
          </p:nvSpPr>
          <p:spPr>
            <a:xfrm>
              <a:off x="8548024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548025" y="1459078"/>
              <a:ext cx="1779859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14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专业技能消化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2430" y="4244363"/>
            <a:ext cx="3455522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7"/>
              <a:ext cx="2153084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14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专业技能培训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52430" y="5450144"/>
            <a:ext cx="3455522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点击输入简要文字内容，文字内容任意编辑，图片可替换，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2153084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14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准也技能使用</a:t>
              </a:r>
            </a:p>
          </p:txBody>
        </p:sp>
      </p:grpSp>
    </p:spTree>
    <p:extLst>
      <p:ext uri="{BB962C8B-B14F-4D97-AF65-F5344CB8AC3E}">
        <p14:creationId val="73688268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协调能力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88459" y="2550220"/>
            <a:ext cx="9610741" cy="2484171"/>
            <a:chOff x="1260022" y="2163164"/>
            <a:chExt cx="6960165" cy="1748634"/>
          </a:xfrm>
          <a:noFill/>
          <a:effectLst>
            <a:outerShdw algn="t" blurRad="76200" dir="5400000" dist="38100" rotWithShape="0">
              <a:prstClr val="black">
                <a:alpha val="28000"/>
              </a:prstClr>
            </a:outerShdw>
          </a:effectLst>
        </p:grpSpPr>
        <p:sp>
          <p:nvSpPr>
            <p:cNvPr id="7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fmla="val 21449734" name="adj1"/>
                <a:gd fmla="val 10900343" name="adj2"/>
              </a:avLst>
            </a:prstGeom>
            <a:grpFill/>
            <a:ln cap="rnd" w="1270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charset="0" pitchFamily="2" typeface="Roboto"/>
                <a:ea charset="0" pitchFamily="2" typeface="Roboto"/>
              </a:endParaRPr>
            </a:p>
          </p:txBody>
        </p:sp>
        <p:sp>
          <p:nvSpPr>
            <p:cNvPr id="8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fmla="val 21449734" name="adj1"/>
                <a:gd fmla="val 10900343" name="adj2"/>
              </a:avLst>
            </a:prstGeom>
            <a:grpFill/>
            <a:ln cap="rnd" w="1270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charset="0" pitchFamily="2" typeface="Roboto"/>
                <a:ea charset="0" pitchFamily="2" typeface="Roboto"/>
              </a:endParaRPr>
            </a:p>
          </p:txBody>
        </p:sp>
        <p:sp>
          <p:nvSpPr>
            <p:cNvPr id="9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fmla="val 21449734" name="adj1"/>
                <a:gd fmla="val 10900343" name="adj2"/>
              </a:avLst>
            </a:prstGeom>
            <a:grpFill/>
            <a:ln cap="rnd" w="1270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charset="0" pitchFamily="2" typeface="Roboto"/>
                <a:ea charset="0" pitchFamily="2" typeface="Roboto"/>
              </a:endParaRPr>
            </a:p>
          </p:txBody>
        </p:sp>
        <p:sp>
          <p:nvSpPr>
            <p:cNvPr id="10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fmla="val 21449734" name="adj1"/>
                <a:gd fmla="val 10900343" name="adj2"/>
              </a:avLst>
            </a:prstGeom>
            <a:grpFill/>
            <a:ln cap="rnd" w="1270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charset="0" pitchFamily="2" typeface="Roboto"/>
                <a:ea charset="0" pitchFamily="2" typeface="Roboto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54927" y="1721829"/>
            <a:ext cx="2685226" cy="913559"/>
            <a:chOff x="6084167" y="1274556"/>
            <a:chExt cx="1719323" cy="643065"/>
          </a:xfrm>
        </p:grpSpPr>
        <p:sp>
          <p:nvSpPr>
            <p:cNvPr id="12" name="TextBox 8"/>
            <p:cNvSpPr txBox="1"/>
            <p:nvPr/>
          </p:nvSpPr>
          <p:spPr>
            <a:xfrm>
              <a:off x="6084167" y="1514664"/>
              <a:ext cx="1719323" cy="399060"/>
            </a:xfrm>
            <a:prstGeom prst="rect">
              <a:avLst/>
            </a:prstGeom>
            <a:noFill/>
          </p:spPr>
          <p:txBody>
            <a:bodyPr bIns="45715" lIns="91431" rIns="91431" rtlCol="0" tIns="45715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532344" y="1274556"/>
              <a:ext cx="1008112" cy="214552"/>
            </a:xfrm>
            <a:prstGeom prst="rect">
              <a:avLst/>
            </a:prstGeom>
            <a:noFill/>
          </p:spPr>
          <p:txBody>
            <a:bodyPr anchor="t" bIns="0" lIns="91431" rIns="91431" rtlCol="0" tIns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8712" y="5015051"/>
            <a:ext cx="2712699" cy="913559"/>
            <a:chOff x="6084168" y="1274556"/>
            <a:chExt cx="1736914" cy="643065"/>
          </a:xfrm>
        </p:grpSpPr>
        <p:sp>
          <p:nvSpPr>
            <p:cNvPr id="15" name="TextBox 11"/>
            <p:cNvSpPr txBox="1"/>
            <p:nvPr/>
          </p:nvSpPr>
          <p:spPr>
            <a:xfrm>
              <a:off x="6084168" y="1514664"/>
              <a:ext cx="1736914" cy="399060"/>
            </a:xfrm>
            <a:prstGeom prst="rect">
              <a:avLst/>
            </a:prstGeom>
            <a:noFill/>
          </p:spPr>
          <p:txBody>
            <a:bodyPr bIns="45715" lIns="91431" rIns="91431" rtlCol="0" tIns="45715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6532344" y="1274556"/>
              <a:ext cx="1008112" cy="214552"/>
            </a:xfrm>
            <a:prstGeom prst="rect">
              <a:avLst/>
            </a:prstGeom>
            <a:noFill/>
          </p:spPr>
          <p:txBody>
            <a:bodyPr anchor="t" bIns="0" lIns="91431" rIns="91431" rtlCol="0" tIns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3827" y="1721829"/>
            <a:ext cx="2770984" cy="913559"/>
            <a:chOff x="6084168" y="1274556"/>
            <a:chExt cx="1774233" cy="643065"/>
          </a:xfrm>
        </p:grpSpPr>
        <p:sp>
          <p:nvSpPr>
            <p:cNvPr id="18" name="TextBox 14"/>
            <p:cNvSpPr txBox="1"/>
            <p:nvPr/>
          </p:nvSpPr>
          <p:spPr>
            <a:xfrm>
              <a:off x="6084168" y="1514664"/>
              <a:ext cx="1774233" cy="399060"/>
            </a:xfrm>
            <a:prstGeom prst="rect">
              <a:avLst/>
            </a:prstGeom>
            <a:noFill/>
          </p:spPr>
          <p:txBody>
            <a:bodyPr bIns="45715" lIns="91431" rIns="91431" rtlCol="0" tIns="45715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6532345" y="1274556"/>
              <a:ext cx="1008112" cy="214552"/>
            </a:xfrm>
            <a:prstGeom prst="rect">
              <a:avLst/>
            </a:prstGeom>
            <a:noFill/>
          </p:spPr>
          <p:txBody>
            <a:bodyPr anchor="t" bIns="0" lIns="91431" rIns="91431" rtlCol="0" tIns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796" y="5015049"/>
            <a:ext cx="2671093" cy="913559"/>
            <a:chOff x="6084167" y="1274556"/>
            <a:chExt cx="1710274" cy="643065"/>
          </a:xfrm>
        </p:grpSpPr>
        <p:sp>
          <p:nvSpPr>
            <p:cNvPr id="21" name="TextBox 17"/>
            <p:cNvSpPr txBox="1"/>
            <p:nvPr/>
          </p:nvSpPr>
          <p:spPr>
            <a:xfrm>
              <a:off x="6084168" y="1514664"/>
              <a:ext cx="1710274" cy="399060"/>
            </a:xfrm>
            <a:prstGeom prst="rect">
              <a:avLst/>
            </a:prstGeom>
            <a:noFill/>
          </p:spPr>
          <p:txBody>
            <a:bodyPr bIns="45715" lIns="91431" rIns="91431" rtlCol="0" tIns="45715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532344" y="1274556"/>
              <a:ext cx="1008112" cy="214552"/>
            </a:xfrm>
            <a:prstGeom prst="rect">
              <a:avLst/>
            </a:prstGeom>
            <a:noFill/>
          </p:spPr>
          <p:txBody>
            <a:bodyPr anchor="t" bIns="0" lIns="91431" rIns="91431" rtlCol="0" tIns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9708" y="2965495"/>
            <a:ext cx="1666094" cy="1665827"/>
            <a:chOff x="2201071" y="3406041"/>
            <a:chExt cx="1805286" cy="1805938"/>
          </a:xfrm>
        </p:grpSpPr>
        <p:grpSp>
          <p:nvGrpSpPr>
            <p:cNvPr id="24" name="组合 23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28" name="同心圆 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" name="TextBox 21"/>
            <p:cNvSpPr txBox="1"/>
            <p:nvPr/>
          </p:nvSpPr>
          <p:spPr>
            <a:xfrm>
              <a:off x="2656524" y="4045527"/>
              <a:ext cx="1023614" cy="495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尊重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13" y="2965495"/>
            <a:ext cx="1666094" cy="1665827"/>
            <a:chOff x="7382260" y="3406041"/>
            <a:chExt cx="1805286" cy="1805938"/>
          </a:xfrm>
        </p:grpSpPr>
        <p:grpSp>
          <p:nvGrpSpPr>
            <p:cNvPr id="31" name="组合 30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2" name="TextBox 28"/>
            <p:cNvSpPr txBox="1"/>
            <p:nvPr/>
          </p:nvSpPr>
          <p:spPr>
            <a:xfrm>
              <a:off x="7846886" y="4089448"/>
              <a:ext cx="1023614" cy="495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给与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8486" y="2965495"/>
            <a:ext cx="1666094" cy="1665827"/>
            <a:chOff x="4811090" y="3406041"/>
            <a:chExt cx="1805286" cy="1805938"/>
          </a:xfrm>
        </p:grpSpPr>
        <p:grpSp>
          <p:nvGrpSpPr>
            <p:cNvPr id="38" name="组合 37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TextBox 35"/>
            <p:cNvSpPr txBox="1"/>
            <p:nvPr/>
          </p:nvSpPr>
          <p:spPr>
            <a:xfrm>
              <a:off x="5200231" y="4019357"/>
              <a:ext cx="1023614" cy="495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了解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64811" y="2965495"/>
            <a:ext cx="1666094" cy="1665827"/>
            <a:chOff x="9964778" y="3406041"/>
            <a:chExt cx="1805286" cy="1805938"/>
          </a:xfrm>
        </p:grpSpPr>
        <p:grpSp>
          <p:nvGrpSpPr>
            <p:cNvPr id="45" name="组合 44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algn="t" blurRad="330200" dir="6900000" dist="215900" rotWithShape="0" sx="91000" sy="9100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6" name="TextBox 42"/>
            <p:cNvSpPr txBox="1"/>
            <p:nvPr/>
          </p:nvSpPr>
          <p:spPr>
            <a:xfrm>
              <a:off x="10388181" y="4065256"/>
              <a:ext cx="1023614" cy="495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索取</a:t>
              </a:r>
            </a:p>
          </p:txBody>
        </p:sp>
      </p:grpSp>
    </p:spTree>
    <p:extLst>
      <p:ext uri="{BB962C8B-B14F-4D97-AF65-F5344CB8AC3E}">
        <p14:creationId val="155429528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8000"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22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2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8000" fill="hold" id="3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79400" dir="2700000" dist="1270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innerShdw blurRad="546100" dir="27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7636B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397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</a:rPr>
              <a:t>04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76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92" lvl="0">
              <a:defRPr/>
            </a:pPr>
            <a:r>
              <a:rPr altLang="en-US" b="1" kern="0" lang="zh-CN" smtClean="0" sz="44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未来规划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5029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lvl="0">
              <a:lnSpc>
                <a:spcPct val="120000"/>
              </a:lnSpc>
              <a:defRPr b="0" kern="0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F7636B"/>
                </a:solidFill>
              </a:rPr>
              <a:t>★目标规划</a:t>
            </a:r>
          </a:p>
        </p:txBody>
      </p:sp>
      <p:sp>
        <p:nvSpPr>
          <p:cNvPr id="12" name="矩形 11"/>
          <p:cNvSpPr/>
          <p:nvPr/>
        </p:nvSpPr>
        <p:spPr>
          <a:xfrm>
            <a:off x="6544732" y="4798186"/>
            <a:ext cx="2885038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★目标步骤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304942" y="1776652"/>
            <a:ext cx="851756" cy="798987"/>
            <a:chOff x="8577786" y="4980209"/>
            <a:chExt cx="561936" cy="527122"/>
          </a:xfrm>
          <a:solidFill>
            <a:srgbClr val="F7636B"/>
          </a:solidFill>
        </p:grpSpPr>
        <p:sp>
          <p:nvSpPr>
            <p:cNvPr id="18" name="Freeform 489"/>
            <p:cNvSpPr/>
            <p:nvPr/>
          </p:nvSpPr>
          <p:spPr bwMode="auto">
            <a:xfrm>
              <a:off x="8954767" y="4980209"/>
              <a:ext cx="184955" cy="229018"/>
            </a:xfrm>
            <a:custGeom>
              <a:gdLst>
                <a:gd fmla="*/ 248 w 340" name="T0"/>
                <a:gd fmla="*/ 0 h 421" name="T1"/>
                <a:gd fmla="*/ 0 w 340" name="T2"/>
                <a:gd fmla="*/ 357 h 421" name="T3"/>
                <a:gd fmla="*/ 94 w 340" name="T4"/>
                <a:gd fmla="*/ 421 h 421" name="T5"/>
                <a:gd fmla="*/ 340 w 340" name="T6"/>
                <a:gd fmla="*/ 66 h 421" name="T7"/>
                <a:gd fmla="*/ 248 w 340" name="T8"/>
                <a:gd fmla="*/ 0 h 4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1" w="340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490"/>
            <p:cNvSpPr/>
            <p:nvPr/>
          </p:nvSpPr>
          <p:spPr bwMode="auto">
            <a:xfrm>
              <a:off x="8936816" y="5183115"/>
              <a:ext cx="61471" cy="51679"/>
            </a:xfrm>
            <a:custGeom>
              <a:gdLst>
                <a:gd fmla="*/ 14 w 113" name="T0"/>
                <a:gd fmla="*/ 12 h 95" name="T1"/>
                <a:gd fmla="*/ 0 w 113" name="T2"/>
                <a:gd fmla="*/ 33 h 95" name="T3"/>
                <a:gd fmla="*/ 14 w 113" name="T4"/>
                <a:gd fmla="*/ 43 h 95" name="T5"/>
                <a:gd fmla="*/ 26 w 113" name="T6"/>
                <a:gd fmla="*/ 52 h 95" name="T7"/>
                <a:gd fmla="*/ 90 w 113" name="T8"/>
                <a:gd fmla="*/ 95 h 95" name="T9"/>
                <a:gd fmla="*/ 113 w 113" name="T10"/>
                <a:gd fmla="*/ 62 h 95" name="T11"/>
                <a:gd fmla="*/ 23 w 113" name="T12"/>
                <a:gd fmla="*/ 0 h 95" name="T13"/>
                <a:gd fmla="*/ 14 w 113" name="T14"/>
                <a:gd fmla="*/ 12 h 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5" w="113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491"/>
            <p:cNvSpPr/>
            <p:nvPr/>
          </p:nvSpPr>
          <p:spPr bwMode="auto">
            <a:xfrm>
              <a:off x="8845426" y="5210315"/>
              <a:ext cx="133821" cy="170812"/>
            </a:xfrm>
            <a:custGeom>
              <a:gdLst>
                <a:gd fmla="*/ 66 w 104" name="T0"/>
                <a:gd fmla="*/ 0 h 133" name="T1"/>
                <a:gd fmla="*/ 60 w 104" name="T2"/>
                <a:gd fmla="*/ 8 h 133" name="T3"/>
                <a:gd fmla="*/ 59 w 104" name="T4"/>
                <a:gd fmla="*/ 10 h 133" name="T5"/>
                <a:gd fmla="*/ 11 w 104" name="T6"/>
                <a:gd fmla="*/ 29 h 133" name="T7"/>
                <a:gd fmla="*/ 0 w 104" name="T8"/>
                <a:gd fmla="*/ 129 h 133" name="T9"/>
                <a:gd fmla="*/ 37 w 104" name="T10"/>
                <a:gd fmla="*/ 76 h 133" name="T11"/>
                <a:gd fmla="*/ 37 w 104" name="T12"/>
                <a:gd fmla="*/ 51 h 133" name="T13"/>
                <a:gd fmla="*/ 60 w 104" name="T14"/>
                <a:gd fmla="*/ 43 h 133" name="T15"/>
                <a:gd fmla="*/ 63 w 104" name="T16"/>
                <a:gd fmla="*/ 44 h 133" name="T17"/>
                <a:gd fmla="*/ 66 w 104" name="T18"/>
                <a:gd fmla="*/ 71 h 133" name="T19"/>
                <a:gd fmla="*/ 60 w 104" name="T20"/>
                <a:gd fmla="*/ 77 h 133" name="T21"/>
                <a:gd fmla="*/ 42 w 104" name="T22"/>
                <a:gd fmla="*/ 80 h 133" name="T23"/>
                <a:gd fmla="*/ 6 w 104" name="T24"/>
                <a:gd fmla="*/ 133 h 133" name="T25"/>
                <a:gd fmla="*/ 54 w 104" name="T26"/>
                <a:gd fmla="*/ 109 h 133" name="T27"/>
                <a:gd fmla="*/ 60 w 104" name="T28"/>
                <a:gd fmla="*/ 106 h 133" name="T29"/>
                <a:gd fmla="*/ 77 w 104" name="T30"/>
                <a:gd fmla="*/ 98 h 133" name="T31"/>
                <a:gd fmla="*/ 96 w 104" name="T32"/>
                <a:gd fmla="*/ 88 h 133" name="T33"/>
                <a:gd fmla="*/ 97 w 104" name="T34"/>
                <a:gd fmla="*/ 37 h 133" name="T35"/>
                <a:gd fmla="*/ 104 w 104" name="T36"/>
                <a:gd fmla="*/ 26 h 133" name="T37"/>
                <a:gd fmla="*/ 77 w 104" name="T38"/>
                <a:gd fmla="*/ 7 h 133" name="T39"/>
                <a:gd fmla="*/ 66 w 104" name="T40"/>
                <a:gd fmla="*/ 0 h 1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3" w="104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492"/>
            <p:cNvSpPr>
              <a:spLocks noChangeArrowheads="1"/>
            </p:cNvSpPr>
            <p:nvPr/>
          </p:nvSpPr>
          <p:spPr bwMode="auto">
            <a:xfrm>
              <a:off x="8674616" y="5270697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Rectangle 493"/>
            <p:cNvSpPr>
              <a:spLocks noChangeArrowheads="1"/>
            </p:cNvSpPr>
            <p:nvPr/>
          </p:nvSpPr>
          <p:spPr bwMode="auto">
            <a:xfrm>
              <a:off x="8674616" y="5235882"/>
              <a:ext cx="127292" cy="13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494"/>
            <p:cNvSpPr>
              <a:spLocks noChangeArrowheads="1"/>
            </p:cNvSpPr>
            <p:nvPr/>
          </p:nvSpPr>
          <p:spPr bwMode="auto">
            <a:xfrm>
              <a:off x="8674616" y="5201067"/>
              <a:ext cx="127292" cy="119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Rectangle 495"/>
            <p:cNvSpPr>
              <a:spLocks noChangeArrowheads="1"/>
            </p:cNvSpPr>
            <p:nvPr/>
          </p:nvSpPr>
          <p:spPr bwMode="auto">
            <a:xfrm>
              <a:off x="8674616" y="5166796"/>
              <a:ext cx="127292" cy="114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496"/>
            <p:cNvSpPr/>
            <p:nvPr/>
          </p:nvSpPr>
          <p:spPr bwMode="auto">
            <a:xfrm>
              <a:off x="8577786" y="5059631"/>
              <a:ext cx="369366" cy="447700"/>
            </a:xfrm>
            <a:custGeom>
              <a:gdLst>
                <a:gd fmla="*/ 268 w 287" name="T0"/>
                <a:gd fmla="*/ 303 h 348" name="T1"/>
                <a:gd fmla="*/ 245 w 287" name="T2"/>
                <a:gd fmla="*/ 331 h 348" name="T3"/>
                <a:gd fmla="*/ 90 w 287" name="T4"/>
                <a:gd fmla="*/ 331 h 348" name="T5"/>
                <a:gd fmla="*/ 90 w 287" name="T6"/>
                <a:gd fmla="*/ 281 h 348" name="T7"/>
                <a:gd fmla="*/ 76 w 287" name="T8"/>
                <a:gd fmla="*/ 263 h 348" name="T9"/>
                <a:gd fmla="*/ 17 w 287" name="T10"/>
                <a:gd fmla="*/ 263 h 348" name="T11"/>
                <a:gd fmla="*/ 17 w 287" name="T12"/>
                <a:gd fmla="*/ 59 h 348" name="T13"/>
                <a:gd fmla="*/ 40 w 287" name="T14"/>
                <a:gd fmla="*/ 27 h 348" name="T15"/>
                <a:gd fmla="*/ 251 w 287" name="T16"/>
                <a:gd fmla="*/ 27 h 348" name="T17"/>
                <a:gd fmla="*/ 268 w 287" name="T18"/>
                <a:gd fmla="*/ 52 h 348" name="T19"/>
                <a:gd fmla="*/ 268 w 287" name="T20"/>
                <a:gd fmla="*/ 104 h 348" name="T21"/>
                <a:gd fmla="*/ 268 w 287" name="T22"/>
                <a:gd fmla="*/ 104 h 348" name="T23"/>
                <a:gd fmla="*/ 285 w 287" name="T24"/>
                <a:gd fmla="*/ 83 h 348" name="T25"/>
                <a:gd fmla="*/ 285 w 287" name="T26"/>
                <a:gd fmla="*/ 45 h 348" name="T27"/>
                <a:gd fmla="*/ 252 w 287" name="T28"/>
                <a:gd fmla="*/ 8 h 348" name="T29"/>
                <a:gd fmla="*/ 70 w 287" name="T30"/>
                <a:gd fmla="*/ 8 h 348" name="T31"/>
                <a:gd fmla="*/ 40 w 287" name="T32"/>
                <a:gd fmla="*/ 8 h 348" name="T33"/>
                <a:gd fmla="*/ 0 w 287" name="T34"/>
                <a:gd fmla="*/ 44 h 348" name="T35"/>
                <a:gd fmla="*/ 0 w 287" name="T36"/>
                <a:gd fmla="*/ 294 h 348" name="T37"/>
                <a:gd fmla="*/ 82 w 287" name="T38"/>
                <a:gd fmla="*/ 346 h 348" name="T39"/>
                <a:gd fmla="*/ 252 w 287" name="T40"/>
                <a:gd fmla="*/ 346 h 348" name="T41"/>
                <a:gd fmla="*/ 285 w 287" name="T42"/>
                <a:gd fmla="*/ 321 h 348" name="T43"/>
                <a:gd fmla="*/ 285 w 287" name="T44"/>
                <a:gd fmla="*/ 228 h 348" name="T45"/>
                <a:gd fmla="*/ 268 w 287" name="T46"/>
                <a:gd fmla="*/ 238 h 348" name="T47"/>
                <a:gd fmla="*/ 268 w 287" name="T48"/>
                <a:gd fmla="*/ 303 h 34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48" w="287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71912350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"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fill="hold" grpId="0" id="3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目标规划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93571" y="1665842"/>
            <a:ext cx="2286002" cy="4183743"/>
            <a:chOff x="1458685" y="1491343"/>
            <a:chExt cx="2286002" cy="4183743"/>
          </a:xfrm>
        </p:grpSpPr>
        <p:sp>
          <p:nvSpPr>
            <p:cNvPr id="7" name="圆角矩形 6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EA610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2032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27000" dir="2700000" dist="63500" rotWithShape="0">
                <a:srgbClr val="865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36051" y="1879084"/>
              <a:ext cx="7067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46593" y="1887635"/>
              <a:ext cx="1379005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0828" y="4314905"/>
              <a:ext cx="176633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71196" y="3948056"/>
              <a:ext cx="192312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660" y="2330372"/>
              <a:ext cx="162936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6704" y="1665842"/>
            <a:ext cx="2286002" cy="4183743"/>
            <a:chOff x="1458685" y="1491343"/>
            <a:chExt cx="2286002" cy="4183743"/>
          </a:xfrm>
        </p:grpSpPr>
        <p:sp>
          <p:nvSpPr>
            <p:cNvPr id="16" name="圆角矩形 15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DA93E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2032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27000" dir="2700000" dist="63500" rotWithShape="0">
                <a:srgbClr val="01525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FDA93E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36051" y="1879084"/>
              <a:ext cx="7067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46593" y="1887635"/>
              <a:ext cx="1379005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6329" y="4337207"/>
              <a:ext cx="173083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71196" y="3948056"/>
              <a:ext cx="192312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81660" y="2319221"/>
              <a:ext cx="162936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59837" y="1665842"/>
            <a:ext cx="2286002" cy="4183743"/>
            <a:chOff x="1458685" y="1491343"/>
            <a:chExt cx="2286002" cy="4183743"/>
          </a:xfrm>
        </p:grpSpPr>
        <p:sp>
          <p:nvSpPr>
            <p:cNvPr id="25" name="圆角矩形 24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00A2B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2032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27000" dir="2700000" dist="63500" rotWithShape="0">
                <a:srgbClr val="A21A1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00A2B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36051" y="1879084"/>
              <a:ext cx="7067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46592" y="1887635"/>
              <a:ext cx="1379005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56327" y="4337207"/>
              <a:ext cx="173083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71195" y="3948056"/>
              <a:ext cx="192312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81660" y="2296919"/>
              <a:ext cx="162936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892971" y="1665842"/>
            <a:ext cx="2286002" cy="4183743"/>
            <a:chOff x="1458685" y="1491343"/>
            <a:chExt cx="2286002" cy="4183743"/>
          </a:xfrm>
        </p:grpSpPr>
        <p:sp>
          <p:nvSpPr>
            <p:cNvPr id="34" name="圆角矩形 33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7636B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2032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fmla="val 11735" name="adj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27000" dir="2700000" dist="63500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F7636B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36050" y="1879084"/>
              <a:ext cx="7067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46592" y="1904246"/>
              <a:ext cx="1379005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56329" y="4348358"/>
              <a:ext cx="173083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71197" y="3948056"/>
              <a:ext cx="192312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81660" y="2308069"/>
              <a:ext cx="1629368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1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您的内容打在这里，或者通过复制您的文本后。您的内容打在这里，或者通过复制您的文本后。</a:t>
              </a:r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>
          <a:xfrm>
            <a:off x="1987000" y="3296683"/>
            <a:ext cx="299144" cy="350562"/>
            <a:chOff x="1776" y="1776"/>
            <a:chExt cx="64" cy="75"/>
          </a:xfrm>
          <a:solidFill>
            <a:srgbClr val="EA6103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>
          <a:xfrm>
            <a:off x="4606846" y="3316264"/>
            <a:ext cx="334186" cy="311400"/>
            <a:chOff x="3802" y="2858"/>
            <a:chExt cx="616" cy="574"/>
          </a:xfrm>
          <a:solidFill>
            <a:srgbClr val="FDA93E"/>
          </a:solidFill>
          <a:effectLst/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>
          <a:xfrm>
            <a:off x="7228908" y="3287412"/>
            <a:ext cx="364796" cy="369104"/>
            <a:chOff x="2426" y="2781"/>
            <a:chExt cx="593" cy="600"/>
          </a:xfrm>
          <a:solidFill>
            <a:srgbClr val="00BCD3"/>
          </a:solidFill>
          <a:effectLst/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76250" y="3284334"/>
            <a:ext cx="344844" cy="375260"/>
            <a:chOff x="4873620" y="1965325"/>
            <a:chExt cx="269882" cy="293688"/>
          </a:xfrm>
          <a:solidFill>
            <a:srgbClr val="F7636B"/>
          </a:solidFill>
          <a:effectLst/>
        </p:grpSpPr>
        <p:sp>
          <p:nvSpPr>
            <p:cNvPr id="5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88967915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目标规划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979966" y="1906551"/>
            <a:ext cx="3519256" cy="109703"/>
            <a:chOff x="3904783" y="1674310"/>
            <a:chExt cx="3519256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63092" y="3221001"/>
            <a:ext cx="2136130" cy="109703"/>
            <a:chOff x="5287909" y="1674310"/>
            <a:chExt cx="2136130" cy="1097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277941" y="1867060"/>
            <a:ext cx="2071340" cy="4143828"/>
          </a:xfrm>
          <a:custGeom>
            <a:gdLst>
              <a:gd fmla="*/ 0 w 2468160" name="connsiteX0"/>
              <a:gd fmla="*/ 0 h 4937688" name="connsiteY0"/>
              <a:gd fmla="*/ 251709 w 2468160" name="connsiteX1"/>
              <a:gd fmla="*/ 12711 h 4937688" name="connsiteY1"/>
              <a:gd fmla="*/ 2468160 w 2468160" name="connsiteX2"/>
              <a:gd fmla="*/ 2468844 h 4937688" name="connsiteY2"/>
              <a:gd fmla="*/ 251709 w 2468160" name="connsiteX3"/>
              <a:gd fmla="*/ 4924978 h 4937688" name="connsiteY3"/>
              <a:gd fmla="*/ 0 w 2468160" name="connsiteX4"/>
              <a:gd fmla="*/ 4937688 h 4937688" name="connsiteY4"/>
              <a:gd fmla="*/ 0 w 2468160" name="connsiteX5"/>
              <a:gd fmla="*/ 4688120 h 4937688" name="connsiteY5"/>
              <a:gd fmla="*/ 226192 w 2468160" name="connsiteX6"/>
              <a:gd fmla="*/ 4676698 h 4937688" name="connsiteY6"/>
              <a:gd fmla="*/ 2218592 w 2468160" name="connsiteX7"/>
              <a:gd fmla="*/ 2468844 h 4937688" name="connsiteY7"/>
              <a:gd fmla="*/ 226192 w 2468160" name="connsiteX8"/>
              <a:gd fmla="*/ 260990 h 4937688" name="connsiteY8"/>
              <a:gd fmla="*/ 0 w 2468160" name="connsiteX9"/>
              <a:gd fmla="*/ 249569 h 493768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937688" w="2468160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lastClr="FFFFFF" val="window">
              <a:lumMod val="95000"/>
            </a:sysClr>
          </a:solidFill>
          <a:ln algn="ctr" cap="flat" cmpd="sng" w="12700">
            <a:noFill/>
            <a:prstDash val="solid"/>
            <a:miter lim="800000"/>
          </a:ln>
          <a:effectLst>
            <a:innerShdw blurRad="76200" dir="13500000" dist="38100">
              <a:prstClr val="black">
                <a:alpha val="50000"/>
              </a:prstClr>
            </a:inn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31861" y="1589820"/>
            <a:ext cx="819955" cy="726710"/>
            <a:chOff x="3295850" y="2263220"/>
            <a:chExt cx="2643765" cy="2343151"/>
          </a:xfrm>
        </p:grpSpPr>
        <p:sp>
          <p:nvSpPr>
            <p:cNvPr id="5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Freeform 5"/>
          <p:cNvSpPr/>
          <p:nvPr/>
        </p:nvSpPr>
        <p:spPr bwMode="auto">
          <a:xfrm rot="10800000">
            <a:off x="1331898" y="2989573"/>
            <a:ext cx="2142438" cy="189880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lastClr="FFFFFF" val="window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lastClr="FFFFFF" val="window"/>
                </a:gs>
              </a:gsLst>
              <a:lin ang="2700000" scaled="1"/>
            </a:gradFill>
          </a:ln>
          <a:effectLst>
            <a:outerShdw algn="tl" blurRad="254000" dir="2700000" dist="114300" rotWithShape="0">
              <a:prstClr val="black">
                <a:alpha val="32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2937" y="1701753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charset="0" panose="020b0806030902050204" pitchFamily="34" typeface="Impact"/>
              </a:rPr>
              <a:t>01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614712" y="2898074"/>
            <a:ext cx="819955" cy="726710"/>
            <a:chOff x="3295850" y="2263222"/>
            <a:chExt cx="2643765" cy="2343151"/>
          </a:xfrm>
        </p:grpSpPr>
        <p:sp>
          <p:nvSpPr>
            <p:cNvPr id="59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00901" y="3002437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charset="0" panose="020b0806030902050204" pitchFamily="34" typeface="Impact"/>
              </a:rPr>
              <a:t>02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4395361" y="4589882"/>
            <a:ext cx="2103861" cy="109703"/>
            <a:chOff x="5320178" y="1674310"/>
            <a:chExt cx="2103861" cy="109703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64" name="椭圆 6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25506" y="4257758"/>
            <a:ext cx="819955" cy="726710"/>
            <a:chOff x="3295850" y="2263222"/>
            <a:chExt cx="2643765" cy="2343151"/>
          </a:xfrm>
        </p:grpSpPr>
        <p:sp>
          <p:nvSpPr>
            <p:cNvPr id="6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602171" y="4363621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charset="0" panose="020b0806030902050204" pitchFamily="34" typeface="Impact"/>
              </a:rPr>
              <a:t>03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2964726" y="5866462"/>
            <a:ext cx="3527740" cy="109703"/>
            <a:chOff x="3889543" y="2155351"/>
            <a:chExt cx="3527740" cy="109703"/>
          </a:xfrm>
        </p:grpSpPr>
        <p:cxnSp>
          <p:nvCxnSpPr>
            <p:cNvPr id="70" name="直接连接符 6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algn="ctr" cap="flat" cmpd="sng" w="19050">
              <a:solidFill>
                <a:sysClr lastClr="FFFFFF" val="window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71" name="椭圆 7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lastClr="FFFFFF" val="window">
                <a:lumMod val="50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204018" y="5573137"/>
            <a:ext cx="819955" cy="726710"/>
            <a:chOff x="3295850" y="2263222"/>
            <a:chExt cx="2643765" cy="2343151"/>
          </a:xfrm>
        </p:grpSpPr>
        <p:sp>
          <p:nvSpPr>
            <p:cNvPr id="7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203200" dir="2700000" dist="63500" rotWithShape="0">
                <a:prstClr val="black">
                  <a:alpha val="32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2700000" scaled="1"/>
              </a:gradFill>
            </a:ln>
            <a:effectLst>
              <a:outerShdw algn="tl" blurRad="152400" dir="2700000" dist="38100" rotWithShape="0">
                <a:prstClr val="black">
                  <a:alpha val="33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175095" y="5674882"/>
            <a:ext cx="876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76" name="矩形 75"/>
          <p:cNvSpPr/>
          <p:nvPr/>
        </p:nvSpPr>
        <p:spPr>
          <a:xfrm>
            <a:off x="1592637" y="3686914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目标规划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563238" y="1577337"/>
            <a:ext cx="4740301" cy="1005458"/>
            <a:chOff x="7075562" y="1628001"/>
            <a:chExt cx="3929658" cy="1005458"/>
          </a:xfrm>
        </p:grpSpPr>
        <p:sp>
          <p:nvSpPr>
            <p:cNvPr id="78" name="矩形 77"/>
            <p:cNvSpPr/>
            <p:nvPr/>
          </p:nvSpPr>
          <p:spPr>
            <a:xfrm>
              <a:off x="7075562" y="1628001"/>
              <a:ext cx="141498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7098345" y="2017906"/>
              <a:ext cx="390687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63238" y="2800053"/>
            <a:ext cx="4740301" cy="1005458"/>
            <a:chOff x="7075562" y="1628001"/>
            <a:chExt cx="3929658" cy="1005458"/>
          </a:xfrm>
        </p:grpSpPr>
        <p:sp>
          <p:nvSpPr>
            <p:cNvPr id="81" name="矩形 80"/>
            <p:cNvSpPr/>
            <p:nvPr/>
          </p:nvSpPr>
          <p:spPr>
            <a:xfrm>
              <a:off x="7075562" y="1628001"/>
              <a:ext cx="141498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82" name="矩形 7"/>
            <p:cNvSpPr>
              <a:spLocks noChangeArrowheads="1"/>
            </p:cNvSpPr>
            <p:nvPr/>
          </p:nvSpPr>
          <p:spPr bwMode="auto">
            <a:xfrm>
              <a:off x="7098345" y="2017906"/>
              <a:ext cx="390687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563238" y="4223786"/>
            <a:ext cx="4740301" cy="1005458"/>
            <a:chOff x="7075562" y="1628001"/>
            <a:chExt cx="3929658" cy="1005458"/>
          </a:xfrm>
        </p:grpSpPr>
        <p:sp>
          <p:nvSpPr>
            <p:cNvPr id="84" name="矩形 83"/>
            <p:cNvSpPr/>
            <p:nvPr/>
          </p:nvSpPr>
          <p:spPr>
            <a:xfrm>
              <a:off x="7075562" y="1628001"/>
              <a:ext cx="141498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85" name="矩形 7"/>
            <p:cNvSpPr>
              <a:spLocks noChangeArrowheads="1"/>
            </p:cNvSpPr>
            <p:nvPr/>
          </p:nvSpPr>
          <p:spPr bwMode="auto">
            <a:xfrm>
              <a:off x="7098345" y="2017906"/>
              <a:ext cx="390687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55533" y="5535089"/>
            <a:ext cx="4786946" cy="1005458"/>
            <a:chOff x="7069163" y="1628001"/>
            <a:chExt cx="3968317" cy="1005458"/>
          </a:xfrm>
        </p:grpSpPr>
        <p:sp>
          <p:nvSpPr>
            <p:cNvPr id="87" name="矩形 7"/>
            <p:cNvSpPr>
              <a:spLocks noChangeArrowheads="1"/>
            </p:cNvSpPr>
            <p:nvPr/>
          </p:nvSpPr>
          <p:spPr bwMode="auto">
            <a:xfrm>
              <a:off x="7130606" y="2017906"/>
              <a:ext cx="390687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mtClean="0" sz="110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7069165" y="1628001"/>
              <a:ext cx="169421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val="94537864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70000"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2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accel="76000"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accel="76000" fill="hold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accel="76000" fill="hold" id="6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accel="76000" fill="hold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8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2"/>
      <p:bldP grpId="0" spid="56"/>
      <p:bldP grpId="0" spid="57"/>
      <p:bldP grpId="0" spid="61"/>
      <p:bldP grpId="0" spid="68"/>
      <p:bldP grpId="0" spid="75"/>
      <p:bldP grpId="0" spid="7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966316" y="1615698"/>
            <a:ext cx="2252284" cy="4374038"/>
          </a:xfrm>
          <a:prstGeom prst="roundRect">
            <a:avLst>
              <a:gd fmla="val 10535" name="adj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778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96816" y="1615698"/>
            <a:ext cx="2252284" cy="4374038"/>
          </a:xfrm>
          <a:prstGeom prst="roundRect">
            <a:avLst>
              <a:gd fmla="val 10535" name="adj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778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427316" y="1615698"/>
            <a:ext cx="2252284" cy="4374038"/>
          </a:xfrm>
          <a:prstGeom prst="roundRect">
            <a:avLst>
              <a:gd fmla="val 10535" name="adj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778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04383" y="2011095"/>
            <a:ext cx="926499" cy="158012"/>
            <a:chOff x="4111386" y="2043778"/>
            <a:chExt cx="926499" cy="158012"/>
          </a:xfrm>
        </p:grpSpPr>
        <p:grpSp>
          <p:nvGrpSpPr>
            <p:cNvPr id="10" name="组合 9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6" name="椭圆 1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4" name="椭圆 1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24959" y="2011095"/>
            <a:ext cx="926499" cy="158012"/>
            <a:chOff x="4111386" y="2043778"/>
            <a:chExt cx="926499" cy="158012"/>
          </a:xfrm>
        </p:grpSpPr>
        <p:grpSp>
          <p:nvGrpSpPr>
            <p:cNvPr id="19" name="组合 18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25" name="椭圆 24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23" name="椭圆 2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04383" y="5475093"/>
            <a:ext cx="926499" cy="158012"/>
            <a:chOff x="4111386" y="2043778"/>
            <a:chExt cx="926499" cy="158012"/>
          </a:xfrm>
        </p:grpSpPr>
        <p:grpSp>
          <p:nvGrpSpPr>
            <p:cNvPr id="28" name="组合 27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34" name="椭圆 3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32" name="椭圆 3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4959" y="5475093"/>
            <a:ext cx="926499" cy="158012"/>
            <a:chOff x="4111386" y="2043778"/>
            <a:chExt cx="926499" cy="158012"/>
          </a:xfrm>
        </p:grpSpPr>
        <p:grpSp>
          <p:nvGrpSpPr>
            <p:cNvPr id="37" name="组合 3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43" name="椭圆 4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41" name="椭圆 4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17618" y="1903947"/>
            <a:ext cx="1749680" cy="596843"/>
            <a:chOff x="2198560" y="1644530"/>
            <a:chExt cx="1749680" cy="59684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1217618" y="5036262"/>
            <a:ext cx="1749680" cy="596843"/>
            <a:chOff x="2198560" y="1644530"/>
            <a:chExt cx="1749680" cy="5968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966316" y="3726033"/>
            <a:ext cx="2252284" cy="853540"/>
            <a:chOff x="1947258" y="3466616"/>
            <a:chExt cx="2252284" cy="853540"/>
          </a:xfrm>
        </p:grpSpPr>
        <p:sp>
          <p:nvSpPr>
            <p:cNvPr id="52" name="矩形 51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96816" y="3726033"/>
            <a:ext cx="2252284" cy="853540"/>
            <a:chOff x="1947258" y="3466616"/>
            <a:chExt cx="2252284" cy="853540"/>
          </a:xfrm>
        </p:grpSpPr>
        <p:sp>
          <p:nvSpPr>
            <p:cNvPr id="56" name="矩形 55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7316" y="3726033"/>
            <a:ext cx="2252284" cy="853540"/>
            <a:chOff x="1947258" y="3466616"/>
            <a:chExt cx="2252284" cy="853540"/>
          </a:xfrm>
        </p:grpSpPr>
        <p:sp>
          <p:nvSpPr>
            <p:cNvPr id="60" name="矩形 59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62533" y="1903947"/>
            <a:ext cx="1749680" cy="596843"/>
            <a:chOff x="2198560" y="1644530"/>
            <a:chExt cx="1749680" cy="596843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3962533" y="5036262"/>
            <a:ext cx="1749680" cy="596843"/>
            <a:chOff x="2198560" y="1644530"/>
            <a:chExt cx="1749680" cy="59684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6666073" y="1903947"/>
            <a:ext cx="1749680" cy="596843"/>
            <a:chOff x="2198560" y="1644530"/>
            <a:chExt cx="1749680" cy="596843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6666073" y="5036262"/>
            <a:ext cx="1749680" cy="596843"/>
            <a:chOff x="2198560" y="1644530"/>
            <a:chExt cx="1749680" cy="59684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75" name="文本框 74"/>
          <p:cNvSpPr txBox="1"/>
          <p:nvPr/>
        </p:nvSpPr>
        <p:spPr>
          <a:xfrm>
            <a:off x="1613033" y="3792793"/>
            <a:ext cx="958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mtClean="0" spc="0" strike="noStrike" sz="4000" u="none">
                <a:ln>
                  <a:noFill/>
                </a:ln>
                <a:solidFill>
                  <a:prstClr val="white"/>
                </a:solidFill>
                <a:effectLst>
                  <a:outerShdw algn="tl" blurRad="101600" dir="2700000" dist="508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01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343533" y="3792793"/>
            <a:ext cx="958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mtClean="0" spc="0" strike="noStrike" sz="4000" u="none">
                <a:ln>
                  <a:noFill/>
                </a:ln>
                <a:solidFill>
                  <a:prstClr val="white"/>
                </a:solidFill>
                <a:effectLst>
                  <a:outerShdw algn="tl" blurRad="101600" dir="2700000" dist="508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02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074033" y="3792793"/>
            <a:ext cx="958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mtClean="0" spc="0" strike="noStrike" sz="4000" u="none">
                <a:ln>
                  <a:noFill/>
                </a:ln>
                <a:solidFill>
                  <a:prstClr val="white"/>
                </a:solidFill>
                <a:effectLst>
                  <a:outerShdw algn="tl" blurRad="101600" dir="2700000" dist="508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03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130896" y="2018770"/>
            <a:ext cx="19231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874228" y="2018770"/>
            <a:ext cx="19231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579350" y="2018770"/>
            <a:ext cx="19231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12799" y="2730859"/>
            <a:ext cx="155931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  <a:sym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043300" y="2730859"/>
            <a:ext cx="155931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  <a:sym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761253" y="2730859"/>
            <a:ext cx="155931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  <a:sym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4747504" y="5177609"/>
            <a:ext cx="255324" cy="311215"/>
            <a:chOff x="3683997" y="856343"/>
            <a:chExt cx="576394" cy="702571"/>
          </a:xfrm>
          <a:solidFill>
            <a:srgbClr val="FDA93E"/>
          </a:solidFill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gdLst>
                <a:gd fmla="*/ 16 w 667" name="T0"/>
                <a:gd fmla="*/ 176 h 813" name="T1"/>
                <a:gd fmla="*/ 175 w 667" name="T2"/>
                <a:gd fmla="*/ 16 h 813" name="T3"/>
                <a:gd fmla="*/ 214 w 667" name="T4"/>
                <a:gd fmla="*/ 0 h 813" name="T5"/>
                <a:gd fmla="*/ 613 w 667" name="T6"/>
                <a:gd fmla="*/ 0 h 813" name="T7"/>
                <a:gd fmla="*/ 667 w 667" name="T8"/>
                <a:gd fmla="*/ 54 h 813" name="T9"/>
                <a:gd fmla="*/ 667 w 667" name="T10"/>
                <a:gd fmla="*/ 759 h 813" name="T11"/>
                <a:gd fmla="*/ 613 w 667" name="T12"/>
                <a:gd fmla="*/ 813 h 813" name="T13"/>
                <a:gd fmla="*/ 54 w 667" name="T14"/>
                <a:gd fmla="*/ 813 h 813" name="T15"/>
                <a:gd fmla="*/ 0 w 667" name="T16"/>
                <a:gd fmla="*/ 759 h 813" name="T17"/>
                <a:gd fmla="*/ 0 w 667" name="T18"/>
                <a:gd fmla="*/ 214 h 813" name="T19"/>
                <a:gd fmla="*/ 16 w 667" name="T20"/>
                <a:gd fmla="*/ 176 h 813" name="T21"/>
                <a:gd fmla="*/ 194 w 667" name="T22"/>
                <a:gd fmla="*/ 229 h 813" name="T23"/>
                <a:gd fmla="*/ 57 w 667" name="T24"/>
                <a:gd fmla="*/ 229 h 813" name="T25"/>
                <a:gd fmla="*/ 57 w 667" name="T26"/>
                <a:gd fmla="*/ 756 h 813" name="T27"/>
                <a:gd fmla="*/ 610 w 667" name="T28"/>
                <a:gd fmla="*/ 756 h 813" name="T29"/>
                <a:gd fmla="*/ 610 w 667" name="T30"/>
                <a:gd fmla="*/ 57 h 813" name="T31"/>
                <a:gd fmla="*/ 238 w 667" name="T32"/>
                <a:gd fmla="*/ 57 h 813" name="T33"/>
                <a:gd fmla="*/ 238 w 667" name="T34"/>
                <a:gd fmla="*/ 185 h 813" name="T35"/>
                <a:gd fmla="*/ 194 w 667" name="T36"/>
                <a:gd fmla="*/ 229 h 813" name="T37"/>
                <a:gd fmla="*/ 82 w 667" name="T38"/>
                <a:gd fmla="*/ 191 h 813" name="T39"/>
                <a:gd fmla="*/ 194 w 667" name="T40"/>
                <a:gd fmla="*/ 191 h 813" name="T41"/>
                <a:gd fmla="*/ 200 w 667" name="T42"/>
                <a:gd fmla="*/ 185 h 813" name="T43"/>
                <a:gd fmla="*/ 200 w 667" name="T44"/>
                <a:gd fmla="*/ 72 h 813" name="T45"/>
                <a:gd fmla="*/ 82 w 667" name="T46"/>
                <a:gd fmla="*/ 191 h 81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13" w="667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gdLst>
                <a:gd fmla="*/ 170 w 477" name="T0"/>
                <a:gd fmla="*/ 429 h 502" name="T1"/>
                <a:gd fmla="*/ 86 w 477" name="T2"/>
                <a:gd fmla="*/ 502 h 502" name="T3"/>
                <a:gd fmla="*/ 0 w 477" name="T4"/>
                <a:gd fmla="*/ 416 h 502" name="T5"/>
                <a:gd fmla="*/ 72 w 477" name="T6"/>
                <a:gd fmla="*/ 330 h 502" name="T7"/>
                <a:gd fmla="*/ 63 w 477" name="T8"/>
                <a:gd fmla="*/ 258 h 502" name="T9"/>
                <a:gd fmla="*/ 144 w 477" name="T10"/>
                <a:gd fmla="*/ 143 h 502" name="T11"/>
                <a:gd fmla="*/ 254 w 477" name="T12"/>
                <a:gd fmla="*/ 20 h 502" name="T13"/>
                <a:gd fmla="*/ 458 w 477" name="T14"/>
                <a:gd fmla="*/ 0 h 502" name="T15"/>
                <a:gd fmla="*/ 477 w 477" name="T16"/>
                <a:gd fmla="*/ 153 h 502" name="T17"/>
                <a:gd fmla="*/ 398 w 477" name="T18"/>
                <a:gd fmla="*/ 172 h 502" name="T19"/>
                <a:gd fmla="*/ 438 w 477" name="T20"/>
                <a:gd fmla="*/ 223 h 502" name="T21"/>
                <a:gd fmla="*/ 404 w 477" name="T22"/>
                <a:gd fmla="*/ 245 h 502" name="T23"/>
                <a:gd fmla="*/ 452 w 477" name="T24"/>
                <a:gd fmla="*/ 355 h 502" name="T25"/>
                <a:gd fmla="*/ 452 w 477" name="T26"/>
                <a:gd fmla="*/ 477 h 502" name="T27"/>
                <a:gd fmla="*/ 330 w 477" name="T28"/>
                <a:gd fmla="*/ 477 h 502" name="T29"/>
                <a:gd fmla="*/ 256 w 477" name="T30"/>
                <a:gd fmla="*/ 464 h 502" name="T31"/>
                <a:gd fmla="*/ 235 w 477" name="T32"/>
                <a:gd fmla="*/ 429 h 502" name="T33"/>
                <a:gd fmla="*/ 162 w 477" name="T34"/>
                <a:gd fmla="*/ 160 h 502" name="T35"/>
                <a:gd fmla="*/ 135 w 477" name="T36"/>
                <a:gd fmla="*/ 275 h 502" name="T37"/>
                <a:gd fmla="*/ 101 w 477" name="T38"/>
                <a:gd fmla="*/ 331 h 502" name="T39"/>
                <a:gd fmla="*/ 171 w 477" name="T40"/>
                <a:gd fmla="*/ 404 h 502" name="T41"/>
                <a:gd fmla="*/ 235 w 477" name="T42"/>
                <a:gd fmla="*/ 378 h 502" name="T43"/>
                <a:gd fmla="*/ 306 w 477" name="T44"/>
                <a:gd fmla="*/ 408 h 502" name="T45"/>
                <a:gd fmla="*/ 378 w 477" name="T46"/>
                <a:gd fmla="*/ 330 h 502" name="T47"/>
                <a:gd fmla="*/ 353 w 477" name="T48"/>
                <a:gd fmla="*/ 245 h 502" name="T49"/>
                <a:gd fmla="*/ 382 w 477" name="T50"/>
                <a:gd fmla="*/ 174 h 502" name="T51"/>
                <a:gd fmla="*/ 273 w 477" name="T52"/>
                <a:gd fmla="*/ 172 h 502" name="T53"/>
                <a:gd fmla="*/ 254 w 477" name="T54"/>
                <a:gd fmla="*/ 101 h 502" name="T55"/>
                <a:gd fmla="*/ 292 w 477" name="T56"/>
                <a:gd fmla="*/ 38 h 502" name="T57"/>
                <a:gd fmla="*/ 439 w 477" name="T58"/>
                <a:gd fmla="*/ 134 h 502" name="T59"/>
                <a:gd fmla="*/ 425 w 477" name="T60"/>
                <a:gd fmla="*/ 382 h 502" name="T61"/>
                <a:gd fmla="*/ 357 w 477" name="T62"/>
                <a:gd fmla="*/ 382 h 502" name="T63"/>
                <a:gd fmla="*/ 357 w 477" name="T64"/>
                <a:gd fmla="*/ 450 h 502" name="T65"/>
                <a:gd fmla="*/ 425 w 477" name="T66"/>
                <a:gd fmla="*/ 450 h 502" name="T67"/>
                <a:gd fmla="*/ 425 w 477" name="T68"/>
                <a:gd fmla="*/ 382 h 502" name="T69"/>
                <a:gd fmla="*/ 86 w 477" name="T70"/>
                <a:gd fmla="*/ 367 h 502" name="T71"/>
                <a:gd fmla="*/ 38 w 477" name="T72"/>
                <a:gd fmla="*/ 416 h 502" name="T73"/>
                <a:gd fmla="*/ 86 w 477" name="T74"/>
                <a:gd fmla="*/ 464 h 502" name="T75"/>
                <a:gd fmla="*/ 134 w 477" name="T76"/>
                <a:gd fmla="*/ 416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477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982910" y="5193068"/>
            <a:ext cx="314959" cy="292265"/>
            <a:chOff x="7903081" y="894379"/>
            <a:chExt cx="675141" cy="626498"/>
          </a:xfrm>
          <a:solidFill>
            <a:srgbClr val="EA6103"/>
          </a:solidFill>
        </p:grpSpPr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gdLst>
                <a:gd fmla="*/ 133 w 372" name="T0"/>
                <a:gd fmla="*/ 185 h 247" name="T1"/>
                <a:gd fmla="*/ 118 w 372" name="T2"/>
                <a:gd fmla="*/ 152 h 247" name="T3"/>
                <a:gd fmla="*/ 136 w 372" name="T4"/>
                <a:gd fmla="*/ 115 h 247" name="T5"/>
                <a:gd fmla="*/ 180 w 372" name="T6"/>
                <a:gd fmla="*/ 100 h 247" name="T7"/>
                <a:gd fmla="*/ 180 w 372" name="T8"/>
                <a:gd fmla="*/ 84 h 247" name="T9"/>
                <a:gd fmla="*/ 205 w 372" name="T10"/>
                <a:gd fmla="*/ 84 h 247" name="T11"/>
                <a:gd fmla="*/ 205 w 372" name="T12"/>
                <a:gd fmla="*/ 99 h 247" name="T13"/>
                <a:gd fmla="*/ 246 w 372" name="T14"/>
                <a:gd fmla="*/ 114 h 247" name="T15"/>
                <a:gd fmla="*/ 263 w 372" name="T16"/>
                <a:gd fmla="*/ 152 h 247" name="T17"/>
                <a:gd fmla="*/ 221 w 372" name="T18"/>
                <a:gd fmla="*/ 152 h 247" name="T19"/>
                <a:gd fmla="*/ 215 w 372" name="T20"/>
                <a:gd fmla="*/ 136 h 247" name="T21"/>
                <a:gd fmla="*/ 167 w 372" name="T22"/>
                <a:gd fmla="*/ 134 h 247" name="T23"/>
                <a:gd fmla="*/ 167 w 372" name="T24"/>
                <a:gd fmla="*/ 156 h 247" name="T25"/>
                <a:gd fmla="*/ 217 w 372" name="T26"/>
                <a:gd fmla="*/ 171 h 247" name="T27"/>
                <a:gd fmla="*/ 251 w 372" name="T28"/>
                <a:gd fmla="*/ 188 h 247" name="T29"/>
                <a:gd fmla="*/ 266 w 372" name="T30"/>
                <a:gd fmla="*/ 223 h 247" name="T31"/>
                <a:gd fmla="*/ 265 w 372" name="T32"/>
                <a:gd fmla="*/ 234 h 247" name="T33"/>
                <a:gd fmla="*/ 259 w 372" name="T34"/>
                <a:gd fmla="*/ 246 h 247" name="T35"/>
                <a:gd fmla="*/ 222 w 372" name="T36"/>
                <a:gd fmla="*/ 230 h 247" name="T37"/>
                <a:gd fmla="*/ 217 w 372" name="T38"/>
                <a:gd fmla="*/ 217 h 247" name="T39"/>
                <a:gd fmla="*/ 133 w 372" name="T40"/>
                <a:gd fmla="*/ 185 h 247" name="T41"/>
                <a:gd fmla="*/ 191 w 372" name="T42"/>
                <a:gd fmla="*/ 39 h 247" name="T43"/>
                <a:gd fmla="*/ 83 w 372" name="T44"/>
                <a:gd fmla="*/ 83 h 247" name="T45"/>
                <a:gd fmla="*/ 39 w 372" name="T46"/>
                <a:gd fmla="*/ 191 h 247" name="T47"/>
                <a:gd fmla="*/ 44 w 372" name="T48"/>
                <a:gd fmla="*/ 231 h 247" name="T49"/>
                <a:gd fmla="*/ 9 w 372" name="T50"/>
                <a:gd fmla="*/ 247 h 247" name="T51"/>
                <a:gd fmla="*/ 0 w 372" name="T52"/>
                <a:gd fmla="*/ 191 h 247" name="T53"/>
                <a:gd fmla="*/ 56 w 372" name="T54"/>
                <a:gd fmla="*/ 56 h 247" name="T55"/>
                <a:gd fmla="*/ 191 w 372" name="T56"/>
                <a:gd fmla="*/ 0 h 247" name="T57"/>
                <a:gd fmla="*/ 326 w 372" name="T58"/>
                <a:gd fmla="*/ 56 h 247" name="T59"/>
                <a:gd fmla="*/ 372 w 372" name="T60"/>
                <a:gd fmla="*/ 132 h 247" name="T61"/>
                <a:gd fmla="*/ 339 w 372" name="T62"/>
                <a:gd fmla="*/ 152 h 247" name="T63"/>
                <a:gd fmla="*/ 299 w 372" name="T64"/>
                <a:gd fmla="*/ 83 h 247" name="T65"/>
                <a:gd fmla="*/ 191 w 372" name="T66"/>
                <a:gd fmla="*/ 39 h 2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6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gdLst>
                <a:gd fmla="*/ 41 w 388" name="T0"/>
                <a:gd fmla="*/ 59 h 406" name="T1"/>
                <a:gd fmla="*/ 185 w 388" name="T2"/>
                <a:gd fmla="*/ 0 h 406" name="T3"/>
                <a:gd fmla="*/ 329 w 388" name="T4"/>
                <a:gd fmla="*/ 59 h 406" name="T5"/>
                <a:gd fmla="*/ 388 w 388" name="T6"/>
                <a:gd fmla="*/ 203 h 406" name="T7"/>
                <a:gd fmla="*/ 329 w 388" name="T8"/>
                <a:gd fmla="*/ 347 h 406" name="T9"/>
                <a:gd fmla="*/ 185 w 388" name="T10"/>
                <a:gd fmla="*/ 406 h 406" name="T11"/>
                <a:gd fmla="*/ 111 w 388" name="T12"/>
                <a:gd fmla="*/ 393 h 406" name="T13"/>
                <a:gd fmla="*/ 116 w 388" name="T14"/>
                <a:gd fmla="*/ 342 h 406" name="T15"/>
                <a:gd fmla="*/ 36 w 388" name="T16"/>
                <a:gd fmla="*/ 149 h 406" name="T17"/>
                <a:gd fmla="*/ 0 w 388" name="T18"/>
                <a:gd fmla="*/ 119 h 406" name="T19"/>
                <a:gd fmla="*/ 41 w 388" name="T20"/>
                <a:gd fmla="*/ 59 h 406" name="T21"/>
                <a:gd fmla="*/ 123 w 388" name="T22"/>
                <a:gd fmla="*/ 197 h 406" name="T23"/>
                <a:gd fmla="*/ 107 w 388" name="T24"/>
                <a:gd fmla="*/ 161 h 406" name="T25"/>
                <a:gd fmla="*/ 126 w 388" name="T26"/>
                <a:gd fmla="*/ 121 h 406" name="T27"/>
                <a:gd fmla="*/ 173 w 388" name="T28"/>
                <a:gd fmla="*/ 105 h 406" name="T29"/>
                <a:gd fmla="*/ 173 w 388" name="T30"/>
                <a:gd fmla="*/ 88 h 406" name="T31"/>
                <a:gd fmla="*/ 200 w 388" name="T32"/>
                <a:gd fmla="*/ 88 h 406" name="T33"/>
                <a:gd fmla="*/ 200 w 388" name="T34"/>
                <a:gd fmla="*/ 104 h 406" name="T35"/>
                <a:gd fmla="*/ 244 w 388" name="T36"/>
                <a:gd fmla="*/ 120 h 406" name="T37"/>
                <a:gd fmla="*/ 262 w 388" name="T38"/>
                <a:gd fmla="*/ 161 h 406" name="T39"/>
                <a:gd fmla="*/ 217 w 388" name="T40"/>
                <a:gd fmla="*/ 161 h 406" name="T41"/>
                <a:gd fmla="*/ 211 w 388" name="T42"/>
                <a:gd fmla="*/ 144 h 406" name="T43"/>
                <a:gd fmla="*/ 160 w 388" name="T44"/>
                <a:gd fmla="*/ 142 h 406" name="T45"/>
                <a:gd fmla="*/ 159 w 388" name="T46"/>
                <a:gd fmla="*/ 165 h 406" name="T47"/>
                <a:gd fmla="*/ 213 w 388" name="T48"/>
                <a:gd fmla="*/ 181 h 406" name="T49"/>
                <a:gd fmla="*/ 250 w 388" name="T50"/>
                <a:gd fmla="*/ 200 h 406" name="T51"/>
                <a:gd fmla="*/ 265 w 388" name="T52"/>
                <a:gd fmla="*/ 237 h 406" name="T53"/>
                <a:gd fmla="*/ 248 w 388" name="T54"/>
                <a:gd fmla="*/ 279 h 406" name="T55"/>
                <a:gd fmla="*/ 198 w 388" name="T56"/>
                <a:gd fmla="*/ 296 h 406" name="T57"/>
                <a:gd fmla="*/ 198 w 388" name="T58"/>
                <a:gd fmla="*/ 318 h 406" name="T59"/>
                <a:gd fmla="*/ 172 w 388" name="T60"/>
                <a:gd fmla="*/ 318 h 406" name="T61"/>
                <a:gd fmla="*/ 172 w 388" name="T62"/>
                <a:gd fmla="*/ 296 h 406" name="T63"/>
                <a:gd fmla="*/ 123 w 388" name="T64"/>
                <a:gd fmla="*/ 279 h 406" name="T65"/>
                <a:gd fmla="*/ 105 w 388" name="T66"/>
                <a:gd fmla="*/ 233 h 406" name="T67"/>
                <a:gd fmla="*/ 152 w 388" name="T68"/>
                <a:gd fmla="*/ 233 h 406" name="T69"/>
                <a:gd fmla="*/ 158 w 388" name="T70"/>
                <a:gd fmla="*/ 254 h 406" name="T71"/>
                <a:gd fmla="*/ 212 w 388" name="T72"/>
                <a:gd fmla="*/ 256 h 406" name="T73"/>
                <a:gd fmla="*/ 213 w 388" name="T74"/>
                <a:gd fmla="*/ 231 h 406" name="T75"/>
                <a:gd fmla="*/ 123 w 388" name="T76"/>
                <a:gd fmla="*/ 197 h 4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gdLst>
                <a:gd fmla="*/ 235 w 470" name="T0"/>
                <a:gd fmla="*/ 57 h 470" name="T1"/>
                <a:gd fmla="*/ 109 w 470" name="T2"/>
                <a:gd fmla="*/ 109 h 470" name="T3"/>
                <a:gd fmla="*/ 57 w 470" name="T4"/>
                <a:gd fmla="*/ 235 h 470" name="T5"/>
                <a:gd fmla="*/ 109 w 470" name="T6"/>
                <a:gd fmla="*/ 361 h 470" name="T7"/>
                <a:gd fmla="*/ 235 w 470" name="T8"/>
                <a:gd fmla="*/ 413 h 470" name="T9"/>
                <a:gd fmla="*/ 361 w 470" name="T10"/>
                <a:gd fmla="*/ 361 h 470" name="T11"/>
                <a:gd fmla="*/ 413 w 470" name="T12"/>
                <a:gd fmla="*/ 235 h 470" name="T13"/>
                <a:gd fmla="*/ 361 w 470" name="T14"/>
                <a:gd fmla="*/ 109 h 470" name="T15"/>
                <a:gd fmla="*/ 235 w 470" name="T16"/>
                <a:gd fmla="*/ 57 h 470" name="T17"/>
                <a:gd fmla="*/ 170 w 470" name="T18"/>
                <a:gd fmla="*/ 228 h 470" name="T19"/>
                <a:gd fmla="*/ 154 w 470" name="T20"/>
                <a:gd fmla="*/ 191 h 470" name="T21"/>
                <a:gd fmla="*/ 173 w 470" name="T22"/>
                <a:gd fmla="*/ 149 h 470" name="T23"/>
                <a:gd fmla="*/ 222 w 470" name="T24"/>
                <a:gd fmla="*/ 132 h 470" name="T25"/>
                <a:gd fmla="*/ 222 w 470" name="T26"/>
                <a:gd fmla="*/ 114 h 470" name="T27"/>
                <a:gd fmla="*/ 251 w 470" name="T28"/>
                <a:gd fmla="*/ 114 h 470" name="T29"/>
                <a:gd fmla="*/ 251 w 470" name="T30"/>
                <a:gd fmla="*/ 132 h 470" name="T31"/>
                <a:gd fmla="*/ 296 w 470" name="T32"/>
                <a:gd fmla="*/ 148 h 470" name="T33"/>
                <a:gd fmla="*/ 314 w 470" name="T34"/>
                <a:gd fmla="*/ 190 h 470" name="T35"/>
                <a:gd fmla="*/ 267 w 470" name="T36"/>
                <a:gd fmla="*/ 190 h 470" name="T37"/>
                <a:gd fmla="*/ 262 w 470" name="T38"/>
                <a:gd fmla="*/ 173 h 470" name="T39"/>
                <a:gd fmla="*/ 208 w 470" name="T40"/>
                <a:gd fmla="*/ 171 h 470" name="T41"/>
                <a:gd fmla="*/ 208 w 470" name="T42"/>
                <a:gd fmla="*/ 196 h 470" name="T43"/>
                <a:gd fmla="*/ 264 w 470" name="T44"/>
                <a:gd fmla="*/ 212 h 470" name="T45"/>
                <a:gd fmla="*/ 302 w 470" name="T46"/>
                <a:gd fmla="*/ 231 h 470" name="T47"/>
                <a:gd fmla="*/ 318 w 470" name="T48"/>
                <a:gd fmla="*/ 271 h 470" name="T49"/>
                <a:gd fmla="*/ 300 w 470" name="T50"/>
                <a:gd fmla="*/ 314 h 470" name="T51"/>
                <a:gd fmla="*/ 248 w 470" name="T52"/>
                <a:gd fmla="*/ 333 h 470" name="T53"/>
                <a:gd fmla="*/ 248 w 470" name="T54"/>
                <a:gd fmla="*/ 355 h 470" name="T55"/>
                <a:gd fmla="*/ 219 w 470" name="T56"/>
                <a:gd fmla="*/ 355 h 470" name="T57"/>
                <a:gd fmla="*/ 219 w 470" name="T58"/>
                <a:gd fmla="*/ 333 h 470" name="T59"/>
                <a:gd fmla="*/ 171 w 470" name="T60"/>
                <a:gd fmla="*/ 313 h 470" name="T61"/>
                <a:gd fmla="*/ 151 w 470" name="T62"/>
                <a:gd fmla="*/ 266 h 470" name="T63"/>
                <a:gd fmla="*/ 201 w 470" name="T64"/>
                <a:gd fmla="*/ 266 h 470" name="T65"/>
                <a:gd fmla="*/ 207 w 470" name="T66"/>
                <a:gd fmla="*/ 288 h 470" name="T67"/>
                <a:gd fmla="*/ 263 w 470" name="T68"/>
                <a:gd fmla="*/ 290 h 470" name="T69"/>
                <a:gd fmla="*/ 264 w 470" name="T70"/>
                <a:gd fmla="*/ 264 h 470" name="T71"/>
                <a:gd fmla="*/ 170 w 470" name="T72"/>
                <a:gd fmla="*/ 228 h 470" name="T73"/>
                <a:gd fmla="*/ 69 w 470" name="T74"/>
                <a:gd fmla="*/ 69 h 470" name="T75"/>
                <a:gd fmla="*/ 235 w 470" name="T76"/>
                <a:gd fmla="*/ 0 h 470" name="T77"/>
                <a:gd fmla="*/ 401 w 470" name="T78"/>
                <a:gd fmla="*/ 69 h 470" name="T79"/>
                <a:gd fmla="*/ 470 w 470" name="T80"/>
                <a:gd fmla="*/ 235 h 470" name="T81"/>
                <a:gd fmla="*/ 401 w 470" name="T82"/>
                <a:gd fmla="*/ 401 h 470" name="T83"/>
                <a:gd fmla="*/ 235 w 470" name="T84"/>
                <a:gd fmla="*/ 470 h 470" name="T85"/>
                <a:gd fmla="*/ 69 w 470" name="T86"/>
                <a:gd fmla="*/ 401 h 470" name="T87"/>
                <a:gd fmla="*/ 0 w 470" name="T88"/>
                <a:gd fmla="*/ 235 h 470" name="T89"/>
                <a:gd fmla="*/ 69 w 470" name="T90"/>
                <a:gd fmla="*/ 69 h 47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13123" y="5191057"/>
            <a:ext cx="303233" cy="297959"/>
            <a:chOff x="5037571" y="856343"/>
            <a:chExt cx="715006" cy="702571"/>
          </a:xfrm>
          <a:solidFill>
            <a:srgbClr val="00A2B3"/>
          </a:solidFill>
        </p:grpSpPr>
        <p:sp>
          <p:nvSpPr>
            <p:cNvPr id="92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gdLst>
                <a:gd fmla="*/ 19 w 283" name="T0"/>
                <a:gd fmla="*/ 0 h 283" name="T1"/>
                <a:gd fmla="*/ 264 w 283" name="T2"/>
                <a:gd fmla="*/ 0 h 283" name="T3"/>
                <a:gd fmla="*/ 276 w 283" name="T4"/>
                <a:gd fmla="*/ 4 h 283" name="T5"/>
                <a:gd fmla="*/ 224 w 283" name="T6"/>
                <a:gd fmla="*/ 38 h 283" name="T7"/>
                <a:gd fmla="*/ 97 w 283" name="T8"/>
                <a:gd fmla="*/ 38 h 283" name="T9"/>
                <a:gd fmla="*/ 90 w 283" name="T10"/>
                <a:gd fmla="*/ 38 h 283" name="T11"/>
                <a:gd fmla="*/ 38 w 283" name="T12"/>
                <a:gd fmla="*/ 38 h 283" name="T13"/>
                <a:gd fmla="*/ 38 w 283" name="T14"/>
                <a:gd fmla="*/ 245 h 283" name="T15"/>
                <a:gd fmla="*/ 103 w 283" name="T16"/>
                <a:gd fmla="*/ 245 h 283" name="T17"/>
                <a:gd fmla="*/ 127 w 283" name="T18"/>
                <a:gd fmla="*/ 245 h 283" name="T19"/>
                <a:gd fmla="*/ 245 w 283" name="T20"/>
                <a:gd fmla="*/ 245 h 283" name="T21"/>
                <a:gd fmla="*/ 245 w 283" name="T22"/>
                <a:gd fmla="*/ 152 h 283" name="T23"/>
                <a:gd fmla="*/ 283 w 283" name="T24"/>
                <a:gd fmla="*/ 115 h 283" name="T25"/>
                <a:gd fmla="*/ 283 w 283" name="T26"/>
                <a:gd fmla="*/ 264 h 283" name="T27"/>
                <a:gd fmla="*/ 264 w 283" name="T28"/>
                <a:gd fmla="*/ 283 h 283" name="T29"/>
                <a:gd fmla="*/ 19 w 283" name="T30"/>
                <a:gd fmla="*/ 283 h 283" name="T31"/>
                <a:gd fmla="*/ 0 w 283" name="T32"/>
                <a:gd fmla="*/ 264 h 283" name="T33"/>
                <a:gd fmla="*/ 0 w 283" name="T34"/>
                <a:gd fmla="*/ 19 h 283" name="T35"/>
                <a:gd fmla="*/ 19 w 283" name="T36"/>
                <a:gd fmla="*/ 0 h 2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gdLst>
                <a:gd fmla="*/ 253 w 490" name="T0"/>
                <a:gd fmla="*/ 737 h 775" name="T1"/>
                <a:gd fmla="*/ 211 w 490" name="T2"/>
                <a:gd fmla="*/ 775 h 775" name="T3"/>
                <a:gd fmla="*/ 175 w 490" name="T4"/>
                <a:gd fmla="*/ 762 h 775" name="T5"/>
                <a:gd fmla="*/ 161 w 490" name="T6"/>
                <a:gd fmla="*/ 762 h 775" name="T7"/>
                <a:gd fmla="*/ 125 w 490" name="T8"/>
                <a:gd fmla="*/ 775 h 775" name="T9"/>
                <a:gd fmla="*/ 84 w 490" name="T10"/>
                <a:gd fmla="*/ 737 h 775" name="T11"/>
                <a:gd fmla="*/ 76 w 490" name="T12"/>
                <a:gd fmla="*/ 475 h 775" name="T13"/>
                <a:gd fmla="*/ 65 w 490" name="T14"/>
                <a:gd fmla="*/ 474 h 775" name="T15"/>
                <a:gd fmla="*/ 21 w 490" name="T16"/>
                <a:gd fmla="*/ 441 h 775" name="T17"/>
                <a:gd fmla="*/ 19 w 490" name="T18"/>
                <a:gd fmla="*/ 217 h 775" name="T19"/>
                <a:gd fmla="*/ 48 w 490" name="T20"/>
                <a:gd fmla="*/ 192 h 775" name="T21"/>
                <a:gd fmla="*/ 121 w 490" name="T22"/>
                <a:gd fmla="*/ 183 h 775" name="T23"/>
                <a:gd fmla="*/ 132 w 490" name="T24"/>
                <a:gd fmla="*/ 189 h 775" name="T25"/>
                <a:gd fmla="*/ 168 w 490" name="T26"/>
                <a:gd fmla="*/ 243 h 775" name="T27"/>
                <a:gd fmla="*/ 204 w 490" name="T28"/>
                <a:gd fmla="*/ 189 h 775" name="T29"/>
                <a:gd fmla="*/ 216 w 490" name="T30"/>
                <a:gd fmla="*/ 183 h 775" name="T31"/>
                <a:gd fmla="*/ 257 w 490" name="T32"/>
                <a:gd fmla="*/ 188 h 775" name="T33"/>
                <a:gd fmla="*/ 293 w 490" name="T34"/>
                <a:gd fmla="*/ 205 h 775" name="T35"/>
                <a:gd fmla="*/ 331 w 490" name="T36"/>
                <a:gd fmla="*/ 251 h 775" name="T37"/>
                <a:gd fmla="*/ 339 w 490" name="T38"/>
                <a:gd fmla="*/ 259 h 775" name="T39"/>
                <a:gd fmla="*/ 355 w 490" name="T40"/>
                <a:gd fmla="*/ 261 h 775" name="T41"/>
                <a:gd fmla="*/ 362 w 490" name="T42"/>
                <a:gd fmla="*/ 256 h 775" name="T43"/>
                <a:gd fmla="*/ 406 w 490" name="T44"/>
                <a:gd fmla="*/ 223 h 775" name="T45"/>
                <a:gd fmla="*/ 452 w 490" name="T46"/>
                <a:gd fmla="*/ 284 h 775" name="T47"/>
                <a:gd fmla="*/ 405 w 490" name="T48"/>
                <a:gd fmla="*/ 318 h 775" name="T49"/>
                <a:gd fmla="*/ 357 w 490" name="T50"/>
                <a:gd fmla="*/ 346 h 775" name="T51"/>
                <a:gd fmla="*/ 321 w 490" name="T52"/>
                <a:gd fmla="*/ 343 h 775" name="T53"/>
                <a:gd fmla="*/ 275 w 490" name="T54"/>
                <a:gd fmla="*/ 302 h 775" name="T55"/>
                <a:gd fmla="*/ 265 w 490" name="T56"/>
                <a:gd fmla="*/ 291 h 775" name="T57"/>
                <a:gd fmla="*/ 253 w 490" name="T58"/>
                <a:gd fmla="*/ 737 h 775" name="T59"/>
                <a:gd fmla="*/ 170 w 490" name="T60"/>
                <a:gd fmla="*/ 1 h 775" name="T61"/>
                <a:gd fmla="*/ 236 w 490" name="T62"/>
                <a:gd fmla="*/ 74 h 775" name="T63"/>
                <a:gd fmla="*/ 167 w 490" name="T64"/>
                <a:gd fmla="*/ 159 h 775" name="T65"/>
                <a:gd fmla="*/ 100 w 490" name="T66"/>
                <a:gd fmla="*/ 71 h 775" name="T67"/>
                <a:gd fmla="*/ 170 w 490" name="T68"/>
                <a:gd fmla="*/ 1 h 7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gdLst>
                <a:gd fmla="*/ 35 w 254" name="T0"/>
                <a:gd fmla="*/ 62 h 204" name="T1"/>
                <a:gd fmla="*/ 0 w 254" name="T2"/>
                <a:gd fmla="*/ 66 h 204" name="T3"/>
                <a:gd fmla="*/ 11 w 254" name="T4"/>
                <a:gd fmla="*/ 171 h 204" name="T5"/>
                <a:gd fmla="*/ 48 w 254" name="T6"/>
                <a:gd fmla="*/ 195 h 204" name="T7"/>
                <a:gd fmla="*/ 243 w 254" name="T8"/>
                <a:gd fmla="*/ 20 h 204" name="T9"/>
                <a:gd fmla="*/ 230 w 254" name="T10"/>
                <a:gd fmla="*/ 7 h 204" name="T11"/>
                <a:gd fmla="*/ 53 w 254" name="T12"/>
                <a:gd fmla="*/ 116 h 204" name="T13"/>
                <a:gd fmla="*/ 35 w 254" name="T14"/>
                <a:gd fmla="*/ 62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9082235" y="1605774"/>
            <a:ext cx="2252284" cy="4374038"/>
          </a:xfrm>
          <a:prstGeom prst="roundRect">
            <a:avLst>
              <a:gd fmla="val 10535" name="adj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778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379878" y="2001171"/>
            <a:ext cx="926499" cy="158012"/>
            <a:chOff x="4111386" y="2043778"/>
            <a:chExt cx="926499" cy="158012"/>
          </a:xfrm>
        </p:grpSpPr>
        <p:grpSp>
          <p:nvGrpSpPr>
            <p:cNvPr id="97" name="组合 9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03" name="椭圆 10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01" name="椭圆 10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99" name="圆角矩形 98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379878" y="5465169"/>
            <a:ext cx="926499" cy="158012"/>
            <a:chOff x="4111386" y="2043778"/>
            <a:chExt cx="926499" cy="15801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12" name="椭圆 11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10" name="椭圆 10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sp>
          <p:nvSpPr>
            <p:cNvPr id="108" name="圆角矩形 107"/>
            <p:cNvSpPr/>
            <p:nvPr/>
          </p:nvSpPr>
          <p:spPr>
            <a:xfrm flipH="1" flipV="1" rot="16200000">
              <a:off x="4563173" y="1773812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 flipH="1" flipV="1" rot="16200000">
              <a:off x="4563173" y="1728247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9082235" y="3716109"/>
            <a:ext cx="2252284" cy="853540"/>
            <a:chOff x="1947258" y="3466616"/>
            <a:chExt cx="2252284" cy="853540"/>
          </a:xfrm>
        </p:grpSpPr>
        <p:sp>
          <p:nvSpPr>
            <p:cNvPr id="115" name="矩形 114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320992" y="1894023"/>
            <a:ext cx="1749680" cy="596843"/>
            <a:chOff x="2198560" y="1644530"/>
            <a:chExt cx="1749680" cy="596843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9320992" y="5026338"/>
            <a:ext cx="1749680" cy="596843"/>
            <a:chOff x="2198560" y="1644530"/>
            <a:chExt cx="1749680" cy="596843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2">
              <a:grayscl/>
              <a:extLst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124" name="文本框 123"/>
          <p:cNvSpPr txBox="1"/>
          <p:nvPr/>
        </p:nvSpPr>
        <p:spPr>
          <a:xfrm>
            <a:off x="9728951" y="3782869"/>
            <a:ext cx="958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mtClean="0" spc="0" strike="noStrike" sz="4000" u="none">
                <a:ln>
                  <a:noFill/>
                </a:ln>
                <a:solidFill>
                  <a:prstClr val="white"/>
                </a:solidFill>
                <a:effectLst>
                  <a:outerShdw algn="tl" blurRad="101600" dir="2700000" dist="508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charset="0" panose="020b0806030902050204" pitchFamily="34" typeface="Impact"/>
                <a:ea charset="-122" panose="02010600030101010101" pitchFamily="2" typeface="宋体"/>
                <a:cs typeface="+mn-cs"/>
              </a:rPr>
              <a:t>04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9234269" y="2005846"/>
            <a:ext cx="192312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9416174" y="2720935"/>
            <a:ext cx="155931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  <a:sym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27" name="Freeform 53"/>
          <p:cNvSpPr>
            <a:spLocks noEditPoints="1"/>
          </p:cNvSpPr>
          <p:nvPr/>
        </p:nvSpPr>
        <p:spPr bwMode="auto">
          <a:xfrm>
            <a:off x="9999295" y="5163260"/>
            <a:ext cx="319074" cy="319074"/>
          </a:xfrm>
          <a:custGeom>
            <a:gdLst>
              <a:gd fmla="*/ 166 w 449" name="T0"/>
              <a:gd fmla="*/ 362 h 449" name="T1"/>
              <a:gd fmla="*/ 211 w 449" name="T2"/>
              <a:gd fmla="*/ 317 h 449" name="T3"/>
              <a:gd fmla="*/ 237 w 449" name="T4"/>
              <a:gd fmla="*/ 407 h 449" name="T5"/>
              <a:gd fmla="*/ 302 w 449" name="T6"/>
              <a:gd fmla="*/ 313 h 449" name="T7"/>
              <a:gd fmla="*/ 294 w 449" name="T8"/>
              <a:gd fmla="*/ 393 h 449" name="T9"/>
              <a:gd fmla="*/ 395 w 449" name="T10"/>
              <a:gd fmla="*/ 289 h 449" name="T11"/>
              <a:gd fmla="*/ 294 w 449" name="T12"/>
              <a:gd fmla="*/ 393 h 449" name="T13"/>
              <a:gd fmla="*/ 95 w 449" name="T14"/>
              <a:gd fmla="*/ 353 h 449" name="T15"/>
              <a:gd fmla="*/ 121 w 449" name="T16"/>
              <a:gd fmla="*/ 309 h 449" name="T17"/>
              <a:gd fmla="*/ 237 w 449" name="T18"/>
              <a:gd fmla="*/ 293 h 449" name="T19"/>
              <a:gd fmla="*/ 311 w 449" name="T20"/>
              <a:gd fmla="*/ 191 h 449" name="T21"/>
              <a:gd fmla="*/ 307 w 449" name="T22"/>
              <a:gd fmla="*/ 287 h 449" name="T23"/>
              <a:gd fmla="*/ 211 w 449" name="T24"/>
              <a:gd fmla="*/ 293 h 449" name="T25"/>
              <a:gd fmla="*/ 137 w 449" name="T26"/>
              <a:gd fmla="*/ 226 h 449" name="T27"/>
              <a:gd fmla="*/ 211 w 449" name="T28"/>
              <a:gd fmla="*/ 196 h 449" name="T29"/>
              <a:gd fmla="*/ 333 w 449" name="T30"/>
              <a:gd fmla="*/ 282 h 449" name="T31"/>
              <a:gd fmla="*/ 335 w 449" name="T32"/>
              <a:gd fmla="*/ 188 h 449" name="T33"/>
              <a:gd fmla="*/ 407 w 449" name="T34"/>
              <a:gd fmla="*/ 224 h 449" name="T35"/>
              <a:gd fmla="*/ 116 w 449" name="T36"/>
              <a:gd fmla="*/ 281 h 449" name="T37"/>
              <a:gd fmla="*/ 41 w 449" name="T38"/>
              <a:gd fmla="*/ 224 h 449" name="T39"/>
              <a:gd fmla="*/ 114 w 449" name="T40"/>
              <a:gd fmla="*/ 188 h 449" name="T41"/>
              <a:gd fmla="*/ 116 w 449" name="T42"/>
              <a:gd fmla="*/ 281 h 449" name="T43"/>
              <a:gd fmla="*/ 59 w 449" name="T44"/>
              <a:gd fmla="*/ 146 h 449" name="T45"/>
              <a:gd fmla="*/ 158 w 449" name="T46"/>
              <a:gd fmla="*/ 55 h 449" name="T47"/>
              <a:gd fmla="*/ 331 w 449" name="T48"/>
              <a:gd fmla="*/ 164 h 449" name="T49"/>
              <a:gd fmla="*/ 390 w 449" name="T50"/>
              <a:gd fmla="*/ 147 h 449" name="T51"/>
              <a:gd fmla="*/ 211 w 449" name="T52"/>
              <a:gd fmla="*/ 171 h 449" name="T53"/>
              <a:gd fmla="*/ 210 w 449" name="T54"/>
              <a:gd fmla="*/ 43 h 449" name="T55"/>
              <a:gd fmla="*/ 211 w 449" name="T56"/>
              <a:gd fmla="*/ 171 h 449" name="T57"/>
              <a:gd fmla="*/ 237 w 449" name="T58"/>
              <a:gd fmla="*/ 43 h 449" name="T59"/>
              <a:gd fmla="*/ 308 w 449" name="T60"/>
              <a:gd fmla="*/ 167 h 449" name="T61"/>
              <a:gd fmla="*/ 225 w 449" name="T62"/>
              <a:gd fmla="*/ 0 h 449" name="T63"/>
              <a:gd fmla="*/ 225 w 449" name="T64"/>
              <a:gd fmla="*/ 449 h 449" name="T65"/>
              <a:gd fmla="*/ 225 w 449" name="T66"/>
              <a:gd fmla="*/ 0 h 44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49" w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F7636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B850"/>
              </a:solidFill>
            </a:endParaRPr>
          </a:p>
        </p:txBody>
      </p:sp>
    </p:spTree>
    <p:extLst>
      <p:ext uri="{BB962C8B-B14F-4D97-AF65-F5344CB8AC3E}">
        <p14:creationId val="89808323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5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5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8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8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8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9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10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1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1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1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1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12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13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1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43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4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300" id="14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5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6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2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6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16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6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95"/>
      <p:bldP grpId="0" spid="124"/>
      <p:bldP grpId="0" spid="125"/>
      <p:bldP grpId="0" spid="126"/>
      <p:bldP grpId="0" spid="12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05280" cy="518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5"/>
          <p:cNvSpPr/>
          <p:nvPr/>
        </p:nvSpPr>
        <p:spPr>
          <a:xfrm>
            <a:off x="1256496" y="1668610"/>
            <a:ext cx="3685604" cy="1716378"/>
          </a:xfrm>
          <a:custGeom>
            <a:gdLst>
              <a:gd fmla="*/ 0 w 3602990" name="connsiteX0"/>
              <a:gd fmla="*/ 1676780 h 1677904" name="connsiteY0"/>
              <a:gd fmla="*/ 2480351 w 3602990" name="connsiteX1"/>
              <a:gd fmla="*/ 1664080 h 1677904" name="connsiteY1"/>
              <a:gd fmla="*/ 2480351 w 3602990" name="connsiteX2"/>
              <a:gd fmla="*/ 771911 h 1677904" name="connsiteY2"/>
              <a:gd fmla="*/ 2471100 w 3602990" name="connsiteX3"/>
              <a:gd fmla="*/ 539619 h 1677904" name="connsiteY3"/>
              <a:gd fmla="*/ 2420222 w 3602990" name="connsiteX4"/>
              <a:gd fmla="*/ 480518 h 1677904" name="connsiteY4"/>
              <a:gd fmla="*/ 2234696 w 3602990" name="connsiteX5"/>
              <a:gd fmla="*/ 460475 h 1677904" name="connsiteY5"/>
              <a:gd fmla="*/ 2193582 w 3602990" name="connsiteX6"/>
              <a:gd fmla="*/ 460475 h 1677904" name="connsiteY6"/>
              <a:gd fmla="*/ 2193582 w 3602990" name="connsiteX7"/>
              <a:gd fmla="*/ 266469 h 1677904" name="connsiteY7"/>
              <a:gd fmla="*/ 2650973 w 3602990" name="connsiteX8"/>
              <a:gd fmla="*/ 0 h 1677904" name="connsiteY8"/>
              <a:gd fmla="*/ 2895600 w 3602990" name="connsiteX9"/>
              <a:gd fmla="*/ 0 h 1677904" name="connsiteY9"/>
              <a:gd fmla="*/ 2905123 w 3602990" name="connsiteX10"/>
              <a:gd fmla="*/ 1677904 h 1677904" name="connsiteY10"/>
              <a:gd fmla="*/ 3602990 w 3602990" name="connsiteX11"/>
              <a:gd fmla="*/ 1672970 h 167790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677903" w="3602990">
                <a:moveTo>
                  <a:pt x="0" y="1676780"/>
                </a:moveTo>
                <a:lnTo>
                  <a:pt x="2480351" y="1664080"/>
                </a:lnTo>
                <a:lnTo>
                  <a:pt x="2480351" y="771911"/>
                </a:lnTo>
                <a:cubicBezTo>
                  <a:pt x="2480351" y="643088"/>
                  <a:pt x="2477267" y="565657"/>
                  <a:pt x="2471100" y="539619"/>
                </a:cubicBezTo>
                <a:cubicBezTo>
                  <a:pt x="2464933" y="513580"/>
                  <a:pt x="2447974" y="493880"/>
                  <a:pt x="2420222" y="480518"/>
                </a:cubicBezTo>
                <a:cubicBezTo>
                  <a:pt x="2392470" y="467156"/>
                  <a:pt x="2330628" y="460475"/>
                  <a:pt x="2234696" y="460475"/>
                </a:cubicBezTo>
                <a:lnTo>
                  <a:pt x="2193582" y="460475"/>
                </a:lnTo>
                <a:lnTo>
                  <a:pt x="2193582" y="266469"/>
                </a:lnTo>
                <a:cubicBezTo>
                  <a:pt x="2394355" y="223257"/>
                  <a:pt x="2546818" y="134434"/>
                  <a:pt x="2650973" y="0"/>
                </a:cubicBezTo>
                <a:lnTo>
                  <a:pt x="2895600" y="0"/>
                </a:lnTo>
                <a:cubicBezTo>
                  <a:pt x="2907267" y="614084"/>
                  <a:pt x="2905758" y="859326"/>
                  <a:pt x="2905123" y="1677904"/>
                </a:cubicBezTo>
                <a:lnTo>
                  <a:pt x="3602990" y="167297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algn="tl" blurRad="152400" dir="2700000" dist="381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solidFill>
                  <a:schemeClr val="accent1"/>
                </a:solidFill>
              </a:ln>
              <a:noFill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6296" y="3276857"/>
            <a:ext cx="216261" cy="216261"/>
            <a:chOff x="2218721" y="3717673"/>
            <a:chExt cx="248226" cy="248226"/>
          </a:xfrm>
        </p:grpSpPr>
        <p:sp>
          <p:nvSpPr>
            <p:cNvPr id="8" name="椭圆 7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0399" y="3276857"/>
            <a:ext cx="216261" cy="216261"/>
            <a:chOff x="2218721" y="3717673"/>
            <a:chExt cx="248226" cy="248226"/>
          </a:xfrm>
        </p:grpSpPr>
        <p:sp>
          <p:nvSpPr>
            <p:cNvPr id="11" name="椭圆 1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5939" y="2363683"/>
            <a:ext cx="1923123" cy="962191"/>
            <a:chOff x="223455" y="2735579"/>
            <a:chExt cx="1923123" cy="962191"/>
          </a:xfrm>
        </p:grpSpPr>
        <p:sp>
          <p:nvSpPr>
            <p:cNvPr id="14" name="文本框 13"/>
            <p:cNvSpPr txBox="1"/>
            <p:nvPr/>
          </p:nvSpPr>
          <p:spPr>
            <a:xfrm>
              <a:off x="223455" y="2735579"/>
              <a:ext cx="19231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9376" y="3051439"/>
              <a:ext cx="170811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3437" y="2448386"/>
            <a:ext cx="384004" cy="417873"/>
            <a:chOff x="4873620" y="1965325"/>
            <a:chExt cx="269882" cy="293688"/>
          </a:xfrm>
          <a:solidFill>
            <a:srgbClr val="EA6103"/>
          </a:solidFill>
          <a:effectLst/>
        </p:grpSpPr>
        <p:sp>
          <p:nvSpPr>
            <p:cNvPr id="1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65895" y="1780777"/>
            <a:ext cx="1442304" cy="655815"/>
            <a:chOff x="4806096" y="2627316"/>
            <a:chExt cx="1442304" cy="655815"/>
          </a:xfrm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901582" y="2768084"/>
              <a:ext cx="9975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b0806030902050204" pitchFamily="34" typeface="Impact"/>
                </a:rPr>
                <a:t>OPTION</a:t>
              </a: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736157" y="1609176"/>
            <a:ext cx="4239939" cy="1771721"/>
          </a:xfrm>
          <a:custGeom>
            <a:gdLst>
              <a:gd fmla="*/ 0 w 4866640" name="connsiteX0"/>
              <a:gd fmla="*/ 2033597 h 2033597" name="connsiteY0"/>
              <a:gd fmla="*/ 2815922 w 4866640" name="connsiteX1"/>
              <a:gd fmla="*/ 2033597 h 2033597" name="connsiteY1"/>
              <a:gd fmla="*/ 2816230 w 4866640" name="connsiteX2"/>
              <a:gd fmla="*/ 1748894 h 2033597" name="connsiteY2"/>
              <a:gd fmla="*/ 3394881 w 4866640" name="connsiteX3"/>
              <a:gd fmla="*/ 763524 h 2033597" name="connsiteY3"/>
              <a:gd fmla="*/ 3486701 w 4866640" name="connsiteX4"/>
              <a:gd fmla="*/ 468344 h 2033597" name="connsiteY4"/>
              <a:gd fmla="*/ 3458932 w 4866640" name="connsiteX5"/>
              <a:gd fmla="*/ 346944 h 2033597" name="connsiteY5"/>
              <a:gd fmla="*/ 3374391 w 4866640" name="connsiteX6"/>
              <a:gd fmla="*/ 306889 h 2033597" name="connsiteY6"/>
              <a:gd fmla="*/ 3289850 w 4866640" name="connsiteX7"/>
              <a:gd fmla="*/ 351258 h 2033597" name="connsiteY7"/>
              <a:gd fmla="*/ 3262081 w 4866640" name="connsiteX8"/>
              <a:gd fmla="*/ 527503 h 2033597" name="connsiteY8"/>
              <a:gd fmla="*/ 3262081 w 4866640" name="connsiteX9"/>
              <a:gd fmla="*/ 717305 h 2033597" name="connsiteY9"/>
              <a:gd fmla="*/ 2815922 w 4866640" name="connsiteX10"/>
              <a:gd fmla="*/ 717305 h 2033597" name="connsiteY10"/>
              <a:gd fmla="*/ 2815922 w 4866640" name="connsiteX11"/>
              <a:gd fmla="*/ 644589 h 2033597" name="connsiteY11"/>
              <a:gd fmla="*/ 2833177 w 4866640" name="connsiteX12"/>
              <a:gd fmla="*/ 380221 h 2033597" name="connsiteY12"/>
              <a:gd fmla="*/ 2918218 w 4866640" name="connsiteX13"/>
              <a:gd fmla="*/ 189803 h 2033597" name="connsiteY13"/>
              <a:gd fmla="*/ 3094463 w 4866640" name="connsiteX14"/>
              <a:gd fmla="*/ 48067 h 2033597" name="connsiteY14"/>
              <a:gd fmla="*/ 3354517 w 4866640" name="connsiteX15"/>
              <a:gd fmla="*/ 0 h 2033597" name="connsiteY15"/>
              <a:gd fmla="*/ 3803757 w 4866640" name="connsiteX16"/>
              <a:gd fmla="*/ 147282 h 2033597" name="connsiteY16"/>
              <a:gd fmla="*/ 3955969 w 4866640" name="connsiteX17"/>
              <a:gd fmla="*/ 520108 h 2033597" name="connsiteY17"/>
              <a:gd fmla="*/ 3870302 w 4866640" name="connsiteX18"/>
              <a:gd fmla="*/ 882458 h 2033597" name="connsiteY18"/>
              <a:gd fmla="*/ 3365571 w 4866640" name="connsiteX19"/>
              <a:gd fmla="*/ 1693432 h 2033597" name="connsiteY19"/>
              <a:gd fmla="*/ 3911600 w 4866640" name="connsiteX20"/>
              <a:gd fmla="*/ 1693432 h 2033597" name="connsiteY20"/>
              <a:gd fmla="*/ 3906097 w 4866640" name="connsiteX21"/>
              <a:gd fmla="*/ 2031556 h 2033597" name="connsiteY21"/>
              <a:gd fmla="*/ 4866640 w 4866640" name="connsiteX22"/>
              <a:gd fmla="*/ 2029787 h 2033597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2033597" w="4866640">
                <a:moveTo>
                  <a:pt x="0" y="2033597"/>
                </a:moveTo>
                <a:lnTo>
                  <a:pt x="2815922" y="2033597"/>
                </a:lnTo>
                <a:cubicBezTo>
                  <a:pt x="2816025" y="1938696"/>
                  <a:pt x="2816127" y="1843795"/>
                  <a:pt x="2816230" y="1748894"/>
                </a:cubicBezTo>
                <a:cubicBezTo>
                  <a:pt x="3140784" y="1218104"/>
                  <a:pt x="3333668" y="889648"/>
                  <a:pt x="3394881" y="763524"/>
                </a:cubicBezTo>
                <a:cubicBezTo>
                  <a:pt x="3456094" y="637399"/>
                  <a:pt x="3486701" y="539006"/>
                  <a:pt x="3486701" y="468344"/>
                </a:cubicBezTo>
                <a:cubicBezTo>
                  <a:pt x="3486701" y="414115"/>
                  <a:pt x="3477445" y="373648"/>
                  <a:pt x="3458932" y="346944"/>
                </a:cubicBezTo>
                <a:cubicBezTo>
                  <a:pt x="3440419" y="320241"/>
                  <a:pt x="3412239" y="306889"/>
                  <a:pt x="3374391" y="306889"/>
                </a:cubicBezTo>
                <a:cubicBezTo>
                  <a:pt x="3336544" y="306889"/>
                  <a:pt x="3308363" y="321678"/>
                  <a:pt x="3289850" y="351258"/>
                </a:cubicBezTo>
                <a:cubicBezTo>
                  <a:pt x="3271338" y="380838"/>
                  <a:pt x="3262081" y="439586"/>
                  <a:pt x="3262081" y="527503"/>
                </a:cubicBezTo>
                <a:lnTo>
                  <a:pt x="3262081" y="717305"/>
                </a:lnTo>
                <a:lnTo>
                  <a:pt x="2815922" y="717305"/>
                </a:lnTo>
                <a:lnTo>
                  <a:pt x="2815922" y="644589"/>
                </a:lnTo>
                <a:cubicBezTo>
                  <a:pt x="2815922" y="532844"/>
                  <a:pt x="2821674" y="444721"/>
                  <a:pt x="2833177" y="380221"/>
                </a:cubicBezTo>
                <a:cubicBezTo>
                  <a:pt x="2844680" y="315721"/>
                  <a:pt x="2873027" y="252248"/>
                  <a:pt x="2918218" y="189803"/>
                </a:cubicBezTo>
                <a:cubicBezTo>
                  <a:pt x="2963409" y="127357"/>
                  <a:pt x="3022158" y="80112"/>
                  <a:pt x="3094463" y="48067"/>
                </a:cubicBezTo>
                <a:cubicBezTo>
                  <a:pt x="3166769" y="16023"/>
                  <a:pt x="3253454" y="0"/>
                  <a:pt x="3354517" y="0"/>
                </a:cubicBezTo>
                <a:cubicBezTo>
                  <a:pt x="3552536" y="0"/>
                  <a:pt x="3702283" y="49094"/>
                  <a:pt x="3803757" y="147282"/>
                </a:cubicBezTo>
                <a:cubicBezTo>
                  <a:pt x="3905232" y="245470"/>
                  <a:pt x="3955969" y="369745"/>
                  <a:pt x="3955969" y="520108"/>
                </a:cubicBezTo>
                <a:cubicBezTo>
                  <a:pt x="3955969" y="634318"/>
                  <a:pt x="3927413" y="755102"/>
                  <a:pt x="3870302" y="882458"/>
                </a:cubicBezTo>
                <a:cubicBezTo>
                  <a:pt x="3813190" y="1009815"/>
                  <a:pt x="3644947" y="1280139"/>
                  <a:pt x="3365571" y="1693432"/>
                </a:cubicBezTo>
                <a:lnTo>
                  <a:pt x="3911600" y="1693432"/>
                </a:lnTo>
                <a:cubicBezTo>
                  <a:pt x="3912788" y="1861969"/>
                  <a:pt x="3907263" y="1910192"/>
                  <a:pt x="3906097" y="2031556"/>
                </a:cubicBezTo>
                <a:lnTo>
                  <a:pt x="4866640" y="202978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algn="tl" blurRad="1524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6628027" y="3272767"/>
            <a:ext cx="216261" cy="216261"/>
            <a:chOff x="2218721" y="3717673"/>
            <a:chExt cx="248226" cy="248226"/>
          </a:xfrm>
        </p:grpSpPr>
        <p:sp>
          <p:nvSpPr>
            <p:cNvPr id="27" name="椭圆 2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850120" y="3272767"/>
            <a:ext cx="216261" cy="216261"/>
            <a:chOff x="2218721" y="3717673"/>
            <a:chExt cx="248226" cy="248226"/>
          </a:xfrm>
        </p:grpSpPr>
        <p:sp>
          <p:nvSpPr>
            <p:cNvPr id="30" name="椭圆 2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85480" y="2363683"/>
            <a:ext cx="1923123" cy="962191"/>
            <a:chOff x="223455" y="2735579"/>
            <a:chExt cx="1923123" cy="962191"/>
          </a:xfrm>
        </p:grpSpPr>
        <p:sp>
          <p:nvSpPr>
            <p:cNvPr id="33" name="文本框 32"/>
            <p:cNvSpPr txBox="1"/>
            <p:nvPr/>
          </p:nvSpPr>
          <p:spPr>
            <a:xfrm>
              <a:off x="223455" y="2735579"/>
              <a:ext cx="19231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F56D2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9375" y="3051439"/>
              <a:ext cx="170811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75436" y="1780777"/>
            <a:ext cx="1442304" cy="655815"/>
            <a:chOff x="4806096" y="2627316"/>
            <a:chExt cx="1442304" cy="655815"/>
          </a:xfrm>
        </p:grpSpPr>
        <p:sp>
          <p:nvSpPr>
            <p:cNvPr id="36" name="矩形 3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01582" y="2768084"/>
              <a:ext cx="9975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b0806030902050204" pitchFamily="34" typeface="Impact"/>
                </a:rPr>
                <a:t>OPTION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03085" y="4306516"/>
            <a:ext cx="3795077" cy="1656090"/>
          </a:xfrm>
          <a:custGeom>
            <a:gdLst>
              <a:gd fmla="*/ 0 w 4389185" name="connsiteX0"/>
              <a:gd fmla="*/ 1906899 h 1915347" name="connsiteY0"/>
              <a:gd fmla="*/ 2889478 w 4389185" name="connsiteX1"/>
              <a:gd fmla="*/ 1904444 h 1915347" name="connsiteY1"/>
              <a:gd fmla="*/ 2720036 w 4389185" name="connsiteX2"/>
              <a:gd fmla="*/ 1718530 h 1915347" name="connsiteY2"/>
              <a:gd fmla="*/ 2679441 w 4389185" name="connsiteX3"/>
              <a:gd fmla="*/ 1336700 h 1915347" name="connsiteY3"/>
              <a:gd fmla="*/ 2679441 w 4389185" name="connsiteX4"/>
              <a:gd fmla="*/ 1186086 h 1915347" name="connsiteY4"/>
              <a:gd fmla="*/ 3154817 w 4389185" name="connsiteX5"/>
              <a:gd fmla="*/ 1186086 h 1915347" name="connsiteY5"/>
              <a:gd fmla="*/ 3154817 w 4389185" name="connsiteX6"/>
              <a:gd fmla="*/ 1495551 h 1915347" name="connsiteY6"/>
              <a:gd fmla="*/ 3169526 w 4389185" name="connsiteX7"/>
              <a:gd fmla="*/ 1652636 h 1915347" name="connsiteY7"/>
              <a:gd fmla="*/ 3234831 w 4389185" name="connsiteX8"/>
              <a:gd fmla="*/ 1686172 h 1915347" name="connsiteY8"/>
              <a:gd fmla="*/ 3307785 w 4389185" name="connsiteX9"/>
              <a:gd fmla="*/ 1643811 h 1915347" name="connsiteY9"/>
              <a:gd fmla="*/ 3325435 w 4389185" name="connsiteX10"/>
              <a:gd fmla="*/ 1422597 h 1915347" name="connsiteY10"/>
              <a:gd fmla="*/ 3325435 w 4389185" name="connsiteX11"/>
              <a:gd fmla="*/ 1290810 h 1915347" name="connsiteY11"/>
              <a:gd fmla="*/ 3300725 w 4389185" name="connsiteX12"/>
              <a:gd fmla="*/ 1130782 h 1915347" name="connsiteY12"/>
              <a:gd fmla="*/ 3227771 w 4389185" name="connsiteX13"/>
              <a:gd fmla="*/ 1064300 h 1915347" name="connsiteY13"/>
              <a:gd fmla="*/ 3040680 w 4389185" name="connsiteX14"/>
              <a:gd fmla="*/ 1046062 h 1915347" name="connsiteY14"/>
              <a:gd fmla="*/ 3040680 w 4389185" name="connsiteX15"/>
              <a:gd fmla="*/ 769544 h 1915347" name="connsiteY15"/>
              <a:gd fmla="*/ 3250128 w 4389185" name="connsiteX16"/>
              <a:gd fmla="*/ 756600 h 1915347" name="connsiteY16"/>
              <a:gd fmla="*/ 3307785 w 4389185" name="connsiteX17"/>
              <a:gd fmla="*/ 700120 h 1915347" name="connsiteY17"/>
              <a:gd fmla="*/ 3325435 w 4389185" name="connsiteX18"/>
              <a:gd fmla="*/ 563626 h 1915347" name="connsiteY18"/>
              <a:gd fmla="*/ 3325435 w 4389185" name="connsiteX19"/>
              <a:gd fmla="*/ 457726 h 1915347" name="connsiteY19"/>
              <a:gd fmla="*/ 3304843 w 4389185" name="connsiteX20"/>
              <a:gd fmla="*/ 325938 h 1915347" name="connsiteY20"/>
              <a:gd fmla="*/ 3240714 w 4389185" name="connsiteX21"/>
              <a:gd fmla="*/ 294168 h 1915347" name="connsiteY21"/>
              <a:gd fmla="*/ 3173056 w 4389185" name="connsiteX22"/>
              <a:gd fmla="*/ 327703 h 1915347" name="connsiteY22"/>
              <a:gd fmla="*/ 3154817 w 4389185" name="connsiteX23"/>
              <a:gd fmla="*/ 470669 h 1915347" name="connsiteY23"/>
              <a:gd fmla="*/ 3154817 w 4389185" name="connsiteX24"/>
              <a:gd fmla="*/ 627167 h 1915347" name="connsiteY24"/>
              <a:gd fmla="*/ 2679441 w 4389185" name="connsiteX25"/>
              <a:gd fmla="*/ 627167 h 1915347" name="connsiteY25"/>
              <a:gd fmla="*/ 2679441 w 4389185" name="connsiteX26"/>
              <a:gd fmla="*/ 464786 h 1915347" name="connsiteY26"/>
              <a:gd fmla="*/ 2804169 w 4389185" name="connsiteX27"/>
              <a:gd fmla="*/ 95899 h 1915347" name="connsiteY27"/>
              <a:gd fmla="*/ 3200707 w 4389185" name="connsiteX28"/>
              <a:gd fmla="*/ 0 h 1915347" name="connsiteY28"/>
              <a:gd fmla="*/ 3661963 w 4389185" name="connsiteX29"/>
              <a:gd fmla="*/ 132872 h 1915347" name="connsiteY29"/>
              <a:gd fmla="*/ 3783160 w 4389185" name="connsiteX30"/>
              <a:gd fmla="*/ 502090 h 1915347" name="connsiteY30"/>
              <a:gd fmla="*/ 3739623 w 4389185" name="connsiteX31"/>
              <a:gd fmla="*/ 733150 h 1915347" name="connsiteY31"/>
              <a:gd fmla="*/ 3586656 w 4389185" name="connsiteX32"/>
              <a:gd fmla="*/ 863089 h 1915347" name="connsiteY32"/>
              <a:gd fmla="*/ 3747860 w 4389185" name="connsiteX33"/>
              <a:gd fmla="*/ 982586 h 1915347" name="connsiteY33"/>
              <a:gd fmla="*/ 3800810 w 4389185" name="connsiteX34"/>
              <a:gd fmla="*/ 1371687 h 1915347" name="connsiteY34"/>
              <a:gd fmla="*/ 3749037 w 4389185" name="connsiteX35"/>
              <a:gd fmla="*/ 1724276 h 1915347" name="connsiteY35"/>
              <a:gd fmla="*/ 3570183 w 4389185" name="connsiteX36"/>
              <a:gd fmla="*/ 1914998 h 1915347" name="connsiteY36"/>
              <a:gd fmla="*/ 4389185 w 4389185" name="connsiteX37"/>
              <a:gd fmla="*/ 1915347 h 1915347" name="connsiteY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b="b" l="l" r="r" t="t"/>
            <a:pathLst>
              <a:path h="1915347" w="4389185">
                <a:moveTo>
                  <a:pt x="0" y="1906899"/>
                </a:moveTo>
                <a:lnTo>
                  <a:pt x="2889478" y="1904444"/>
                </a:lnTo>
                <a:cubicBezTo>
                  <a:pt x="2851376" y="1865399"/>
                  <a:pt x="2747100" y="1791876"/>
                  <a:pt x="2720036" y="1718530"/>
                </a:cubicBezTo>
                <a:cubicBezTo>
                  <a:pt x="2692973" y="1645184"/>
                  <a:pt x="2679441" y="1517907"/>
                  <a:pt x="2679441" y="1336700"/>
                </a:cubicBezTo>
                <a:lnTo>
                  <a:pt x="2679441" y="1186086"/>
                </a:lnTo>
                <a:lnTo>
                  <a:pt x="3154817" y="1186086"/>
                </a:lnTo>
                <a:lnTo>
                  <a:pt x="3154817" y="1495551"/>
                </a:lnTo>
                <a:cubicBezTo>
                  <a:pt x="3154817" y="1577918"/>
                  <a:pt x="3159720" y="1630280"/>
                  <a:pt x="3169526" y="1652636"/>
                </a:cubicBezTo>
                <a:cubicBezTo>
                  <a:pt x="3179331" y="1674993"/>
                  <a:pt x="3201100" y="1686172"/>
                  <a:pt x="3234831" y="1686172"/>
                </a:cubicBezTo>
                <a:cubicBezTo>
                  <a:pt x="3271700" y="1686172"/>
                  <a:pt x="3296018" y="1672052"/>
                  <a:pt x="3307785" y="1643811"/>
                </a:cubicBezTo>
                <a:cubicBezTo>
                  <a:pt x="3319551" y="1615571"/>
                  <a:pt x="3325435" y="1541833"/>
                  <a:pt x="3325435" y="1422597"/>
                </a:cubicBezTo>
                <a:lnTo>
                  <a:pt x="3325435" y="1290810"/>
                </a:lnTo>
                <a:cubicBezTo>
                  <a:pt x="3325435" y="1217856"/>
                  <a:pt x="3317198" y="1164514"/>
                  <a:pt x="3300725" y="1130782"/>
                </a:cubicBezTo>
                <a:cubicBezTo>
                  <a:pt x="3284251" y="1097051"/>
                  <a:pt x="3259933" y="1074890"/>
                  <a:pt x="3227771" y="1064300"/>
                </a:cubicBezTo>
                <a:cubicBezTo>
                  <a:pt x="3195609" y="1053710"/>
                  <a:pt x="3133245" y="1047631"/>
                  <a:pt x="3040680" y="1046062"/>
                </a:cubicBezTo>
                <a:lnTo>
                  <a:pt x="3040680" y="769544"/>
                </a:lnTo>
                <a:cubicBezTo>
                  <a:pt x="3153641" y="769544"/>
                  <a:pt x="3223456" y="765229"/>
                  <a:pt x="3250128" y="756600"/>
                </a:cubicBezTo>
                <a:cubicBezTo>
                  <a:pt x="3276799" y="747971"/>
                  <a:pt x="3296018" y="729145"/>
                  <a:pt x="3307785" y="700120"/>
                </a:cubicBezTo>
                <a:cubicBezTo>
                  <a:pt x="3319551" y="671096"/>
                  <a:pt x="3325435" y="625598"/>
                  <a:pt x="3325435" y="563626"/>
                </a:cubicBezTo>
                <a:lnTo>
                  <a:pt x="3325435" y="457726"/>
                </a:lnTo>
                <a:cubicBezTo>
                  <a:pt x="3325435" y="391048"/>
                  <a:pt x="3318571" y="347118"/>
                  <a:pt x="3304843" y="325938"/>
                </a:cubicBezTo>
                <a:cubicBezTo>
                  <a:pt x="3291115" y="304758"/>
                  <a:pt x="3269739" y="294168"/>
                  <a:pt x="3240714" y="294168"/>
                </a:cubicBezTo>
                <a:cubicBezTo>
                  <a:pt x="3207767" y="294168"/>
                  <a:pt x="3185215" y="305347"/>
                  <a:pt x="3173056" y="327703"/>
                </a:cubicBezTo>
                <a:cubicBezTo>
                  <a:pt x="3160897" y="350060"/>
                  <a:pt x="3154817" y="397715"/>
                  <a:pt x="3154817" y="470669"/>
                </a:cubicBezTo>
                <a:lnTo>
                  <a:pt x="3154817" y="627167"/>
                </a:lnTo>
                <a:lnTo>
                  <a:pt x="2679441" y="627167"/>
                </a:lnTo>
                <a:lnTo>
                  <a:pt x="2679441" y="464786"/>
                </a:lnTo>
                <a:cubicBezTo>
                  <a:pt x="2679441" y="282794"/>
                  <a:pt x="2721017" y="159831"/>
                  <a:pt x="2804169" y="95899"/>
                </a:cubicBezTo>
                <a:cubicBezTo>
                  <a:pt x="2887320" y="31966"/>
                  <a:pt x="3019500" y="0"/>
                  <a:pt x="3200707" y="0"/>
                </a:cubicBezTo>
                <a:cubicBezTo>
                  <a:pt x="3427413" y="0"/>
                  <a:pt x="3581165" y="44291"/>
                  <a:pt x="3661963" y="132872"/>
                </a:cubicBezTo>
                <a:cubicBezTo>
                  <a:pt x="3742761" y="221453"/>
                  <a:pt x="3783160" y="344526"/>
                  <a:pt x="3783160" y="502090"/>
                </a:cubicBezTo>
                <a:cubicBezTo>
                  <a:pt x="3783160" y="608701"/>
                  <a:pt x="3768648" y="685721"/>
                  <a:pt x="3739623" y="733150"/>
                </a:cubicBezTo>
                <a:cubicBezTo>
                  <a:pt x="3710599" y="780578"/>
                  <a:pt x="3659610" y="823891"/>
                  <a:pt x="3586656" y="863089"/>
                </a:cubicBezTo>
                <a:cubicBezTo>
                  <a:pt x="3658825" y="887419"/>
                  <a:pt x="3712560" y="927252"/>
                  <a:pt x="3747860" y="982586"/>
                </a:cubicBezTo>
                <a:cubicBezTo>
                  <a:pt x="3783160" y="1037920"/>
                  <a:pt x="3800810" y="1167621"/>
                  <a:pt x="3800810" y="1371687"/>
                </a:cubicBezTo>
                <a:cubicBezTo>
                  <a:pt x="3800810" y="1523160"/>
                  <a:pt x="3783552" y="1640689"/>
                  <a:pt x="3749037" y="1724276"/>
                </a:cubicBezTo>
                <a:cubicBezTo>
                  <a:pt x="3714521" y="1807862"/>
                  <a:pt x="3647705" y="1851940"/>
                  <a:pt x="3570183" y="1914998"/>
                </a:cubicBezTo>
                <a:lnTo>
                  <a:pt x="4389185" y="191534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algn="tl" blurRad="1524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5800">
              <a:latin charset="0" panose="020b0806030902050204" pitchFamily="34" typeface="Impac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46296" y="5848281"/>
            <a:ext cx="216261" cy="216261"/>
            <a:chOff x="2218721" y="3717673"/>
            <a:chExt cx="248226" cy="248226"/>
          </a:xfrm>
        </p:grpSpPr>
        <p:sp>
          <p:nvSpPr>
            <p:cNvPr id="41" name="椭圆 4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50399" y="5848280"/>
            <a:ext cx="216261" cy="216261"/>
            <a:chOff x="2218721" y="3717673"/>
            <a:chExt cx="248226" cy="248226"/>
          </a:xfrm>
        </p:grpSpPr>
        <p:sp>
          <p:nvSpPr>
            <p:cNvPr id="44" name="椭圆 43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5939" y="4966234"/>
            <a:ext cx="1923123" cy="962191"/>
            <a:chOff x="223455" y="2735579"/>
            <a:chExt cx="1923123" cy="962191"/>
          </a:xfrm>
        </p:grpSpPr>
        <p:sp>
          <p:nvSpPr>
            <p:cNvPr id="47" name="文本框 46"/>
            <p:cNvSpPr txBox="1"/>
            <p:nvPr/>
          </p:nvSpPr>
          <p:spPr>
            <a:xfrm>
              <a:off x="223455" y="2735579"/>
              <a:ext cx="19231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9376" y="3051439"/>
              <a:ext cx="170811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65895" y="4383328"/>
            <a:ext cx="1442304" cy="655815"/>
            <a:chOff x="4806096" y="2627316"/>
            <a:chExt cx="1442304" cy="655815"/>
          </a:xfrm>
        </p:grpSpPr>
        <p:sp>
          <p:nvSpPr>
            <p:cNvPr id="50" name="矩形 49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4901582" y="2768085"/>
              <a:ext cx="9975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b0806030902050204" pitchFamily="34" typeface="Impact"/>
                </a:rPr>
                <a:t>OPTION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7343" y="4256365"/>
            <a:ext cx="4136390" cy="1709572"/>
            <a:chOff x="6401266" y="3922878"/>
            <a:chExt cx="4136390" cy="1709572"/>
          </a:xfrm>
        </p:grpSpPr>
        <p:sp>
          <p:nvSpPr>
            <p:cNvPr id="54" name="文本框 53"/>
            <p:cNvSpPr txBox="1"/>
            <p:nvPr/>
          </p:nvSpPr>
          <p:spPr>
            <a:xfrm>
              <a:off x="6401266" y="3922878"/>
              <a:ext cx="4136390" cy="1709572"/>
            </a:xfrm>
            <a:custGeom>
              <a:gdLst>
                <a:gd fmla="*/ 0 w 4136390" name="connsiteX0"/>
                <a:gd fmla="*/ 1708761 h 1709572" name="connsiteY0"/>
                <a:gd fmla="*/ 2834327 w 4136390" name="connsiteX1"/>
                <a:gd fmla="*/ 1708761 h 1709572" name="connsiteY1"/>
                <a:gd fmla="*/ 2834327 w 4136390" name="connsiteX2"/>
                <a:gd fmla="*/ 1407960 h 1709572" name="connsiteY2"/>
                <a:gd fmla="*/ 2327714 w 4136390" name="connsiteX3"/>
                <a:gd fmla="*/ 1407960 h 1709572" name="connsiteY3"/>
                <a:gd fmla="*/ 2327714 w 4136390" name="connsiteX4"/>
                <a:gd fmla="*/ 1116658 h 1709572" name="connsiteY4"/>
                <a:gd fmla="*/ 2696063 w 4136390" name="connsiteX5"/>
                <a:gd fmla="*/ 0 h 1709572" name="connsiteY5"/>
                <a:gd fmla="*/ 3260725 w 4136390" name="connsiteX6"/>
                <a:gd fmla="*/ 0 h 1709572" name="connsiteY6"/>
                <a:gd fmla="*/ 3260725 w 4136390" name="connsiteX7"/>
                <a:gd fmla="*/ 1116658 h 1709572" name="connsiteY7"/>
                <a:gd fmla="*/ 3382101 w 4136390" name="connsiteX8"/>
                <a:gd fmla="*/ 1116658 h 1709572" name="connsiteY8"/>
                <a:gd fmla="*/ 3382101 w 4136390" name="connsiteX9"/>
                <a:gd fmla="*/ 1407960 h 1709572" name="connsiteY9"/>
                <a:gd fmla="*/ 3260725 w 4136390" name="connsiteX10"/>
                <a:gd fmla="*/ 1407960 h 1709572" name="connsiteY10"/>
                <a:gd fmla="*/ 3258673 w 4136390" name="connsiteX11"/>
                <a:gd fmla="*/ 1709572 h 1709572" name="connsiteY11"/>
                <a:gd fmla="*/ 4136390 w 4136390" name="connsiteX12"/>
                <a:gd fmla="*/ 1704951 h 1709572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709572" w="4136390">
                  <a:moveTo>
                    <a:pt x="0" y="1708761"/>
                  </a:moveTo>
                  <a:lnTo>
                    <a:pt x="2834327" y="1708761"/>
                  </a:lnTo>
                  <a:lnTo>
                    <a:pt x="2834327" y="1407960"/>
                  </a:lnTo>
                  <a:lnTo>
                    <a:pt x="2327714" y="1407960"/>
                  </a:lnTo>
                  <a:lnTo>
                    <a:pt x="2327714" y="1116658"/>
                  </a:lnTo>
                  <a:lnTo>
                    <a:pt x="2696063" y="0"/>
                  </a:lnTo>
                  <a:lnTo>
                    <a:pt x="3260725" y="0"/>
                  </a:lnTo>
                  <a:lnTo>
                    <a:pt x="3260725" y="1116658"/>
                  </a:lnTo>
                  <a:lnTo>
                    <a:pt x="3382101" y="1116658"/>
                  </a:lnTo>
                  <a:lnTo>
                    <a:pt x="3382101" y="1407960"/>
                  </a:lnTo>
                  <a:lnTo>
                    <a:pt x="3260725" y="1407960"/>
                  </a:lnTo>
                  <a:cubicBezTo>
                    <a:pt x="3256558" y="1571999"/>
                    <a:pt x="3261689" y="1618799"/>
                    <a:pt x="3258673" y="1709572"/>
                  </a:cubicBezTo>
                  <a:lnTo>
                    <a:pt x="4136390" y="170495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23000">
                <a:latin charset="0" panose="020b0806030902050204" pitchFamily="34" typeface="Impact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flipH="1">
              <a:off x="9167261" y="4320035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28027" y="5863163"/>
            <a:ext cx="216261" cy="216261"/>
            <a:chOff x="2218721" y="3717673"/>
            <a:chExt cx="248226" cy="248226"/>
          </a:xfrm>
        </p:grpSpPr>
        <p:sp>
          <p:nvSpPr>
            <p:cNvPr id="57" name="椭圆 5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850120" y="5863163"/>
            <a:ext cx="216261" cy="216261"/>
            <a:chOff x="2218721" y="3717673"/>
            <a:chExt cx="248226" cy="248226"/>
          </a:xfrm>
        </p:grpSpPr>
        <p:sp>
          <p:nvSpPr>
            <p:cNvPr id="60" name="椭圆 5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r="13500000" dist="254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85480" y="4980518"/>
            <a:ext cx="1923123" cy="962191"/>
            <a:chOff x="223455" y="2735579"/>
            <a:chExt cx="1923123" cy="962191"/>
          </a:xfrm>
        </p:grpSpPr>
        <p:sp>
          <p:nvSpPr>
            <p:cNvPr id="63" name="文本框 62"/>
            <p:cNvSpPr txBox="1"/>
            <p:nvPr/>
          </p:nvSpPr>
          <p:spPr>
            <a:xfrm>
              <a:off x="223455" y="2735580"/>
              <a:ext cx="19231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29375" y="3051439"/>
              <a:ext cx="170811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此处添加详细文本描述，建议与标题相关整体语言风格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75436" y="4397612"/>
            <a:ext cx="1442304" cy="655815"/>
            <a:chOff x="4806096" y="2627316"/>
            <a:chExt cx="1442304" cy="655815"/>
          </a:xfrm>
        </p:grpSpPr>
        <p:sp>
          <p:nvSpPr>
            <p:cNvPr id="66" name="矩形 6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4901582" y="2768084"/>
              <a:ext cx="9975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b0806030902050204" pitchFamily="34" typeface="Impact"/>
                </a:rPr>
                <a:t>OPTION</a:t>
              </a:r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>
          <a:xfrm>
            <a:off x="8650005" y="2448045"/>
            <a:ext cx="367709" cy="430913"/>
            <a:chOff x="1776" y="1776"/>
            <a:chExt cx="64" cy="75"/>
          </a:xfrm>
          <a:solidFill>
            <a:srgbClr val="FDA93E"/>
          </a:solidFill>
          <a:effectLst/>
        </p:grpSpPr>
        <p:sp>
          <p:nvSpPr>
            <p:cNvPr id="7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8"/>
          <p:cNvGrpSpPr>
            <a:grpSpLocks noChangeAspect="1"/>
          </p:cNvGrpSpPr>
          <p:nvPr/>
        </p:nvGrpSpPr>
        <p:grpSpPr>
          <a:xfrm>
            <a:off x="8592055" y="5114221"/>
            <a:ext cx="373440" cy="347977"/>
            <a:chOff x="3802" y="2858"/>
            <a:chExt cx="616" cy="574"/>
          </a:xfrm>
          <a:solidFill>
            <a:srgbClr val="F7636B"/>
          </a:solidFill>
          <a:effectLst/>
        </p:grpSpPr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3"/>
          <p:cNvGrpSpPr>
            <a:grpSpLocks noChangeAspect="1"/>
          </p:cNvGrpSpPr>
          <p:nvPr/>
        </p:nvGrpSpPr>
        <p:grpSpPr>
          <a:xfrm>
            <a:off x="3040619" y="5067528"/>
            <a:ext cx="370585" cy="374963"/>
            <a:chOff x="2426" y="2781"/>
            <a:chExt cx="593" cy="600"/>
          </a:xfrm>
          <a:solidFill>
            <a:srgbClr val="00A2B3"/>
          </a:solidFill>
          <a:effectLst/>
        </p:grpSpPr>
        <p:sp>
          <p:nvSpPr>
            <p:cNvPr id="8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72547019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3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25"/>
      <p:bldP grpId="0" spid="3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3" name="椭圆 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fmla="val 50000" name="adj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8975" y="2329716"/>
            <a:ext cx="446963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感谢您翻开我的简历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81364" y="2924944"/>
            <a:ext cx="77048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5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谢谢欣赏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dist"/>
              <a:endParaRPr altLang="en-US" lang="zh-CN" sz="1600">
                <a:solidFill>
                  <a:srgbClr val="00B050"/>
                </a:solidFill>
                <a:latin charset="0" pitchFamily="34" typeface="Impact MT Std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23" name="矩形 22"/>
          <p:cNvSpPr/>
          <p:nvPr/>
        </p:nvSpPr>
        <p:spPr>
          <a:xfrm>
            <a:off x="6996288" y="3934834"/>
            <a:ext cx="197487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800">
                <a:solidFill>
                  <a:srgbClr val="EA6103"/>
                </a:solidFill>
                <a:latin charset="0" pitchFamily="50" typeface="DIN Mittelschrift Std"/>
              </a:rPr>
              <a:t>MY RESUME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00A2B3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250274" y="4730136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</a:t>
            </a:r>
          </a:p>
        </p:txBody>
      </p:sp>
    </p:spTree>
    <p:extLst>
      <p:ext uri="{BB962C8B-B14F-4D97-AF65-F5344CB8AC3E}">
        <p14:creationId val="375706512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6"/>
      <p:bldP grpId="0" spid="23"/>
      <p:bldP grpId="0" spid="2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3" name="圆角矩形 2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algn="tl" blurRad="292100" dir="2700000" dist="1397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" name="椭圆 9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ln>
                  <a:effectLst>
                    <a:innerShdw blurRad="177800" dir="13500000" dist="762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7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rect b="b" l="0" r="r" t="0"/>
                <a:pathLst>
                  <a:path h="1450976" w="725488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5270843" y="1070915"/>
              <a:ext cx="28498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mtClean="0" sz="28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关于我 ABOUT ME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14" name="圆角矩形 13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68062" y="2353408"/>
              <a:ext cx="42722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岗位认识 POST COGNITION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algn="tl" blurRad="292100" dir="2700000" dist="1397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ln>
                  <a:effectLst>
                    <a:innerShdw blurRad="177800" dir="13500000" dist="762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9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gdLst>
                    <a:gd fmla="*/ 272 w 293" name="T0"/>
                    <a:gd fmla="*/ 48 h 226" name="T1"/>
                    <a:gd fmla="*/ 255 w 293" name="T2"/>
                    <a:gd fmla="*/ 46 h 226" name="T3"/>
                    <a:gd fmla="*/ 96 w 293" name="T4"/>
                    <a:gd fmla="*/ 46 h 226" name="T5"/>
                    <a:gd fmla="*/ 96 w 293" name="T6"/>
                    <a:gd fmla="*/ 0 h 226" name="T7"/>
                    <a:gd fmla="*/ 89 w 293" name="T8"/>
                    <a:gd fmla="*/ 0 h 226" name="T9"/>
                    <a:gd fmla="*/ 73 w 293" name="T10"/>
                    <a:gd fmla="*/ 0 h 226" name="T11"/>
                    <a:gd fmla="*/ 23 w 293" name="T12"/>
                    <a:gd fmla="*/ 0 h 226" name="T13"/>
                    <a:gd fmla="*/ 2 w 293" name="T14"/>
                    <a:gd fmla="*/ 25 h 226" name="T15"/>
                    <a:gd fmla="*/ 2 w 293" name="T16"/>
                    <a:gd fmla="*/ 38 h 226" name="T17"/>
                    <a:gd fmla="*/ 89 w 293" name="T18"/>
                    <a:gd fmla="*/ 155 h 226" name="T19"/>
                    <a:gd fmla="*/ 66 w 293" name="T20"/>
                    <a:gd fmla="*/ 226 h 226" name="T21"/>
                    <a:gd fmla="*/ 96 w 293" name="T22"/>
                    <a:gd fmla="*/ 226 h 226" name="T23"/>
                    <a:gd fmla="*/ 255 w 293" name="T24"/>
                    <a:gd fmla="*/ 226 h 226" name="T25"/>
                    <a:gd fmla="*/ 293 w 293" name="T26"/>
                    <a:gd fmla="*/ 201 h 226" name="T27"/>
                    <a:gd fmla="*/ 293 w 293" name="T28"/>
                    <a:gd fmla="*/ 74 h 226" name="T29"/>
                    <a:gd fmla="*/ 272 w 293" name="T30"/>
                    <a:gd fmla="*/ 48 h 226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26" w="293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gdLst>
                    <a:gd fmla="*/ 83 w 470" name="T0"/>
                    <a:gd fmla="*/ 262 h 262" name="T1"/>
                    <a:gd fmla="*/ 397 w 470" name="T2"/>
                    <a:gd fmla="*/ 262 h 262" name="T3"/>
                    <a:gd fmla="*/ 470 w 470" name="T4"/>
                    <a:gd fmla="*/ 262 h 262" name="T5"/>
                    <a:gd fmla="*/ 470 w 470" name="T6"/>
                    <a:gd fmla="*/ 0 h 262" name="T7"/>
                    <a:gd fmla="*/ 0 w 470" name="T8"/>
                    <a:gd fmla="*/ 0 h 262" name="T9"/>
                    <a:gd fmla="*/ 0 w 470" name="T10"/>
                    <a:gd fmla="*/ 158 h 262" name="T11"/>
                    <a:gd fmla="*/ 83 w 470" name="T12"/>
                    <a:gd fmla="*/ 158 h 262" name="T13"/>
                    <a:gd fmla="*/ 83 w 470" name="T14"/>
                    <a:gd fmla="*/ 262 h 262" name="T15"/>
                    <a:gd fmla="*/ 123 w 470" name="T16"/>
                    <a:gd fmla="*/ 83 h 262" name="T17"/>
                    <a:gd fmla="*/ 362 w 470" name="T18"/>
                    <a:gd fmla="*/ 83 h 262" name="T19"/>
                    <a:gd fmla="*/ 362 w 470" name="T20"/>
                    <a:gd fmla="*/ 102 h 262" name="T21"/>
                    <a:gd fmla="*/ 123 w 470" name="T22"/>
                    <a:gd fmla="*/ 102 h 262" name="T23"/>
                    <a:gd fmla="*/ 123 w 470" name="T24"/>
                    <a:gd fmla="*/ 83 h 262" name="T25"/>
                    <a:gd fmla="*/ 121 w 470" name="T26"/>
                    <a:gd fmla="*/ 140 h 262" name="T27"/>
                    <a:gd fmla="*/ 362 w 470" name="T28"/>
                    <a:gd fmla="*/ 140 h 262" name="T29"/>
                    <a:gd fmla="*/ 362 w 470" name="T30"/>
                    <a:gd fmla="*/ 158 h 262" name="T31"/>
                    <a:gd fmla="*/ 121 w 470" name="T32"/>
                    <a:gd fmla="*/ 158 h 262" name="T33"/>
                    <a:gd fmla="*/ 121 w 470" name="T34"/>
                    <a:gd fmla="*/ 140 h 262" name="T35"/>
                    <a:gd fmla="*/ 121 w 470" name="T36"/>
                    <a:gd fmla="*/ 196 h 262" name="T37"/>
                    <a:gd fmla="*/ 362 w 470" name="T38"/>
                    <a:gd fmla="*/ 196 h 262" name="T39"/>
                    <a:gd fmla="*/ 362 w 470" name="T40"/>
                    <a:gd fmla="*/ 215 h 262" name="T41"/>
                    <a:gd fmla="*/ 121 w 470" name="T42"/>
                    <a:gd fmla="*/ 215 h 262" name="T43"/>
                    <a:gd fmla="*/ 121 w 470" name="T44"/>
                    <a:gd fmla="*/ 196 h 262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62" w="470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gdLst>
                    <a:gd fmla="*/ 141 w 212" name="T0"/>
                    <a:gd fmla="*/ 6 h 212" name="T1"/>
                    <a:gd fmla="*/ 106 w 212" name="T2"/>
                    <a:gd fmla="*/ 0 h 212" name="T3"/>
                    <a:gd fmla="*/ 0 w 212" name="T4"/>
                    <a:gd fmla="*/ 106 h 212" name="T5"/>
                    <a:gd fmla="*/ 106 w 212" name="T6"/>
                    <a:gd fmla="*/ 212 h 212" name="T7"/>
                    <a:gd fmla="*/ 185 w 212" name="T8"/>
                    <a:gd fmla="*/ 177 h 212" name="T9"/>
                    <a:gd fmla="*/ 212 w 212" name="T10"/>
                    <a:gd fmla="*/ 106 h 212" name="T11"/>
                    <a:gd fmla="*/ 141 w 212" name="T12"/>
                    <a:gd fmla="*/ 6 h 212" name="T13"/>
                    <a:gd fmla="*/ 106 w 212" name="T14"/>
                    <a:gd fmla="*/ 178 h 212" name="T15"/>
                    <a:gd fmla="*/ 34 w 212" name="T16"/>
                    <a:gd fmla="*/ 106 h 212" name="T17"/>
                    <a:gd fmla="*/ 106 w 212" name="T18"/>
                    <a:gd fmla="*/ 34 h 212" name="T19"/>
                    <a:gd fmla="*/ 141 w 212" name="T20"/>
                    <a:gd fmla="*/ 43 h 212" name="T21"/>
                    <a:gd fmla="*/ 178 w 212" name="T22"/>
                    <a:gd fmla="*/ 106 h 212" name="T23"/>
                    <a:gd fmla="*/ 147 w 212" name="T24"/>
                    <a:gd fmla="*/ 165 h 212" name="T25"/>
                    <a:gd fmla="*/ 106 w 212" name="T26"/>
                    <a:gd fmla="*/ 178 h 21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11" w="211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gdLst>
                    <a:gd fmla="*/ 45 w 49" name="T0"/>
                    <a:gd fmla="*/ 0 h 60" name="T1"/>
                    <a:gd fmla="*/ 41 w 49" name="T2"/>
                    <a:gd fmla="*/ 3 h 60" name="T3"/>
                    <a:gd fmla="*/ 41 w 49" name="T4"/>
                    <a:gd fmla="*/ 41 h 60" name="T5"/>
                    <a:gd fmla="*/ 3 w 49" name="T6"/>
                    <a:gd fmla="*/ 52 h 60" name="T7"/>
                    <a:gd fmla="*/ 0 w 49" name="T8"/>
                    <a:gd fmla="*/ 55 h 60" name="T9"/>
                    <a:gd fmla="*/ 1 w 49" name="T10"/>
                    <a:gd fmla="*/ 57 h 60" name="T11"/>
                    <a:gd fmla="*/ 5 w 49" name="T12"/>
                    <a:gd fmla="*/ 60 h 60" name="T13"/>
                    <a:gd fmla="*/ 43 w 49" name="T14"/>
                    <a:gd fmla="*/ 50 h 60" name="T15"/>
                    <a:gd fmla="*/ 47 w 49" name="T16"/>
                    <a:gd fmla="*/ 49 h 60" name="T17"/>
                    <a:gd fmla="*/ 49 w 49" name="T18"/>
                    <a:gd fmla="*/ 45 h 60" name="T19"/>
                    <a:gd fmla="*/ 49 w 49" name="T20"/>
                    <a:gd fmla="*/ 3 h 60" name="T21"/>
                    <a:gd fmla="*/ 48 w 49" name="T22"/>
                    <a:gd fmla="*/ 1 h 60" name="T23"/>
                    <a:gd fmla="*/ 45 w 49" name="T24"/>
                    <a:gd fmla="*/ 0 h 6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0" w="49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29" name="圆角矩形 28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5398227" y="3655659"/>
              <a:ext cx="35610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胜任能力 MY ABILITY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3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gdLst>
                  <a:gd fmla="*/ 924 w 1111" name="T0"/>
                  <a:gd fmla="*/ 0 h 428" name="T1"/>
                  <a:gd fmla="*/ 958 w 1111" name="T2"/>
                  <a:gd fmla="*/ 55 h 428" name="T3"/>
                  <a:gd fmla="*/ 542 w 1111" name="T4"/>
                  <a:gd fmla="*/ 281 h 428" name="T5"/>
                  <a:gd fmla="*/ 0 w 1111" name="T6"/>
                  <a:gd fmla="*/ 355 h 428" name="T7"/>
                  <a:gd fmla="*/ 3 w 1111" name="T8"/>
                  <a:gd fmla="*/ 428 h 428" name="T9"/>
                  <a:gd fmla="*/ 570 w 1111" name="T10"/>
                  <a:gd fmla="*/ 355 h 428" name="T11"/>
                  <a:gd fmla="*/ 986 w 1111" name="T12"/>
                  <a:gd fmla="*/ 121 h 428" name="T13"/>
                  <a:gd fmla="*/ 1021 w 1111" name="T14"/>
                  <a:gd fmla="*/ 184 h 428" name="T15"/>
                  <a:gd fmla="*/ 1111 w 1111" name="T16"/>
                  <a:gd fmla="*/ 0 h 428" name="T17"/>
                  <a:gd fmla="*/ 924 w 1111" name="T18"/>
                  <a:gd fmla="*/ 0 h 4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28" w="1111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gdLst>
                  <a:gd fmla="*/ 0 w 289" name="T0"/>
                  <a:gd fmla="*/ 709 h 709" name="T1"/>
                  <a:gd fmla="*/ 289 w 289" name="T2"/>
                  <a:gd fmla="*/ 709 h 709" name="T3"/>
                  <a:gd fmla="*/ 289 w 289" name="T4"/>
                  <a:gd fmla="*/ 0 h 709" name="T5"/>
                  <a:gd fmla="*/ 0 w 289" name="T6"/>
                  <a:gd fmla="*/ 161 h 709" name="T7"/>
                  <a:gd fmla="*/ 0 w 289" name="T8"/>
                  <a:gd fmla="*/ 709 h 7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9" w="28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gdLst>
                  <a:gd fmla="*/ 0 w 250" name="T0"/>
                  <a:gd fmla="*/ 520 h 520" name="T1"/>
                  <a:gd fmla="*/ 250 w 250" name="T2"/>
                  <a:gd fmla="*/ 520 h 520" name="T3"/>
                  <a:gd fmla="*/ 250 w 250" name="T4"/>
                  <a:gd fmla="*/ 0 h 520" name="T5"/>
                  <a:gd fmla="*/ 0 w 250" name="T6"/>
                  <a:gd fmla="*/ 42 h 520" name="T7"/>
                  <a:gd fmla="*/ 0 w 250" name="T8"/>
                  <a:gd fmla="*/ 520 h 5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0" w="25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gdLst>
                  <a:gd fmla="*/ 0 w 263" name="T0"/>
                  <a:gd fmla="*/ 463 h 463" name="T1"/>
                  <a:gd fmla="*/ 263 w 263" name="T2"/>
                  <a:gd fmla="*/ 463 h 463" name="T3"/>
                  <a:gd fmla="*/ 263 w 263" name="T4"/>
                  <a:gd fmla="*/ 0 h 463" name="T5"/>
                  <a:gd fmla="*/ 0 w 263" name="T6"/>
                  <a:gd fmla="*/ 30 h 463" name="T7"/>
                  <a:gd fmla="*/ 0 w 263" name="T8"/>
                  <a:gd fmla="*/ 463 h 4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2" w="2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43" name="圆角矩形 42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fmla="val 26862" name="adj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33238" y="4900670"/>
              <a:ext cx="3205480" cy="5181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00000000000000000" pitchFamily="2" typeface="方正兰亭中粗黑_GBK"/>
                  <a:ea charset="-122" panose="02000000000000000000" pitchFamily="2" typeface="方正兰亭中粗黑_GBK"/>
                </a:rPr>
                <a:t>未来规划 MY FUTUR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292100" dir="2700000" dist="1397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>
                  <a:innerShdw blurRad="177800" dir="13500000" dist="762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49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gdLst>
                    <a:gd fmla="*/ 248 w 340" name="T0"/>
                    <a:gd fmla="*/ 0 h 421" name="T1"/>
                    <a:gd fmla="*/ 0 w 340" name="T2"/>
                    <a:gd fmla="*/ 357 h 421" name="T3"/>
                    <a:gd fmla="*/ 94 w 340" name="T4"/>
                    <a:gd fmla="*/ 421 h 421" name="T5"/>
                    <a:gd fmla="*/ 340 w 340" name="T6"/>
                    <a:gd fmla="*/ 66 h 421" name="T7"/>
                    <a:gd fmla="*/ 248 w 340" name="T8"/>
                    <a:gd fmla="*/ 0 h 4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21" w="340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gdLst>
                    <a:gd fmla="*/ 14 w 113" name="T0"/>
                    <a:gd fmla="*/ 12 h 95" name="T1"/>
                    <a:gd fmla="*/ 0 w 113" name="T2"/>
                    <a:gd fmla="*/ 33 h 95" name="T3"/>
                    <a:gd fmla="*/ 14 w 113" name="T4"/>
                    <a:gd fmla="*/ 43 h 95" name="T5"/>
                    <a:gd fmla="*/ 26 w 113" name="T6"/>
                    <a:gd fmla="*/ 52 h 95" name="T7"/>
                    <a:gd fmla="*/ 90 w 113" name="T8"/>
                    <a:gd fmla="*/ 95 h 95" name="T9"/>
                    <a:gd fmla="*/ 113 w 113" name="T10"/>
                    <a:gd fmla="*/ 62 h 95" name="T11"/>
                    <a:gd fmla="*/ 23 w 113" name="T12"/>
                    <a:gd fmla="*/ 0 h 95" name="T13"/>
                    <a:gd fmla="*/ 14 w 113" name="T14"/>
                    <a:gd fmla="*/ 12 h 9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5" w="113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gdLst>
                    <a:gd fmla="*/ 66 w 104" name="T0"/>
                    <a:gd fmla="*/ 0 h 133" name="T1"/>
                    <a:gd fmla="*/ 60 w 104" name="T2"/>
                    <a:gd fmla="*/ 8 h 133" name="T3"/>
                    <a:gd fmla="*/ 59 w 104" name="T4"/>
                    <a:gd fmla="*/ 10 h 133" name="T5"/>
                    <a:gd fmla="*/ 11 w 104" name="T6"/>
                    <a:gd fmla="*/ 29 h 133" name="T7"/>
                    <a:gd fmla="*/ 0 w 104" name="T8"/>
                    <a:gd fmla="*/ 129 h 133" name="T9"/>
                    <a:gd fmla="*/ 37 w 104" name="T10"/>
                    <a:gd fmla="*/ 76 h 133" name="T11"/>
                    <a:gd fmla="*/ 37 w 104" name="T12"/>
                    <a:gd fmla="*/ 51 h 133" name="T13"/>
                    <a:gd fmla="*/ 60 w 104" name="T14"/>
                    <a:gd fmla="*/ 43 h 133" name="T15"/>
                    <a:gd fmla="*/ 63 w 104" name="T16"/>
                    <a:gd fmla="*/ 44 h 133" name="T17"/>
                    <a:gd fmla="*/ 66 w 104" name="T18"/>
                    <a:gd fmla="*/ 71 h 133" name="T19"/>
                    <a:gd fmla="*/ 60 w 104" name="T20"/>
                    <a:gd fmla="*/ 77 h 133" name="T21"/>
                    <a:gd fmla="*/ 42 w 104" name="T22"/>
                    <a:gd fmla="*/ 80 h 133" name="T23"/>
                    <a:gd fmla="*/ 6 w 104" name="T24"/>
                    <a:gd fmla="*/ 133 h 133" name="T25"/>
                    <a:gd fmla="*/ 54 w 104" name="T26"/>
                    <a:gd fmla="*/ 109 h 133" name="T27"/>
                    <a:gd fmla="*/ 60 w 104" name="T28"/>
                    <a:gd fmla="*/ 106 h 133" name="T29"/>
                    <a:gd fmla="*/ 77 w 104" name="T30"/>
                    <a:gd fmla="*/ 98 h 133" name="T31"/>
                    <a:gd fmla="*/ 96 w 104" name="T32"/>
                    <a:gd fmla="*/ 88 h 133" name="T33"/>
                    <a:gd fmla="*/ 97 w 104" name="T34"/>
                    <a:gd fmla="*/ 37 h 133" name="T35"/>
                    <a:gd fmla="*/ 104 w 104" name="T36"/>
                    <a:gd fmla="*/ 26 h 133" name="T37"/>
                    <a:gd fmla="*/ 77 w 104" name="T38"/>
                    <a:gd fmla="*/ 7 h 133" name="T39"/>
                    <a:gd fmla="*/ 66 w 104" name="T40"/>
                    <a:gd fmla="*/ 0 h 13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33" w="104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gdLst>
                    <a:gd fmla="*/ 268 w 287" name="T0"/>
                    <a:gd fmla="*/ 303 h 348" name="T1"/>
                    <a:gd fmla="*/ 245 w 287" name="T2"/>
                    <a:gd fmla="*/ 331 h 348" name="T3"/>
                    <a:gd fmla="*/ 90 w 287" name="T4"/>
                    <a:gd fmla="*/ 331 h 348" name="T5"/>
                    <a:gd fmla="*/ 90 w 287" name="T6"/>
                    <a:gd fmla="*/ 281 h 348" name="T7"/>
                    <a:gd fmla="*/ 76 w 287" name="T8"/>
                    <a:gd fmla="*/ 263 h 348" name="T9"/>
                    <a:gd fmla="*/ 17 w 287" name="T10"/>
                    <a:gd fmla="*/ 263 h 348" name="T11"/>
                    <a:gd fmla="*/ 17 w 287" name="T12"/>
                    <a:gd fmla="*/ 59 h 348" name="T13"/>
                    <a:gd fmla="*/ 40 w 287" name="T14"/>
                    <a:gd fmla="*/ 27 h 348" name="T15"/>
                    <a:gd fmla="*/ 251 w 287" name="T16"/>
                    <a:gd fmla="*/ 27 h 348" name="T17"/>
                    <a:gd fmla="*/ 268 w 287" name="T18"/>
                    <a:gd fmla="*/ 52 h 348" name="T19"/>
                    <a:gd fmla="*/ 268 w 287" name="T20"/>
                    <a:gd fmla="*/ 104 h 348" name="T21"/>
                    <a:gd fmla="*/ 268 w 287" name="T22"/>
                    <a:gd fmla="*/ 104 h 348" name="T23"/>
                    <a:gd fmla="*/ 285 w 287" name="T24"/>
                    <a:gd fmla="*/ 83 h 348" name="T25"/>
                    <a:gd fmla="*/ 285 w 287" name="T26"/>
                    <a:gd fmla="*/ 45 h 348" name="T27"/>
                    <a:gd fmla="*/ 252 w 287" name="T28"/>
                    <a:gd fmla="*/ 8 h 348" name="T29"/>
                    <a:gd fmla="*/ 70 w 287" name="T30"/>
                    <a:gd fmla="*/ 8 h 348" name="T31"/>
                    <a:gd fmla="*/ 40 w 287" name="T32"/>
                    <a:gd fmla="*/ 8 h 348" name="T33"/>
                    <a:gd fmla="*/ 0 w 287" name="T34"/>
                    <a:gd fmla="*/ 44 h 348" name="T35"/>
                    <a:gd fmla="*/ 0 w 287" name="T36"/>
                    <a:gd fmla="*/ 294 h 348" name="T37"/>
                    <a:gd fmla="*/ 82 w 287" name="T38"/>
                    <a:gd fmla="*/ 346 h 348" name="T39"/>
                    <a:gd fmla="*/ 252 w 287" name="T40"/>
                    <a:gd fmla="*/ 346 h 348" name="T41"/>
                    <a:gd fmla="*/ 285 w 287" name="T42"/>
                    <a:gd fmla="*/ 321 h 348" name="T43"/>
                    <a:gd fmla="*/ 285 w 287" name="T44"/>
                    <a:gd fmla="*/ 228 h 348" name="T45"/>
                    <a:gd fmla="*/ 268 w 287" name="T46"/>
                    <a:gd fmla="*/ 238 h 348" name="T47"/>
                    <a:gd fmla="*/ 268 w 287" name="T48"/>
                    <a:gd fmla="*/ 303 h 348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348" w="287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60" name="矩形 59"/>
          <p:cNvSpPr/>
          <p:nvPr/>
        </p:nvSpPr>
        <p:spPr>
          <a:xfrm>
            <a:off x="5280650" y="362995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中粗黑_GBK"/>
                <a:ea charset="-122" panose="02000000000000000000" pitchFamily="2" typeface="方正兰亭中粗黑_GBK"/>
              </a:rPr>
              <a:t>目 录 页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948830295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79400" dir="2700000" dist="1270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innerShdw blurRad="546100" dir="2700000" dist="762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EA610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397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0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</a:rPr>
              <a:t>01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43532" y="3050565"/>
            <a:ext cx="270483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92" lvl="0">
              <a:defRPr/>
            </a:pPr>
            <a:r>
              <a:rPr altLang="en-US" b="1" kern="0" lang="zh-CN" smtClean="0" sz="44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6507046" y="1526926"/>
            <a:ext cx="523788" cy="1047576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EA610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304219" y="4770377"/>
            <a:ext cx="2036815" cy="914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lvl="0">
              <a:lnSpc>
                <a:spcPct val="120000"/>
              </a:lnSpc>
              <a:defRPr b="0" kern="0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EA6103"/>
                </a:solidFill>
              </a:rPr>
              <a:t>★基本信息</a:t>
            </a:r>
          </a:p>
          <a:p>
            <a:pPr>
              <a:lnSpc>
                <a:spcPct val="150000"/>
              </a:lnSpc>
            </a:pPr>
            <a:r>
              <a:rPr altLang="en-US" lang="zh-CN" smtClean="0" sz="1800">
                <a:solidFill>
                  <a:srgbClr val="EA6103"/>
                </a:solidFill>
              </a:rPr>
              <a:t>★所得荣誉</a:t>
            </a:r>
          </a:p>
        </p:txBody>
      </p:sp>
      <p:sp>
        <p:nvSpPr>
          <p:cNvPr id="20" name="矩形 19"/>
          <p:cNvSpPr/>
          <p:nvPr/>
        </p:nvSpPr>
        <p:spPr>
          <a:xfrm>
            <a:off x="6544732" y="4773134"/>
            <a:ext cx="288503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★个人履历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★语言能力</a:t>
            </a:r>
          </a:p>
        </p:txBody>
      </p:sp>
    </p:spTree>
    <p:extLst>
      <p:ext uri="{BB962C8B-B14F-4D97-AF65-F5344CB8AC3E}">
        <p14:creationId val="223795078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"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fill="hold" grpId="0" id="38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16"/>
      <p:bldP grpId="0" spid="19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996223" y="46089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基本信息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966630" y="6746185"/>
            <a:ext cx="1018294" cy="111815"/>
          </a:xfrm>
          <a:custGeom>
            <a:gdLst>
              <a:gd fmla="*/ 90004 w 1018294" name="connsiteX0"/>
              <a:gd fmla="*/ 0 h 153193" name="connsiteY0"/>
              <a:gd fmla="*/ 1008042 w 1018294" name="connsiteX1"/>
              <a:gd fmla="*/ 0 h 153193" name="connsiteY1"/>
              <a:gd fmla="*/ 1018294 w 1018294" name="connsiteX2"/>
              <a:gd fmla="*/ 153193 h 153193" name="connsiteY2"/>
              <a:gd fmla="*/ 0 w 1018294" name="connsiteX3"/>
              <a:gd fmla="*/ 142728 h 153193" name="connsiteY3"/>
              <a:gd fmla="*/ 90004 w 1018294" name="connsiteX4"/>
              <a:gd fmla="*/ 0 h 15319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1653790" y="1521803"/>
            <a:ext cx="5009922" cy="5009922"/>
          </a:xfrm>
          <a:prstGeom prst="ellipse">
            <a:avLst/>
          </a:prstGeom>
          <a:noFill/>
          <a:ln w="12700">
            <a:solidFill>
              <a:srgbClr val="F7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77A08"/>
              </a:solidFill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2811842" y="2191361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个人信息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03272" y="2520701"/>
            <a:ext cx="1584176" cy="484779"/>
            <a:chOff x="2713211" y="2267658"/>
            <a:chExt cx="1584176" cy="484779"/>
          </a:xfrm>
        </p:grpSpPr>
        <p:sp>
          <p:nvSpPr>
            <p:cNvPr id="15" name="圆角矩形 1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EA6103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文本框 26"/>
          <p:cNvSpPr txBox="1"/>
          <p:nvPr/>
        </p:nvSpPr>
        <p:spPr>
          <a:xfrm>
            <a:off x="2811842" y="2578424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熊猫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2674447" y="3113181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年龄: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557237" y="3105979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民族: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3261073" y="3113181"/>
            <a:ext cx="7353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28岁</a:t>
            </a:r>
          </a:p>
        </p:txBody>
      </p:sp>
      <p:sp>
        <p:nvSpPr>
          <p:cNvPr id="21" name="TextBox 25"/>
          <p:cNvSpPr txBox="1"/>
          <p:nvPr/>
        </p:nvSpPr>
        <p:spPr>
          <a:xfrm>
            <a:off x="5134338" y="3112329"/>
            <a:ext cx="43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汉</a:t>
            </a:r>
          </a:p>
        </p:txBody>
      </p:sp>
      <p:sp>
        <p:nvSpPr>
          <p:cNvPr id="22" name="TextBox 26"/>
          <p:cNvSpPr txBox="1"/>
          <p:nvPr/>
        </p:nvSpPr>
        <p:spPr>
          <a:xfrm>
            <a:off x="2680225" y="4009043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籍贯: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4542001" y="3992852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学历: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4546958" y="3557739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身高: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2670920" y="3560146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体重: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3289296" y="3560146"/>
            <a:ext cx="781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70kg</a:t>
            </a:r>
          </a:p>
        </p:txBody>
      </p:sp>
      <p:sp>
        <p:nvSpPr>
          <p:cNvPr id="27" name="TextBox 31"/>
          <p:cNvSpPr txBox="1"/>
          <p:nvPr/>
        </p:nvSpPr>
        <p:spPr>
          <a:xfrm>
            <a:off x="5127234" y="3564089"/>
            <a:ext cx="9956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175cm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3270026" y="4009043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上海市</a:t>
            </a:r>
          </a:p>
        </p:txBody>
      </p:sp>
      <p:sp>
        <p:nvSpPr>
          <p:cNvPr id="29" name="TextBox 33"/>
          <p:cNvSpPr txBox="1"/>
          <p:nvPr/>
        </p:nvSpPr>
        <p:spPr>
          <a:xfrm>
            <a:off x="5122277" y="4012280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本科</a:t>
            </a:r>
          </a:p>
        </p:txBody>
      </p:sp>
      <p:sp>
        <p:nvSpPr>
          <p:cNvPr id="30" name="TextBox 34"/>
          <p:cNvSpPr txBox="1"/>
          <p:nvPr/>
        </p:nvSpPr>
        <p:spPr>
          <a:xfrm>
            <a:off x="4532679" y="4450324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政治面貌:</a:t>
            </a:r>
          </a:p>
        </p:txBody>
      </p:sp>
      <p:sp>
        <p:nvSpPr>
          <p:cNvPr id="31" name="TextBox 35"/>
          <p:cNvSpPr txBox="1"/>
          <p:nvPr/>
        </p:nvSpPr>
        <p:spPr>
          <a:xfrm>
            <a:off x="2671038" y="4912659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联系方式: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2671038" y="4452974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婚姻状况:</a:t>
            </a:r>
          </a:p>
        </p:txBody>
      </p:sp>
      <p:sp>
        <p:nvSpPr>
          <p:cNvPr id="33" name="TextBox 37"/>
          <p:cNvSpPr txBox="1"/>
          <p:nvPr/>
        </p:nvSpPr>
        <p:spPr>
          <a:xfrm>
            <a:off x="3796443" y="4458507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未婚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5668651" y="4448615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党员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3794447" y="4910053"/>
            <a:ext cx="1700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13998xxxxxx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2671038" y="5355125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电子邮箱: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773431" y="5352519"/>
            <a:ext cx="207200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oopic@pic.com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887848" y="1472145"/>
            <a:ext cx="2484723" cy="2484723"/>
            <a:chOff x="1705099" y="2564904"/>
            <a:chExt cx="1800200" cy="1800200"/>
          </a:xfrm>
        </p:grpSpPr>
        <p:sp>
          <p:nvSpPr>
            <p:cNvPr id="39" name="椭圆 38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79202" y="2631001"/>
              <a:ext cx="1651992" cy="165199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TextBox 45"/>
          <p:cNvSpPr txBox="1"/>
          <p:nvPr/>
        </p:nvSpPr>
        <p:spPr>
          <a:xfrm>
            <a:off x="7311785" y="4330116"/>
            <a:ext cx="472943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我们一起</a:t>
            </a:r>
          </a:p>
          <a:p>
            <a:r>
              <a:rPr altLang="en-US" b="1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创作企业的辉煌，</a:t>
            </a:r>
            <a:br>
              <a:rPr altLang="en-US" b="1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mtClean="0" sz="28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一起实现我们的理想奋斗。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521910" y="1678989"/>
            <a:ext cx="1181362" cy="1181362"/>
            <a:chOff x="1521910" y="1678989"/>
            <a:chExt cx="1181362" cy="1181362"/>
          </a:xfrm>
        </p:grpSpPr>
        <p:grpSp>
          <p:nvGrpSpPr>
            <p:cNvPr id="9" name="组合 8"/>
            <p:cNvGrpSpPr/>
            <p:nvPr/>
          </p:nvGrpSpPr>
          <p:grpSpPr>
            <a:xfrm>
              <a:off x="1521910" y="1678989"/>
              <a:ext cx="1181362" cy="1181362"/>
              <a:chOff x="1705099" y="2564904"/>
              <a:chExt cx="1800200" cy="18002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2" name="Group 4"/>
            <p:cNvGrpSpPr>
              <a:grpSpLocks noChangeAspect="1"/>
            </p:cNvGrpSpPr>
            <p:nvPr/>
          </p:nvGrpSpPr>
          <p:grpSpPr>
            <a:xfrm>
              <a:off x="1878568" y="2020486"/>
              <a:ext cx="425272" cy="498368"/>
              <a:chOff x="1776" y="1776"/>
              <a:chExt cx="64" cy="75"/>
            </a:xfrm>
            <a:solidFill>
              <a:srgbClr val="EA6103"/>
            </a:solidFill>
            <a:effectLst>
              <a:reflection algn="bl" blurRad="6350" dir="5400000" endA="300" endPos="35000" rotWithShape="0" stA="52000" sy="-100000"/>
            </a:effectLst>
          </p:grpSpPr>
          <p:sp>
            <p:nvSpPr>
              <p:cNvPr id="4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gdLst>
                  <a:gd fmla="*/ 5 w 11" name="T0"/>
                  <a:gd fmla="*/ 10 h 10" name="T1"/>
                  <a:gd fmla="*/ 5 w 11" name="T2"/>
                  <a:gd fmla="*/ 10 h 10" name="T3"/>
                  <a:gd fmla="*/ 11 w 11" name="T4"/>
                  <a:gd fmla="*/ 5 h 10" name="T5"/>
                  <a:gd fmla="*/ 5 w 11" name="T6"/>
                  <a:gd fmla="*/ 0 h 10" name="T7"/>
                  <a:gd fmla="*/ 5 w 11" name="T8"/>
                  <a:gd fmla="*/ 0 h 10" name="T9"/>
                  <a:gd fmla="*/ 0 w 11" name="T10"/>
                  <a:gd fmla="*/ 5 h 10" name="T11"/>
                  <a:gd fmla="*/ 5 w 11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gdLst>
                  <a:gd fmla="*/ 23 w 24" name="T0"/>
                  <a:gd fmla="*/ 3 h 16" name="T1"/>
                  <a:gd fmla="*/ 19 w 24" name="T2"/>
                  <a:gd fmla="*/ 0 h 16" name="T3"/>
                  <a:gd fmla="*/ 19 w 24" name="T4"/>
                  <a:gd fmla="*/ 0 h 16" name="T5"/>
                  <a:gd fmla="*/ 17 w 24" name="T6"/>
                  <a:gd fmla="*/ 0 h 16" name="T7"/>
                  <a:gd fmla="*/ 15 w 24" name="T8"/>
                  <a:gd fmla="*/ 5 h 16" name="T9"/>
                  <a:gd fmla="*/ 12 w 24" name="T10"/>
                  <a:gd fmla="*/ 11 h 16" name="T11"/>
                  <a:gd fmla="*/ 14 w 24" name="T12"/>
                  <a:gd fmla="*/ 7 h 16" name="T13"/>
                  <a:gd fmla="*/ 13 w 24" name="T14"/>
                  <a:gd fmla="*/ 1 h 16" name="T15"/>
                  <a:gd fmla="*/ 13 w 24" name="T16"/>
                  <a:gd fmla="*/ 1 h 16" name="T17"/>
                  <a:gd fmla="*/ 12 w 24" name="T18"/>
                  <a:gd fmla="*/ 0 h 16" name="T19"/>
                  <a:gd fmla="*/ 12 w 24" name="T20"/>
                  <a:gd fmla="*/ 0 h 16" name="T21"/>
                  <a:gd fmla="*/ 12 w 24" name="T22"/>
                  <a:gd fmla="*/ 1 h 16" name="T23"/>
                  <a:gd fmla="*/ 12 w 24" name="T24"/>
                  <a:gd fmla="*/ 1 h 16" name="T25"/>
                  <a:gd fmla="*/ 11 w 24" name="T26"/>
                  <a:gd fmla="*/ 7 h 16" name="T27"/>
                  <a:gd fmla="*/ 10 w 24" name="T28"/>
                  <a:gd fmla="*/ 5 h 16" name="T29"/>
                  <a:gd fmla="*/ 8 w 24" name="T30"/>
                  <a:gd fmla="*/ 0 h 16" name="T31"/>
                  <a:gd fmla="*/ 5 w 24" name="T32"/>
                  <a:gd fmla="*/ 0 h 16" name="T33"/>
                  <a:gd fmla="*/ 5 w 24" name="T34"/>
                  <a:gd fmla="*/ 0 h 16" name="T35"/>
                  <a:gd fmla="*/ 1 w 24" name="T36"/>
                  <a:gd fmla="*/ 3 h 16" name="T37"/>
                  <a:gd fmla="*/ 0 w 24" name="T38"/>
                  <a:gd fmla="*/ 16 h 16" name="T39"/>
                  <a:gd fmla="*/ 4 w 24" name="T40"/>
                  <a:gd fmla="*/ 16 h 16" name="T41"/>
                  <a:gd fmla="*/ 4 w 24" name="T42"/>
                  <a:gd fmla="*/ 6 h 16" name="T43"/>
                  <a:gd fmla="*/ 5 w 24" name="T44"/>
                  <a:gd fmla="*/ 6 h 16" name="T45"/>
                  <a:gd fmla="*/ 5 w 24" name="T46"/>
                  <a:gd fmla="*/ 16 h 16" name="T47"/>
                  <a:gd fmla="*/ 12 w 24" name="T48"/>
                  <a:gd fmla="*/ 16 h 16" name="T49"/>
                  <a:gd fmla="*/ 19 w 24" name="T50"/>
                  <a:gd fmla="*/ 16 h 16" name="T51"/>
                  <a:gd fmla="*/ 19 w 24" name="T52"/>
                  <a:gd fmla="*/ 6 h 16" name="T53"/>
                  <a:gd fmla="*/ 19 w 24" name="T54"/>
                  <a:gd fmla="*/ 6 h 16" name="T55"/>
                  <a:gd fmla="*/ 20 w 24" name="T56"/>
                  <a:gd fmla="*/ 6 h 16" name="T57"/>
                  <a:gd fmla="*/ 20 w 24" name="T58"/>
                  <a:gd fmla="*/ 16 h 16" name="T59"/>
                  <a:gd fmla="*/ 23 w 24" name="T60"/>
                  <a:gd fmla="*/ 16 h 16" name="T61"/>
                  <a:gd fmla="*/ 23 w 24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gdLst>
                  <a:gd fmla="*/ 5 w 11" name="T0"/>
                  <a:gd fmla="*/ 10 h 10" name="T1"/>
                  <a:gd fmla="*/ 5 w 11" name="T2"/>
                  <a:gd fmla="*/ 10 h 10" name="T3"/>
                  <a:gd fmla="*/ 11 w 11" name="T4"/>
                  <a:gd fmla="*/ 5 h 10" name="T5"/>
                  <a:gd fmla="*/ 5 w 11" name="T6"/>
                  <a:gd fmla="*/ 0 h 10" name="T7"/>
                  <a:gd fmla="*/ 5 w 11" name="T8"/>
                  <a:gd fmla="*/ 0 h 10" name="T9"/>
                  <a:gd fmla="*/ 0 w 11" name="T10"/>
                  <a:gd fmla="*/ 5 h 10" name="T11"/>
                  <a:gd fmla="*/ 5 w 11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gdLst>
                  <a:gd fmla="*/ 23 w 24" name="T0"/>
                  <a:gd fmla="*/ 3 h 16" name="T1"/>
                  <a:gd fmla="*/ 19 w 24" name="T2"/>
                  <a:gd fmla="*/ 0 h 16" name="T3"/>
                  <a:gd fmla="*/ 19 w 24" name="T4"/>
                  <a:gd fmla="*/ 0 h 16" name="T5"/>
                  <a:gd fmla="*/ 17 w 24" name="T6"/>
                  <a:gd fmla="*/ 0 h 16" name="T7"/>
                  <a:gd fmla="*/ 15 w 24" name="T8"/>
                  <a:gd fmla="*/ 5 h 16" name="T9"/>
                  <a:gd fmla="*/ 12 w 24" name="T10"/>
                  <a:gd fmla="*/ 11 h 16" name="T11"/>
                  <a:gd fmla="*/ 14 w 24" name="T12"/>
                  <a:gd fmla="*/ 7 h 16" name="T13"/>
                  <a:gd fmla="*/ 13 w 24" name="T14"/>
                  <a:gd fmla="*/ 1 h 16" name="T15"/>
                  <a:gd fmla="*/ 13 w 24" name="T16"/>
                  <a:gd fmla="*/ 1 h 16" name="T17"/>
                  <a:gd fmla="*/ 12 w 24" name="T18"/>
                  <a:gd fmla="*/ 0 h 16" name="T19"/>
                  <a:gd fmla="*/ 12 w 24" name="T20"/>
                  <a:gd fmla="*/ 0 h 16" name="T21"/>
                  <a:gd fmla="*/ 12 w 24" name="T22"/>
                  <a:gd fmla="*/ 1 h 16" name="T23"/>
                  <a:gd fmla="*/ 12 w 24" name="T24"/>
                  <a:gd fmla="*/ 1 h 16" name="T25"/>
                  <a:gd fmla="*/ 11 w 24" name="T26"/>
                  <a:gd fmla="*/ 7 h 16" name="T27"/>
                  <a:gd fmla="*/ 10 w 24" name="T28"/>
                  <a:gd fmla="*/ 5 h 16" name="T29"/>
                  <a:gd fmla="*/ 8 w 24" name="T30"/>
                  <a:gd fmla="*/ 0 h 16" name="T31"/>
                  <a:gd fmla="*/ 5 w 24" name="T32"/>
                  <a:gd fmla="*/ 0 h 16" name="T33"/>
                  <a:gd fmla="*/ 5 w 24" name="T34"/>
                  <a:gd fmla="*/ 0 h 16" name="T35"/>
                  <a:gd fmla="*/ 1 w 24" name="T36"/>
                  <a:gd fmla="*/ 3 h 16" name="T37"/>
                  <a:gd fmla="*/ 0 w 24" name="T38"/>
                  <a:gd fmla="*/ 16 h 16" name="T39"/>
                  <a:gd fmla="*/ 4 w 24" name="T40"/>
                  <a:gd fmla="*/ 16 h 16" name="T41"/>
                  <a:gd fmla="*/ 4 w 24" name="T42"/>
                  <a:gd fmla="*/ 6 h 16" name="T43"/>
                  <a:gd fmla="*/ 5 w 24" name="T44"/>
                  <a:gd fmla="*/ 6 h 16" name="T45"/>
                  <a:gd fmla="*/ 5 w 24" name="T46"/>
                  <a:gd fmla="*/ 16 h 16" name="T47"/>
                  <a:gd fmla="*/ 12 w 24" name="T48"/>
                  <a:gd fmla="*/ 16 h 16" name="T49"/>
                  <a:gd fmla="*/ 19 w 24" name="T50"/>
                  <a:gd fmla="*/ 16 h 16" name="T51"/>
                  <a:gd fmla="*/ 19 w 24" name="T52"/>
                  <a:gd fmla="*/ 6 h 16" name="T53"/>
                  <a:gd fmla="*/ 19 w 24" name="T54"/>
                  <a:gd fmla="*/ 6 h 16" name="T55"/>
                  <a:gd fmla="*/ 20 w 24" name="T56"/>
                  <a:gd fmla="*/ 6 h 16" name="T57"/>
                  <a:gd fmla="*/ 20 w 24" name="T58"/>
                  <a:gd fmla="*/ 16 h 16" name="T59"/>
                  <a:gd fmla="*/ 23 w 24" name="T60"/>
                  <a:gd fmla="*/ 16 h 16" name="T61"/>
                  <a:gd fmla="*/ 23 w 24" name="T62"/>
                  <a:gd fmla="*/ 3 h 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11982511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0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3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4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25297" y="504754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教育经历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8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12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16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20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gdLst>
                <a:gd fmla="*/ 310 w 310" name="T0"/>
                <a:gd fmla="*/ 168 h 441" name="T1"/>
                <a:gd fmla="*/ 155 w 310" name="T2"/>
                <a:gd fmla="*/ 441 h 441" name="T3"/>
                <a:gd fmla="*/ 0 w 310" name="T4"/>
                <a:gd fmla="*/ 168 h 441" name="T5"/>
                <a:gd fmla="*/ 155 w 310" name="T6"/>
                <a:gd fmla="*/ 0 h 441" name="T7"/>
                <a:gd fmla="*/ 310 w 310" name="T8"/>
                <a:gd fmla="*/ 168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10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304800" dir="2700000" dist="381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0" y="3652463"/>
            <a:ext cx="12201099" cy="0"/>
          </a:xfrm>
          <a:custGeom>
            <a:gdLst>
              <a:gd fmla="*/ 0 w 12201099" name="connsiteX0"/>
              <a:gd fmla="*/ 0 h 0" name="connsiteY0"/>
              <a:gd fmla="*/ 12201099 w 12201099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TextBox 17"/>
          <p:cNvSpPr txBox="1"/>
          <p:nvPr/>
        </p:nvSpPr>
        <p:spPr>
          <a:xfrm>
            <a:off x="1182587" y="2263804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初中</a:t>
            </a:r>
          </a:p>
        </p:txBody>
      </p:sp>
      <p:sp>
        <p:nvSpPr>
          <p:cNvPr id="47" name="TextBox 17"/>
          <p:cNvSpPr txBox="1"/>
          <p:nvPr/>
        </p:nvSpPr>
        <p:spPr>
          <a:xfrm>
            <a:off x="3930915" y="2246111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FDA9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高中</a:t>
            </a:r>
          </a:p>
        </p:txBody>
      </p:sp>
      <p:sp>
        <p:nvSpPr>
          <p:cNvPr id="48" name="TextBox 17"/>
          <p:cNvSpPr txBox="1"/>
          <p:nvPr/>
        </p:nvSpPr>
        <p:spPr>
          <a:xfrm>
            <a:off x="6700912" y="2233989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本科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9520401" y="2231799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硕士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841377" y="4276887"/>
            <a:ext cx="3229027" cy="1827300"/>
            <a:chOff x="4291306" y="3171473"/>
            <a:chExt cx="2196850" cy="1827300"/>
          </a:xfrm>
        </p:grpSpPr>
        <p:sp>
          <p:nvSpPr>
            <p:cNvPr id="51" name="文本框 50"/>
            <p:cNvSpPr txBox="1"/>
            <p:nvPr/>
          </p:nvSpPr>
          <p:spPr>
            <a:xfrm>
              <a:off x="4291306" y="3171473"/>
              <a:ext cx="21968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rgbClr val="EA61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2008.9-2011.7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91306" y="3798444"/>
              <a:ext cx="1549055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点击此处添加录入就读学校，学校情况，在校任职，社团活动等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86175" y="4267802"/>
            <a:ext cx="3229027" cy="1827300"/>
            <a:chOff x="4291306" y="3171473"/>
            <a:chExt cx="2196850" cy="1827300"/>
          </a:xfrm>
        </p:grpSpPr>
        <p:sp>
          <p:nvSpPr>
            <p:cNvPr id="54" name="文本框 53"/>
            <p:cNvSpPr txBox="1"/>
            <p:nvPr/>
          </p:nvSpPr>
          <p:spPr>
            <a:xfrm>
              <a:off x="4291306" y="3171473"/>
              <a:ext cx="21968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rgbClr val="FDA9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2008.9-2011.7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291306" y="3798444"/>
              <a:ext cx="16650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点击此处添加录入就读学校，学校情况，在校任职，社团活动等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81151" y="4319531"/>
            <a:ext cx="3229027" cy="1827300"/>
            <a:chOff x="4291306" y="3171473"/>
            <a:chExt cx="2196850" cy="1827300"/>
          </a:xfrm>
        </p:grpSpPr>
        <p:sp>
          <p:nvSpPr>
            <p:cNvPr id="57" name="文本框 56"/>
            <p:cNvSpPr txBox="1"/>
            <p:nvPr/>
          </p:nvSpPr>
          <p:spPr>
            <a:xfrm>
              <a:off x="4291305" y="3171473"/>
              <a:ext cx="21968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rgbClr val="F7636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2008.9-2011.7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1306" y="3798444"/>
              <a:ext cx="16650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点击此处添加录入就读学校，学校情况，在校任职，社团活动等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94499" y="4267802"/>
            <a:ext cx="3229027" cy="1827300"/>
            <a:chOff x="4291306" y="3171473"/>
            <a:chExt cx="2196850" cy="1827300"/>
          </a:xfrm>
        </p:grpSpPr>
        <p:sp>
          <p:nvSpPr>
            <p:cNvPr id="60" name="文本框 59"/>
            <p:cNvSpPr txBox="1"/>
            <p:nvPr/>
          </p:nvSpPr>
          <p:spPr>
            <a:xfrm>
              <a:off x="4291306" y="3171473"/>
              <a:ext cx="21968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rgbClr val="00A2B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2008.9-2011.7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291306" y="3798444"/>
              <a:ext cx="16650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点击此处添加录入就读学校，学校情况，在校任职，社团活动等</a:t>
              </a:r>
            </a:p>
          </p:txBody>
        </p:sp>
      </p:grpSp>
    </p:spTree>
    <p:extLst>
      <p:ext uri="{BB962C8B-B14F-4D97-AF65-F5344CB8AC3E}">
        <p14:creationId val="350894567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id="7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id="8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decel="100000" fill="hold" id="8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decel="100000" fill="hold" id="9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35"/>
      <p:bldP grpId="0" spid="46"/>
      <p:bldP grpId="0" spid="47"/>
      <p:bldP grpId="0" spid="48"/>
      <p:bldP grpId="0" spid="4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891731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个人履历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9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0" name="椭圆 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242749" y="4377113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3790194" y="4298167"/>
            <a:ext cx="1443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FDA93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18" name="椭圆 1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6109961" y="3075939"/>
            <a:ext cx="17244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2" name="椭圆 21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8615700" y="2283319"/>
            <a:ext cx="19379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F7636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/>
          <p:cNvSpPr txBox="1"/>
          <p:nvPr/>
        </p:nvSpPr>
        <p:spPr>
          <a:xfrm>
            <a:off x="1076790" y="3163232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27" name="TextBox 32"/>
          <p:cNvSpPr txBox="1"/>
          <p:nvPr/>
        </p:nvSpPr>
        <p:spPr>
          <a:xfrm>
            <a:off x="3512886" y="3068960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28" name="TextBox 33"/>
          <p:cNvSpPr txBox="1"/>
          <p:nvPr/>
        </p:nvSpPr>
        <p:spPr>
          <a:xfrm>
            <a:off x="6169596" y="4221088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29" name="TextBox 34"/>
          <p:cNvSpPr txBox="1"/>
          <p:nvPr/>
        </p:nvSpPr>
        <p:spPr>
          <a:xfrm>
            <a:off x="8689874" y="3502749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</p:spTree>
    <p:extLst>
      <p:ext uri="{BB962C8B-B14F-4D97-AF65-F5344CB8AC3E}">
        <p14:creationId val="385160956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6"/>
      <p:bldP grpId="0" spid="20"/>
      <p:bldP grpId="0" spid="24"/>
      <p:bldP grpId="0" spid="26"/>
      <p:bldP grpId="0" spid="27"/>
      <p:bldP grpId="0" spid="28"/>
      <p:bldP grpId="0" spid="2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02829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所得荣誉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1150303" y="2707270"/>
            <a:ext cx="2036505" cy="1679691"/>
          </a:xfrm>
          <a:prstGeom prst="roundRect">
            <a:avLst>
              <a:gd fmla="val 10000" name="adj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7" name="形状 6"/>
          <p:cNvSpPr/>
          <p:nvPr/>
        </p:nvSpPr>
        <p:spPr>
          <a:xfrm>
            <a:off x="2352688" y="2954358"/>
            <a:ext cx="2424627" cy="2424627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圆角矩形 7"/>
          <p:cNvSpPr/>
          <p:nvPr/>
        </p:nvSpPr>
        <p:spPr>
          <a:xfrm>
            <a:off x="3809289" y="2789896"/>
            <a:ext cx="2036505" cy="1679691"/>
          </a:xfrm>
          <a:prstGeom prst="roundRect">
            <a:avLst>
              <a:gd fmla="val 10000" name="adj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环形箭头 8"/>
          <p:cNvSpPr/>
          <p:nvPr/>
        </p:nvSpPr>
        <p:spPr>
          <a:xfrm>
            <a:off x="5027987" y="1658027"/>
            <a:ext cx="2684845" cy="2684845"/>
          </a:xfrm>
          <a:prstGeom prst="circularArrow">
            <a:avLst>
              <a:gd fmla="val 3510" name="adj1"/>
              <a:gd fmla="val 435572" name="adj2"/>
              <a:gd fmla="val 19388918" name="adj3"/>
              <a:gd fmla="val 12575511" name="adj4"/>
              <a:gd fmla="val 4095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圆角矩形 9"/>
          <p:cNvSpPr/>
          <p:nvPr/>
        </p:nvSpPr>
        <p:spPr>
          <a:xfrm>
            <a:off x="6330698" y="2780319"/>
            <a:ext cx="2036505" cy="1679691"/>
          </a:xfrm>
          <a:prstGeom prst="roundRect">
            <a:avLst>
              <a:gd fmla="val 10000" name="adj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1" name="形状 10"/>
          <p:cNvSpPr/>
          <p:nvPr/>
        </p:nvSpPr>
        <p:spPr>
          <a:xfrm>
            <a:off x="7453624" y="3040537"/>
            <a:ext cx="2424627" cy="2424627"/>
          </a:xfrm>
          <a:prstGeom prst="leftCircularArrow">
            <a:avLst>
              <a:gd fmla="val 3886" name="adj1"/>
              <a:gd fmla="val 486698" name="adj2"/>
              <a:gd fmla="val 2262209" name="adj3"/>
              <a:gd fmla="val 9024489" name="adj4"/>
              <a:gd fmla="val 4534" name="adj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圆角矩形 11"/>
          <p:cNvSpPr/>
          <p:nvPr/>
        </p:nvSpPr>
        <p:spPr>
          <a:xfrm>
            <a:off x="8939934" y="2804237"/>
            <a:ext cx="2036505" cy="1679691"/>
          </a:xfrm>
          <a:prstGeom prst="roundRect">
            <a:avLst>
              <a:gd fmla="val 10000" name="adj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5933" y="2875568"/>
            <a:ext cx="1022326" cy="10223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55392" y="3066135"/>
            <a:ext cx="1110987" cy="11109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2155" y="3003060"/>
            <a:ext cx="991681" cy="9916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1513" y="3082115"/>
            <a:ext cx="1129372" cy="112937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805259" y="3976684"/>
            <a:ext cx="1713152" cy="522904"/>
          </a:xfrm>
          <a:prstGeom prst="roundRect">
            <a:avLst>
              <a:gd fmla="val 23715" name="adj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799074" y="4070524"/>
            <a:ext cx="16787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269543" y="2564372"/>
            <a:ext cx="1713152" cy="522904"/>
          </a:xfrm>
          <a:prstGeom prst="roundRect">
            <a:avLst>
              <a:gd fmla="val 23715" name="adj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4246333" y="2677239"/>
            <a:ext cx="16787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928812" y="4000181"/>
            <a:ext cx="1713152" cy="522904"/>
          </a:xfrm>
          <a:prstGeom prst="roundRect">
            <a:avLst>
              <a:gd fmla="val 23715" name="adj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6915541" y="4093170"/>
            <a:ext cx="16787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6030804020204" pitchFamily="34" typeface="文泉驿等宽微米黑"/>
              </a:rPr>
              <a:t>添加标题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474069" y="2578713"/>
            <a:ext cx="1713152" cy="522904"/>
          </a:xfrm>
          <a:prstGeom prst="roundRect">
            <a:avLst>
              <a:gd fmla="val 23715" name="adj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9480676" y="2681641"/>
            <a:ext cx="16787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606030804020204" pitchFamily="34" typeface="文泉驿等宽微米黑"/>
              </a:rPr>
              <a:t>添加标题</a:t>
            </a:r>
          </a:p>
        </p:txBody>
      </p:sp>
    </p:spTree>
    <p:extLst>
      <p:ext uri="{BB962C8B-B14F-4D97-AF65-F5344CB8AC3E}">
        <p14:creationId val="362200020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0000"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65667" y="512220"/>
            <a:ext cx="180848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语言能力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09" y="1879915"/>
            <a:ext cx="3806423" cy="52464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73305" y="2880253"/>
            <a:ext cx="1585543" cy="1585543"/>
            <a:chOff x="1705099" y="2564904"/>
            <a:chExt cx="1800200" cy="1800200"/>
          </a:xfrm>
        </p:grpSpPr>
        <p:sp>
          <p:nvSpPr>
            <p:cNvPr id="8" name="椭圆 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2143543" y="3257526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语言</a:t>
            </a:r>
          </a:p>
          <a:p>
            <a:pPr algn="ctr"/>
            <a:r>
              <a:rPr altLang="en-US" b="1" lang="zh-CN" smtClean="0" sz="240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354032" y="2203875"/>
            <a:ext cx="5419985" cy="217884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5354031" y="2203875"/>
            <a:ext cx="5046469" cy="217884"/>
          </a:xfrm>
          <a:prstGeom prst="roundRect">
            <a:avLst>
              <a:gd fmla="val 50000" name="adj"/>
            </a:avLst>
          </a:prstGeom>
          <a:solidFill>
            <a:srgbClr val="EA6103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4032" y="3206013"/>
            <a:ext cx="5419985" cy="217884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5354032" y="3206013"/>
            <a:ext cx="4023364" cy="217884"/>
          </a:xfrm>
          <a:prstGeom prst="roundRect">
            <a:avLst>
              <a:gd fmla="val 50000" name="adj"/>
            </a:avLst>
          </a:prstGeom>
          <a:solidFill>
            <a:srgbClr val="FDA93E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54032" y="4247912"/>
            <a:ext cx="5419985" cy="217884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5354032" y="4247912"/>
            <a:ext cx="2612209" cy="217884"/>
          </a:xfrm>
          <a:prstGeom prst="roundRect">
            <a:avLst>
              <a:gd fmla="val 50000" name="adj"/>
            </a:avLst>
          </a:prstGeom>
          <a:solidFill>
            <a:srgbClr val="00A2B3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663307" y="5235649"/>
            <a:ext cx="586608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24" name="TextBox 31"/>
          <p:cNvSpPr txBox="1"/>
          <p:nvPr/>
        </p:nvSpPr>
        <p:spPr>
          <a:xfrm>
            <a:off x="5315439" y="2500398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EA610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普通话</a:t>
            </a:r>
          </a:p>
        </p:txBody>
      </p:sp>
      <p:sp>
        <p:nvSpPr>
          <p:cNvPr id="25" name="TextBox 32"/>
          <p:cNvSpPr txBox="1"/>
          <p:nvPr/>
        </p:nvSpPr>
        <p:spPr>
          <a:xfrm>
            <a:off x="5315439" y="346562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英文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5315439" y="4515390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00A2B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粤语</a:t>
            </a:r>
          </a:p>
        </p:txBody>
      </p:sp>
    </p:spTree>
    <p:extLst>
      <p:ext uri="{BB962C8B-B14F-4D97-AF65-F5344CB8AC3E}">
        <p14:creationId val="200365398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23"/>
      <p:bldP grpId="0" spid="24"/>
      <p:bldP grpId="0" spid="25"/>
      <p:bldP grpId="0" spid="26"/>
    </p:bldLst>
  </p:timing>
</p:sld>
</file>

<file path=ppt/tags/tag1.xml><?xml version="1.0" encoding="utf-8"?>
<p:tagLst xmlns:p="http://schemas.openxmlformats.org/presentationml/2006/main">
  <p:tag name="MH" val="20160217203636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60217203636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MH" val="20160217203636"/>
  <p:tag name="MH_LIBRARY" val="GRAPHIC"/>
  <p:tag name="MH_ORDER" val="1"/>
  <p:tag name="MH_TYPE" val="SubTitle"/>
</p:tagLst>
</file>

<file path=ppt/tags/tag12.xml><?xml version="1.0" encoding="utf-8"?>
<p:tagLst xmlns:p="http://schemas.openxmlformats.org/presentationml/2006/main">
  <p:tag name="MH" val="20160217203636"/>
  <p:tag name="MH_LIBRARY" val="GRAPHIC"/>
  <p:tag name="MH_ORDER" val="1"/>
  <p:tag name="MH_TYPE" val="SubTitle"/>
</p:tagLst>
</file>

<file path=ppt/tags/tag13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4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15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6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17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8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19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2.xml><?xml version="1.0" encoding="utf-8"?>
<p:tagLst xmlns:p="http://schemas.openxmlformats.org/presentationml/2006/main">
  <p:tag name="MH" val="20160217203636"/>
  <p:tag name="MH_LIBRARY" val="GRAPHIC"/>
  <p:tag name="MH_ORDER" val="1"/>
  <p:tag name="MH_TYPE" val="SubTitle"/>
</p:tagLst>
</file>

<file path=ppt/tags/tag20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21.xml><?xml version="1.0" encoding="utf-8"?>
<p:tagLst xmlns:p="http://schemas.openxmlformats.org/presentationml/2006/main">
  <p:tag name="MH" val="20160202215101"/>
  <p:tag name="MH_LIBRARY" val="GRAPHIC"/>
  <p:tag name="MH_ORDER" val="8"/>
  <p:tag name="MH_TYPE" val="Other"/>
</p:tagLst>
</file>

<file path=ppt/tags/tag22.xml><?xml version="1.0" encoding="utf-8"?>
<p:tagLst xmlns:p="http://schemas.openxmlformats.org/presentationml/2006/main">
  <p:tag name="MH" val="20160202215101"/>
  <p:tag name="MH_LIBRARY" val="GRAPHIC"/>
  <p:tag name="MH_ORDER" val="9"/>
  <p:tag name="MH_TYPE" val="Other"/>
</p:tagLst>
</file>

<file path=ppt/tags/tag23.xml><?xml version="1.0" encoding="utf-8"?>
<p:tagLst xmlns:p="http://schemas.openxmlformats.org/presentationml/2006/main">
  <p:tag name="MH" val="20160202215101"/>
  <p:tag name="MH_LIBRARY" val="GRAPHIC"/>
  <p:tag name="MH_ORDER" val="12"/>
  <p:tag name="MH_TYPE" val="Other"/>
</p:tagLst>
</file>

<file path=ppt/tags/tag24.xml><?xml version="1.0" encoding="utf-8"?>
<p:tagLst xmlns:p="http://schemas.openxmlformats.org/presentationml/2006/main">
  <p:tag name="MH" val="20160202215101"/>
  <p:tag name="MH_LIBRARY" val="GRAPHIC"/>
  <p:tag name="MH_ORDER" val="4"/>
  <p:tag name="MH_TYPE" val="Other"/>
</p:tagLst>
</file>

<file path=ppt/tags/tag25.xml><?xml version="1.0" encoding="utf-8"?>
<p:tagLst xmlns:p="http://schemas.openxmlformats.org/presentationml/2006/main">
  <p:tag name="MH" val="20160202215101"/>
  <p:tag name="MH_LIBRARY" val="GRAPHIC"/>
  <p:tag name="MH_ORDER" val="5"/>
  <p:tag name="MH_TYPE" val="Other"/>
</p:tagLst>
</file>

<file path=ppt/tags/tag26.xml><?xml version="1.0" encoding="utf-8"?>
<p:tagLst xmlns:p="http://schemas.openxmlformats.org/presentationml/2006/main">
  <p:tag name="MH" val="20160202215101"/>
  <p:tag name="MH_LIBRARY" val="GRAPHIC"/>
  <p:tag name="MH_ORDER" val="13"/>
  <p:tag name="MH_TYPE" val="Other"/>
</p:tagLst>
</file>

<file path=ppt/tags/tag27.xml><?xml version="1.0" encoding="utf-8"?>
<p:tagLst xmlns:p="http://schemas.openxmlformats.org/presentationml/2006/main">
  <p:tag name="MH" val="20160202215101"/>
  <p:tag name="MH_LIBRARY" val="GRAPHIC"/>
  <p:tag name="MH_ORDER" val="10"/>
  <p:tag name="MH_TYPE" val="Other"/>
</p:tagLst>
</file>

<file path=ppt/tags/tag28.xml><?xml version="1.0" encoding="utf-8"?>
<p:tagLst xmlns:p="http://schemas.openxmlformats.org/presentationml/2006/main">
  <p:tag name="MH" val="20160202215101"/>
  <p:tag name="MH_LIBRARY" val="GRAPHIC"/>
  <p:tag name="MH_ORDER" val="11"/>
  <p:tag name="MH_TYPE" val="Other"/>
</p:tagLst>
</file>

<file path=ppt/tags/tag29.xml><?xml version="1.0" encoding="utf-8"?>
<p:tagLst xmlns:p="http://schemas.openxmlformats.org/presentationml/2006/main">
  <p:tag name="MH" val="20160202215101"/>
  <p:tag name="MH_LIBRARY" val="GRAPHIC"/>
  <p:tag name="MH_ORDER" val="14"/>
  <p:tag name="MH_TYPE" val="Other"/>
</p:tagLst>
</file>

<file path=ppt/tags/tag3.xml><?xml version="1.0" encoding="utf-8"?>
<p:tagLst xmlns:p="http://schemas.openxmlformats.org/presentationml/2006/main">
  <p:tag name="MH" val="20160217203636"/>
  <p:tag name="MH_LIBRARY" val="GRAPHIC"/>
  <p:tag name="MH_ORDER" val="2"/>
  <p:tag name="MH_TYPE" val="Other"/>
</p:tagLst>
</file>

<file path=ppt/tags/tag30.xml><?xml version="1.0" encoding="utf-8"?>
<p:tagLst xmlns:p="http://schemas.openxmlformats.org/presentationml/2006/main">
  <p:tag name="MH" val="20160202215101"/>
  <p:tag name="MH_LIBRARY" val="GRAPHIC"/>
  <p:tag name="MH_ORDER" val="6"/>
  <p:tag name="MH_TYPE" val="Other"/>
</p:tagLst>
</file>

<file path=ppt/tags/tag31.xml><?xml version="1.0" encoding="utf-8"?>
<p:tagLst xmlns:p="http://schemas.openxmlformats.org/presentationml/2006/main">
  <p:tag name="MH" val="20160202215101"/>
  <p:tag name="MH_LIBRARY" val="GRAPHIC"/>
  <p:tag name="MH_ORDER" val="7"/>
  <p:tag name="MH_TYPE" val="Other"/>
</p:tagLst>
</file>

<file path=ppt/tags/tag32.xml><?xml version="1.0" encoding="utf-8"?>
<p:tagLst xmlns:p="http://schemas.openxmlformats.org/presentationml/2006/main">
  <p:tag name="MH" val="20160202215101"/>
  <p:tag name="MH_LIBRARY" val="GRAPHIC"/>
  <p:tag name="MH_ORDER" val="15"/>
  <p:tag name="MH_TYPE" val="Other"/>
</p:tagLst>
</file>

<file path=ppt/tags/tag33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34.xml><?xml version="1.0" encoding="utf-8"?>
<p:tagLst xmlns:p="http://schemas.openxmlformats.org/presentationml/2006/main">
  <p:tag name="MH" val="20160202082519"/>
  <p:tag name="MH_LIBRARY" val="GRAPHIC"/>
  <p:tag name="MH_ORDER" val="1"/>
  <p:tag name="MH_TYPE" val="SubTitle"/>
</p:tagLst>
</file>

<file path=ppt/tags/tag35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36.xml><?xml version="1.0" encoding="utf-8"?>
<p:tagLst xmlns:p="http://schemas.openxmlformats.org/presentationml/2006/main">
  <p:tag name="MH" val="20160202082519"/>
  <p:tag name="MH_LIBRARY" val="GRAPHIC"/>
  <p:tag name="MH_ORDER" val="1"/>
  <p:tag name="MH_TYPE" val="SubTitle"/>
</p:tagLst>
</file>

<file path=ppt/tags/tag37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38.xml><?xml version="1.0" encoding="utf-8"?>
<p:tagLst xmlns:p="http://schemas.openxmlformats.org/presentationml/2006/main">
  <p:tag name="MH" val="20160202082519"/>
  <p:tag name="MH_LIBRARY" val="GRAPHIC"/>
  <p:tag name="MH_ORDER" val="1"/>
  <p:tag name="MH_TYPE" val="SubTitle"/>
</p:tagLst>
</file>

<file path=ppt/tags/tag39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4.xml><?xml version="1.0" encoding="utf-8"?>
<p:tagLst xmlns:p="http://schemas.openxmlformats.org/presentationml/2006/main">
  <p:tag name="MH" val="20160217203636"/>
  <p:tag name="MH_LIBRARY" val="GRAPHIC"/>
  <p:tag name="MH_ORDER" val="3"/>
  <p:tag name="MH_TYPE" val="Other"/>
</p:tagLst>
</file>

<file path=ppt/tags/tag40.xml><?xml version="1.0" encoding="utf-8"?>
<p:tagLst xmlns:p="http://schemas.openxmlformats.org/presentationml/2006/main">
  <p:tag name="MH" val="20160202082519"/>
  <p:tag name="MH_LIBRARY" val="GRAPHIC"/>
  <p:tag name="MH_ORDER" val="1"/>
  <p:tag name="MH_TYPE" val="SubTitle"/>
</p:tagLst>
</file>

<file path=ppt/tags/tag4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5.xml><?xml version="1.0" encoding="utf-8"?>
<p:tagLst xmlns:p="http://schemas.openxmlformats.org/presentationml/2006/main">
  <p:tag name="MH" val="20160217203636"/>
  <p:tag name="MH_LIBRARY" val="GRAPHIC"/>
  <p:tag name="MH_ORDER" val="4"/>
  <p:tag name="MH_TYPE" val="Other"/>
</p:tagLst>
</file>

<file path=ppt/tags/tag6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8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9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298</Paragraphs>
  <Slides>27</Slides>
  <Notes>0</Notes>
  <TotalTime>243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9">
      <vt:lpstr>Arial</vt:lpstr>
      <vt:lpstr>Calibri Light</vt:lpstr>
      <vt:lpstr>Calibri</vt:lpstr>
      <vt:lpstr>Impact MT Std</vt:lpstr>
      <vt:lpstr>微软雅黑</vt:lpstr>
      <vt:lpstr>宋体</vt:lpstr>
      <vt:lpstr>DIN Mittelschrift Std</vt:lpstr>
      <vt:lpstr>方正兰亭准黑_GBK</vt:lpstr>
      <vt:lpstr>方正兰亭细黑_GBK_M</vt:lpstr>
      <vt:lpstr>方正兰亭中粗黑_GBK</vt:lpstr>
      <vt:lpstr>Impact</vt:lpstr>
      <vt:lpstr>文泉驿等宽微米黑</vt:lpstr>
      <vt:lpstr>Lato Light</vt:lpstr>
      <vt:lpstr>Segoe UI Semilight</vt:lpstr>
      <vt:lpstr>Agency FB</vt:lpstr>
      <vt:lpstr>BrowalliaUPC</vt:lpstr>
      <vt:lpstr>Gill Sans</vt:lpstr>
      <vt:lpstr>Wingdings</vt:lpstr>
      <vt:lpstr>汉仪中圆简</vt:lpstr>
      <vt:lpstr>Open Sans</vt:lpstr>
      <vt:lpstr>Roboto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2016-11-02T03:30:15Z</dcterms:created>
  <cp:lastModifiedBy>kan</cp:lastModifiedBy>
  <dcterms:modified xsi:type="dcterms:W3CDTF">2021-08-20T10:57:06Z</dcterms:modified>
  <cp:revision>2</cp:revision>
  <dc:title>PowerPoint 演示文稿</dc:title>
</cp:coreProperties>
</file>