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58" r:id="rId5"/>
    <p:sldId id="265" r:id="rId6"/>
    <p:sldId id="259" r:id="rId7"/>
    <p:sldId id="260" r:id="rId8"/>
    <p:sldId id="261" r:id="rId9"/>
    <p:sldId id="263" r:id="rId10"/>
    <p:sldId id="264" r:id="rId11"/>
    <p:sldId id="269" r:id="rId12"/>
    <p:sldId id="290" r:id="rId13"/>
    <p:sldId id="286" r:id="rId14"/>
    <p:sldId id="287" r:id="rId15"/>
    <p:sldId id="288" r:id="rId16"/>
    <p:sldId id="289" r:id="rId17"/>
    <p:sldId id="291" r:id="rId18"/>
    <p:sldId id="271" r:id="rId19"/>
    <p:sldId id="267" r:id="rId20"/>
    <p:sldId id="276" r:id="rId21"/>
    <p:sldId id="278" r:id="rId22"/>
    <p:sldId id="279" r:id="rId23"/>
    <p:sldId id="292" r:id="rId24"/>
    <p:sldId id="282" r:id="rId25"/>
    <p:sldId id="283" r:id="rId26"/>
    <p:sldId id="284" r:id="rId27"/>
    <p:sldId id="285" r:id="rId28"/>
    <p:sldId id="277" r:id="rId29"/>
  </p:sldIdLst>
  <p:sldSz cx="12192000" cy="6858000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exa Light" panose="02000000000000000000" pitchFamily="50" charset="0"/>
        <a:ea typeface="方正兰亭黑简体" panose="02000000000000000000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>
          <p15:clr>
            <a:srgbClr val="A4A3A4"/>
          </p15:clr>
        </p15:guide>
        <p15:guide id="2" orient="horz" pos="323" userDrawn="1">
          <p15:clr>
            <a:srgbClr val="A4A3A4"/>
          </p15:clr>
        </p15:guide>
        <p15:guide id="3" orient="horz" pos="4088">
          <p15:clr>
            <a:srgbClr val="A4A3A4"/>
          </p15:clr>
        </p15:guide>
        <p15:guide id="4" pos="7219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6" y="78"/>
      </p:cViewPr>
      <p:guideLst>
        <p:guide pos="211"/>
        <p:guide orient="horz" pos="323"/>
        <p:guide orient="horz" pos="4088"/>
        <p:guide pos="7219"/>
        <p:guide orient="horz" pos="3589"/>
        <p:guide pos="438"/>
        <p:guide orient="horz" pos="572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colors1.xml" Type="http://schemas.microsoft.com/office/2011/relationships/chartColorStyle"/><Relationship Id="rId9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5625000232830644"/>
          <c:y val="0.028730627149343491"/>
          <c:w val="0.9765625"/>
          <c:h val="0.94253873825073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一月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 dpi="0" rotWithShape="1">
                <a:blip r:embed="rId2">
                  <a:alphaModFix amt="80000"/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89A-4C65-AE7C-DC7F72ABA6D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Sheet1!$B$2:$B$5</c:f>
              <c:numCache>
                <c:formatCode>0.0_ 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A-4C65-AE7C-DC7F72ABA6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二月</c:v>
                </c:pt>
              </c:strCache>
            </c:strRef>
          </c:tx>
          <c:spPr>
            <a:blipFill dpi="0" rotWithShape="1">
              <a:blip r:embed="rId3">
                <a:alphaModFix amt="80000"/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Sheet1!$C$2:$C$5</c:f>
              <c:numCache>
                <c:formatCode>0.0_ 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A-4C65-AE7C-DC7F72ABA6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三月</c:v>
                </c:pt>
              </c:strCache>
            </c:strRef>
          </c:tx>
          <c:spPr>
            <a:blipFill dpi="0" rotWithShape="1">
              <a:blip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 dpi="0" rotWithShape="1">
                <a:blip r:embed="rId4">
                  <a:alphaModFix amt="80000"/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9A-4C65-AE7C-DC7F72ABA6D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Sheet1!$D$2:$D$5</c:f>
              <c:numCache>
                <c:formatCode>0.0_ 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9A-4C65-AE7C-DC7F72ABA6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四月</c:v>
                </c:pt>
              </c:strCache>
            </c:strRef>
          </c:tx>
          <c:spPr>
            <a:blipFill dpi="0" rotWithShape="1">
              <a:blip r:embed="rId5">
                <a:alphaModFix amt="80000"/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Sheet1!$E$2:$E$5</c:f>
              <c:numCache>
                <c:formatCode>0.0_ 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9A-4C65-AE7C-DC7F72ABA6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五月</c:v>
                </c:pt>
              </c:strCache>
            </c:strRef>
          </c:tx>
          <c:spPr>
            <a:blipFill dpi="0" rotWithShape="1">
              <a:blip r:embed="rId6">
                <a:alphaModFix amt="80000"/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Sheet1!$F$2:$F$5</c:f>
              <c:numCache>
                <c:formatCode>0.0_ </c:formatCode>
                <c:ptCount val="1"/>
                <c:pt idx="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9A-4C65-AE7C-DC7F72ABA6D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六月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blipFill dpi="0" rotWithShape="1">
                <a:blip r:embed="rId7">
                  <a:alphaModFix amt="80000"/>
                </a:blip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89A-4C65-AE7C-DC7F72ABA6D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1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197" b="1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类别 1</c:v>
                </c:pt>
              </c:strCache>
            </c:strRef>
          </c:cat>
          <c:val>
            <c:numRef>
              <c:f>Sheet1!$G$2:$G$5</c:f>
              <c:numCache>
                <c:formatCode>0.0_ 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9A-4C65-AE7C-DC7F72ABA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20"/>
        <c:axId val="227530720"/>
        <c:axId val="227531280"/>
      </c:barChart>
      <c:catAx>
        <c:axId val="227530720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27531280"/>
        <c:auto val="0"/>
        <c:lblAlgn val="ctr"/>
        <c:lblOffset/>
        <c:noMultiLvlLbl val="0"/>
      </c:catAx>
      <c:valAx>
        <c:axId val="227531280"/>
        <c:scaling>
          <c:orientation/>
        </c:scaling>
        <c:delete val="1"/>
        <c:axPos val="l"/>
        <c:numFmt formatCode="0.0_ " sourceLinked="1"/>
        <c:majorTickMark val="none"/>
        <c:minorTickMark val="none"/>
        <c:crossAx val="22753072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7-411D-A2D2-087FCF9DEE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A7-411D-A2D2-087FCF9DE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301577824"/>
        <c:axId val="3015783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anchor="ctr" anchorCtr="1" bIns="19050" lIns="38100" rIns="38100" rot="0" spcFirstLastPara="1" tIns="19050" vert="horz" vertOverflow="ellipsis" wrap="square">
                      <a:spAutoFit/>
                    </a:bodyPr>
                    <a:lstStyle/>
                    <a:p>
                      <a:pPr>
                        <a:defRPr b="0" baseline="0" i="0" kern="1200" strike="noStrike" sz="1197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CN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algn="ctr" cap="flat" cmpd="sng"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EA7-411D-A2D2-087FCF9DEE41}"/>
                  </c:ext>
                </c:extLst>
              </c15:ser>
            </c15:filteredBarSeries>
          </c:ext>
        </c:extLst>
      </c:barChart>
      <c:catAx>
        <c:axId val="30157782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01578384"/>
        <c:auto val="0"/>
        <c:lblAlgn val="ctr"/>
        <c:lblOffset/>
        <c:noMultiLvlLbl val="0"/>
      </c:catAx>
      <c:valAx>
        <c:axId val="30157838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0157782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592A28"/>
              </a:solidFill>
              <a:ln w="1903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988-4795-958D-BA9F5FF40333}"/>
              </c:ext>
            </c:extLst>
          </c:dPt>
          <c:dPt>
            <c:idx val="1"/>
            <c:invertIfNegative val="1"/>
            <c:spPr>
              <a:solidFill>
                <a:srgbClr val="C0ACA2"/>
              </a:solidFill>
              <a:ln w="1903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88-4795-958D-BA9F5FF40333}"/>
              </c:ext>
            </c:extLst>
          </c:dPt>
          <c:dPt>
            <c:idx val="2"/>
            <c:invertIfNegative val="1"/>
            <c:spPr>
              <a:solidFill>
                <a:srgbClr val="D17F28"/>
              </a:solidFill>
              <a:ln w="1903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988-4795-958D-BA9F5FF40333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33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88-4795-958D-BA9F5FF4033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g/"通""用""格""式"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88-4795-958D-BA9F5FF40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 w="2537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C000"/>
              </a:solidFill>
              <a:ln w="1901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81F-4BA3-81D4-8702F8DB4138}"/>
              </c:ext>
            </c:extLst>
          </c:dPt>
          <c:dPt>
            <c:idx val="1"/>
            <c:invertIfNegative val="1"/>
            <c:spPr>
              <a:solidFill>
                <a:schemeClr val="tx1">
                  <a:lumMod val="75000"/>
                  <a:lumOff val="25000"/>
                </a:schemeClr>
              </a:solidFill>
              <a:ln w="1901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1F-4BA3-81D4-8702F8DB4138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(Sheet1!$A$2:$A$3,Sheet1!$A$5)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(Sheet1!$B$2:$B$3,Sheet1!$B$5)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1F-4BA3-81D4-8702F8DB4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C000"/>
              </a:solidFill>
              <a:ln w="1901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07-419B-A4A1-C8A93B7689A5}"/>
              </c:ext>
            </c:extLst>
          </c:dPt>
          <c:dPt>
            <c:idx val="1"/>
            <c:invertIfNegative val="1"/>
            <c:spPr>
              <a:solidFill>
                <a:schemeClr val="tx1">
                  <a:lumMod val="75000"/>
                  <a:lumOff val="25000"/>
                </a:schemeClr>
              </a:solidFill>
              <a:ln w="1901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907-419B-A4A1-C8A93B7689A5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(Sheet1!$A$2:$A$3,Sheet1!$A$5)</c:f>
              <c:strCache>
                <c:ptCount val="2"/>
                <c:pt idx="0">
                  <c:v>第二季度</c:v>
                </c:pt>
                <c:pt idx="1">
                  <c:v>第四季度</c:v>
                </c:pt>
              </c:strCache>
            </c:strRef>
          </c:cat>
          <c:val>
            <c:numRef>
              <c:f>(Sheet1!$B$2:$B$3,Sheet1!$B$5)</c:f>
              <c:numCache>
                <c:formatCode>General</c:formatCode>
                <c:ptCount val="2"/>
                <c:pt idx="0">
                  <c:v>3.2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07-419B-A4A1-C8A93B768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C000"/>
              </a:solidFill>
              <a:ln w="1901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D9A-4741-AC01-5C3ABEC955E1}"/>
              </c:ext>
            </c:extLst>
          </c:dPt>
          <c:dPt>
            <c:idx val="1"/>
            <c:invertIfNegative val="1"/>
            <c:spPr>
              <a:solidFill>
                <a:schemeClr val="tx1">
                  <a:lumMod val="75000"/>
                  <a:lumOff val="25000"/>
                </a:schemeClr>
              </a:solidFill>
              <a:ln w="1901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9A-4741-AC01-5C3ABEC955E1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(Sheet1!$A$2,Sheet1!$A$5)</c:f>
              <c:strCache>
                <c:ptCount val="2"/>
                <c:pt idx="0">
                  <c:v>第一季度</c:v>
                </c:pt>
                <c:pt idx="1">
                  <c:v>第四季度</c:v>
                </c:pt>
              </c:strCache>
            </c:strRef>
          </c:cat>
          <c:val>
            <c:numRef>
              <c:f>(Sheet1!$B$2,Sheet1!$B$5)</c:f>
              <c:numCache>
                <c:formatCode>g/"通""用""格""式"</c:formatCode>
                <c:ptCount val="2"/>
                <c:pt idx="0">
                  <c:v>8.2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9A-4741-AC01-5C3ABEC95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C000"/>
              </a:solidFill>
              <a:ln w="1901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C61-4821-B681-F2A420CBC71E}"/>
              </c:ext>
            </c:extLst>
          </c:dPt>
          <c:dPt>
            <c:idx val="1"/>
            <c:invertIfNegative val="1"/>
            <c:spPr>
              <a:solidFill>
                <a:schemeClr val="tx1">
                  <a:lumMod val="75000"/>
                  <a:lumOff val="25000"/>
                </a:schemeClr>
              </a:solidFill>
              <a:ln w="1901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61-4821-B681-F2A420CBC71E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8.2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1-4821-B681-F2A420CBC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 w="2534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E-4F8B-B10D-5A6D9FEB54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E-4F8B-B10D-5A6D9FEB5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07237152"/>
        <c:axId val="307237712"/>
      </c:areaChart>
      <c:dateAx>
        <c:axId val="307237152"/>
        <c:scaling>
          <c:orientation/>
        </c:scaling>
        <c:delete val="0"/>
        <c:axPos val="b"/>
        <c:numFmt formatCode="m/d/yyyy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07237712"/>
        <c:crosses val="autoZero"/>
        <c:auto val="0"/>
        <c:lblOffset/>
        <c:baseTimeUnit val="days"/>
      </c:dateAx>
      <c:valAx>
        <c:axId val="307237712"/>
        <c:scaling>
          <c:orientation/>
        </c:scaling>
        <c:delete val="0"/>
        <c:axPos val="l"/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07237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5-45AD-A3ED-2841EEB177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5-45AD-A3ED-2841EEB17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 val="100"/>
        <c:axId val="307243872"/>
        <c:axId val="307244432"/>
      </c:barChart>
      <c:catAx>
        <c:axId val="30724387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07244432"/>
        <c:crosses val="autoZero"/>
        <c:auto val="0"/>
        <c:lblAlgn val="ctr"/>
        <c:lblOffset/>
        <c:noMultiLvlLbl val="0"/>
      </c:catAx>
      <c:valAx>
        <c:axId val="307244432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30724387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2020-6351-41C0-B0EF-FF294E6FEC78}" type="datetimeFigureOut">
              <a:rPr lang="zh-CN" altLang="en-US" smtClean="0"/>
              <a:t>2017/2/13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63B63-061D-4139-84F6-BD71B2457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929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2FCD-325A-4F27-8F27-27E5DCB3A82C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81CF0-2959-4A13-BC47-8988F465B8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820833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5755-2811-4372-8078-35174B494F02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DD73-AE13-4D8E-A3FB-9F7D125EA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622451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2E962-4E28-43F0-954B-A7F98D646BD1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5665-3B7F-4435-A202-FA08E7BF5F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1739439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193052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636122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089953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728554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422186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342311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34746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07184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7923-ED79-4EE9-A10A-848AB928A51F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6E2C-8460-4B9D-987F-F16F63A4FE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5980840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53873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0346110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066177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E9E7-4FAA-447A-8B22-60608E5E46B5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3EED-B637-44B1-AB9C-939DA7DCDB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5766135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DFC5-45AF-486A-8AA0-3E03DB4CBCCB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1B63-6F39-49D9-9874-85656EF057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8532579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1944-31B3-465A-8C73-450F244E7B40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E32F-AEED-4B38-9D2F-EF7E172E1A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4512254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5414-53AB-40D8-A054-B05A8C1F264C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1713-7139-41C1-A051-F245AC6B88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9943671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0FDE-D73E-4BEB-9F06-F0D434740408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D2D5-5AF3-4D1F-ABBD-127B8BAD44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5541888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0F80-B47F-4458-B0DC-0C41A8879FD1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A8051-E15A-4EE3-B904-528B71BA60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4883368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848F8-FFB2-4EAE-A10D-3CF1BAB1E14E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AB97-13E9-402C-A6B2-9D4043B924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307323"/>
      </p:ext>
    </p:extLst>
  </p:cSld>
  <p:clrMapOvr>
    <a:masterClrMapping/>
  </p:clrMapOvr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DAC7DE-853C-4A80-95E5-6CEF1BCDD40F}" type="datetimeFigureOut">
              <a:rPr lang="zh-CN" altLang="en-US"/>
              <a:pPr>
                <a:defRPr/>
              </a:pPr>
              <a:t>2017/2/13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B3CDF8-E60B-4707-9AD2-2CB716CBEA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advTm="3000" p14:dur="1250">
        <p14:reveal/>
      </p:transition>
    </mc:Choice>
    <mc:Fallback>
      <p:transition spd="slow" advClick="0" advTm="3000">
        <p:fade/>
      </p:transition>
    </mc:Fallback>
  </mc:AlternateContent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xa Bold" panose="02000000000000000000" pitchFamily="50" charset="0"/>
          <a:ea typeface="方正超粗黑简体" panose="03000509000000000000" pitchFamily="65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xa Bold" panose="02000000000000000000" pitchFamily="50" charset="0"/>
          <a:ea typeface="方正超粗黑简体" panose="03000509000000000000" pitchFamily="65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xa Bold" panose="02000000000000000000" pitchFamily="50" charset="0"/>
          <a:ea typeface="方正超粗黑简体" panose="03000509000000000000" pitchFamily="65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xa Bold" panose="02000000000000000000" pitchFamily="50" charset="0"/>
          <a:ea typeface="方正超粗黑简体" panose="03000509000000000000" pitchFamily="65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xa Bold" panose="02000000000000000000" pitchFamily="50" charset="0"/>
          <a:ea typeface="方正超粗黑简体" panose="03000509000000000000" pitchFamily="65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xa Bold" panose="02000000000000000000" pitchFamily="50" charset="0"/>
          <a:ea typeface="方正超粗黑简体" panose="03000509000000000000" pitchFamily="65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xa Bold" panose="02000000000000000000" pitchFamily="50" charset="0"/>
          <a:ea typeface="方正超粗黑简体" panose="03000509000000000000" pitchFamily="65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xa Bold" panose="02000000000000000000" pitchFamily="50" charset="0"/>
          <a:ea typeface="方正超粗黑简体" panose="03000509000000000000" pitchFamily="65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2017/2/13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2767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2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4.xml" Type="http://schemas.openxmlformats.org/officeDocument/2006/relationships/chart"/><Relationship Id="rId3" Target="../charts/chart5.xml" Type="http://schemas.openxmlformats.org/officeDocument/2006/relationships/chart"/><Relationship Id="rId4" Target="../charts/chart6.xml" Type="http://schemas.openxmlformats.org/officeDocument/2006/relationships/chart"/><Relationship Id="rId5" Target="../charts/chart7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8.xml" Type="http://schemas.openxmlformats.org/officeDocument/2006/relationships/char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9.xml" Type="http://schemas.openxmlformats.org/officeDocument/2006/relationships/chart"/><Relationship Id="rId3" Target="../media/image38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Relationship Id="rId5" Target="../media/image2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jpeg" Type="http://schemas.openxmlformats.org/officeDocument/2006/relationships/image"/><Relationship Id="rId6" Target="../media/image3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平行四边形 1"/>
          <p:cNvSpPr/>
          <p:nvPr/>
        </p:nvSpPr>
        <p:spPr>
          <a:xfrm>
            <a:off x="5603875" y="0"/>
            <a:ext cx="9469438" cy="6858000"/>
          </a:xfrm>
          <a:prstGeom prst="parallelogram">
            <a:avLst>
              <a:gd fmla="val 31747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051" name="文本框 2"/>
          <p:cNvSpPr txBox="1">
            <a:spLocks noChangeArrowheads="1"/>
          </p:cNvSpPr>
          <p:nvPr/>
        </p:nvSpPr>
        <p:spPr bwMode="auto">
          <a:xfrm>
            <a:off x="7170968" y="2370138"/>
            <a:ext cx="52768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4400">
                <a:solidFill>
                  <a:srgbClr val="FFC00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工作汇报PPT模板</a:t>
            </a:r>
          </a:p>
        </p:txBody>
      </p:sp>
      <p:sp>
        <p:nvSpPr>
          <p:cNvPr id="2052" name="文本框 3"/>
          <p:cNvSpPr txBox="1">
            <a:spLocks noChangeArrowheads="1"/>
          </p:cNvSpPr>
          <p:nvPr/>
        </p:nvSpPr>
        <p:spPr bwMode="auto">
          <a:xfrm>
            <a:off x="6675439" y="2959100"/>
            <a:ext cx="571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2400">
                <a:solidFill>
                  <a:schemeClr val="bg1"/>
                </a:solidFill>
                <a:ea charset="-122" panose="02010600040101010101" pitchFamily="2" typeface="华文细黑"/>
              </a:rPr>
              <a:t>Multi-Purpose Business Template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105900" y="4535208"/>
            <a:ext cx="3162300" cy="473656"/>
            <a:chOff x="9105900" y="3658909"/>
            <a:chExt cx="3162300" cy="473656"/>
          </a:xfrm>
          <a:noFill/>
        </p:grpSpPr>
        <p:sp>
          <p:nvSpPr>
            <p:cNvPr id="5" name="文本框 4"/>
            <p:cNvSpPr txBox="1"/>
            <p:nvPr/>
          </p:nvSpPr>
          <p:spPr>
            <a:xfrm>
              <a:off x="9105899" y="3675365"/>
              <a:ext cx="1485900" cy="45720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汇报人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782299" y="3658909"/>
              <a:ext cx="1485900" cy="45720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2400">
                  <a:solidFill>
                    <a:schemeClr val="bg1"/>
                  </a:solidFill>
                  <a:latin typeface="+mn-ea"/>
                  <a:ea typeface="+mn-ea"/>
                </a:rPr>
                <a:t>优页PPT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801100" y="5118197"/>
            <a:ext cx="3771900" cy="466010"/>
            <a:chOff x="8801100" y="4241897"/>
            <a:chExt cx="3771900" cy="466010"/>
          </a:xfrm>
          <a:noFill/>
        </p:grpSpPr>
        <p:sp>
          <p:nvSpPr>
            <p:cNvPr id="7" name="文本框 6"/>
            <p:cNvSpPr txBox="1"/>
            <p:nvPr/>
          </p:nvSpPr>
          <p:spPr>
            <a:xfrm>
              <a:off x="8801099" y="4250707"/>
              <a:ext cx="1790700" cy="45720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240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rPr>
                <a:t>汇报部门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782299" y="4241897"/>
              <a:ext cx="1790700" cy="45720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2400">
                  <a:solidFill>
                    <a:schemeClr val="bg1"/>
                  </a:solidFill>
                  <a:latin typeface="+mn-ea"/>
                  <a:ea typeface="+mn-ea"/>
                </a:rPr>
                <a:t>销售部</a:t>
              </a:r>
            </a:p>
          </p:txBody>
        </p:sp>
      </p:grpSp>
    </p:spTree>
  </p:cSld>
  <p:clrMapOvr>
    <a:masterClrMapping/>
  </p:clrMapOvr>
  <mc:AlternateContent>
    <mc:Choice Requires="p14">
      <p:transition advClick="0" advTm="3000" p14:dur="1250" spd="slow">
        <p14:reveal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051"/>
      <p:bldP grpId="0" spid="205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>
            <a:off x="3532188" y="0"/>
            <a:ext cx="4979987" cy="688340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9" name="文本框 48"/>
          <p:cNvSpPr txBox="1"/>
          <p:nvPr/>
        </p:nvSpPr>
        <p:spPr>
          <a:xfrm>
            <a:off x="5821363" y="1549400"/>
            <a:ext cx="735012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7200">
                <a:solidFill>
                  <a:schemeClr val="bg1"/>
                </a:solidFill>
                <a:latin typeface="+mn-ea"/>
                <a:ea typeface="+mn-ea"/>
              </a:rPr>
              <a:t>2</a:t>
            </a:r>
          </a:p>
        </p:txBody>
      </p:sp>
      <p:grpSp>
        <p:nvGrpSpPr>
          <p:cNvPr id="4101" name="组合 26"/>
          <p:cNvGrpSpPr/>
          <p:nvPr/>
        </p:nvGrpSpPr>
        <p:grpSpPr>
          <a:xfrm>
            <a:off x="4183063" y="2757489"/>
            <a:ext cx="4011612" cy="735011"/>
            <a:chOff x="6583498" y="1464983"/>
            <a:chExt cx="4011561" cy="734712"/>
          </a:xfrm>
        </p:grpSpPr>
        <p:sp>
          <p:nvSpPr>
            <p:cNvPr id="4103" name="文本框 24"/>
            <p:cNvSpPr txBox="1">
              <a:spLocks noChangeArrowheads="1"/>
            </p:cNvSpPr>
            <p:nvPr/>
          </p:nvSpPr>
          <p:spPr bwMode="auto">
            <a:xfrm>
              <a:off x="6583500" y="1464983"/>
              <a:ext cx="4011561" cy="517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>
                  <a:solidFill>
                    <a:schemeClr val="bg1"/>
                  </a:solidFill>
                  <a:latin typeface="+mn-ea"/>
                  <a:ea typeface="+mn-ea"/>
                </a:rPr>
                <a:t>点击添加你的文本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683513" y="1829958"/>
              <a:ext cx="3863926" cy="365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charset="-122" panose="02010600040101010101" pitchFamily="2" typeface="华文细黑"/>
                </a:rPr>
                <a:t>Click here to add your text here 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164138" y="2749550"/>
            <a:ext cx="20494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32710064"/>
      </p:ext>
    </p:extLst>
  </p:cSld>
  <p:clrMapOvr>
    <a:masterClrMapping/>
  </p:clrMapOvr>
  <p:transition advClick="0" advTm="2000">
    <p:pull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2879678" cy="614291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10364" cy="5562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72264" y="7851"/>
              <a:ext cx="173420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9564" y="275737"/>
              <a:ext cx="2320114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1600" u="none">
                  <a:ln>
                    <a:noFill/>
                  </a:ln>
                  <a:solidFill>
                    <a:srgbClr val="592A28"/>
                  </a:solidFill>
                  <a:effectLst/>
                  <a:uLnTx/>
                  <a:uFillTx/>
                </a:rPr>
                <a:t>Add your subtitle here 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61857" y="5334761"/>
            <a:ext cx="206828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+mj-ea"/>
                <a:ea typeface="+mj-ea"/>
              </a:rPr>
              <a:t>图表标题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15571" y="5704093"/>
            <a:ext cx="9760858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上海广告有限公司是中国第一家精品PPT设计机构拥有顶尖的PPT设计团队坚持精益求精上海广告有限公司是中国第一家精品PPT设计机构拥有顶尖的PPT设计团队坚持精益求精</a:t>
            </a:r>
          </a:p>
        </p:txBody>
      </p:sp>
      <p:graphicFrame>
        <p:nvGraphicFramePr>
          <p:cNvPr id="16" name="图表 15"/>
          <p:cNvGraphicFramePr/>
          <p:nvPr/>
        </p:nvGraphicFramePr>
        <p:xfrm>
          <a:off x="838200" y="882177"/>
          <a:ext cx="10515599" cy="437351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val="3313891273"/>
      </p:ext>
    </p:extLst>
  </p:cSld>
  <p:clrMapOvr>
    <a:masterClrMapping/>
  </p:clrMapOvr>
  <p:transition advClick="0" advTm="4000"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Graphic grpId="0" spid="16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2879678" cy="614291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10364" cy="5562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72264" y="7851"/>
              <a:ext cx="173420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9564" y="275737"/>
              <a:ext cx="2320114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1600" u="none">
                  <a:ln>
                    <a:noFill/>
                  </a:ln>
                  <a:solidFill>
                    <a:srgbClr val="592A28"/>
                  </a:solidFill>
                  <a:effectLst/>
                  <a:uLnTx/>
                  <a:uFillTx/>
                </a:rPr>
                <a:t>Add your subtitle here </a:t>
              </a:r>
            </a:p>
          </p:txBody>
        </p:sp>
      </p:grpSp>
      <p:graphicFrame>
        <p:nvGraphicFramePr>
          <p:cNvPr id="8" name="图表 7"/>
          <p:cNvGraphicFramePr/>
          <p:nvPr/>
        </p:nvGraphicFramePr>
        <p:xfrm>
          <a:off x="5254172" y="476705"/>
          <a:ext cx="7068457" cy="541866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0" name="Freeform 97"/>
          <p:cNvSpPr>
            <a:spLocks noEditPoints="1"/>
          </p:cNvSpPr>
          <p:nvPr/>
        </p:nvSpPr>
        <p:spPr bwMode="auto">
          <a:xfrm>
            <a:off x="4861209" y="1100472"/>
            <a:ext cx="363934" cy="365356"/>
          </a:xfrm>
          <a:custGeom>
            <a:gdLst>
              <a:gd fmla="*/ 2094 w 2556" name="T0"/>
              <a:gd fmla="*/ 0 h 2576" name="T1"/>
              <a:gd fmla="*/ 2134 w 2556" name="T2"/>
              <a:gd fmla="*/ 0 h 2576" name="T3"/>
              <a:gd fmla="*/ 2322 w 2556" name="T4"/>
              <a:gd fmla="*/ 54 h 2576" name="T5"/>
              <a:gd fmla="*/ 2474 w 2556" name="T6"/>
              <a:gd fmla="*/ 190 h 2576" name="T7"/>
              <a:gd fmla="*/ 2556 w 2556" name="T8"/>
              <a:gd fmla="*/ 442 h 2576" name="T9"/>
              <a:gd fmla="*/ 2556 w 2556" name="T10"/>
              <a:gd fmla="*/ 447 h 2576" name="T11"/>
              <a:gd fmla="*/ 2479 w 2556" name="T12"/>
              <a:gd fmla="*/ 691 h 2576" name="T13"/>
              <a:gd fmla="*/ 2379 w 2556" name="T14"/>
              <a:gd fmla="*/ 803 h 2576" name="T15"/>
              <a:gd fmla="*/ 1871 w 2556" name="T16"/>
              <a:gd fmla="*/ 1311 h 2576" name="T17"/>
              <a:gd fmla="*/ 1744 w 2556" name="T18"/>
              <a:gd fmla="*/ 1404 h 2576" name="T19"/>
              <a:gd fmla="*/ 1433 w 2556" name="T20"/>
              <a:gd fmla="*/ 1432 h 2576" name="T21"/>
              <a:gd fmla="*/ 1431 w 2556" name="T22"/>
              <a:gd fmla="*/ 1675 h 2576" name="T23"/>
              <a:gd fmla="*/ 1320 w 2556" name="T24"/>
              <a:gd fmla="*/ 1861 h 2576" name="T25"/>
              <a:gd fmla="*/ 827 w 2556" name="T26"/>
              <a:gd fmla="*/ 2354 h 2576" name="T27"/>
              <a:gd fmla="*/ 677 w 2556" name="T28"/>
              <a:gd fmla="*/ 2488 h 2576" name="T29"/>
              <a:gd fmla="*/ 264 w 2556" name="T30"/>
              <a:gd fmla="*/ 2516 h 2576" name="T31"/>
              <a:gd fmla="*/ 13 w 2556" name="T32"/>
              <a:gd fmla="*/ 2216 h 2576" name="T33"/>
              <a:gd fmla="*/ 0 w 2556" name="T34"/>
              <a:gd fmla="*/ 2125 h 2576" name="T35"/>
              <a:gd fmla="*/ 0 w 2556" name="T36"/>
              <a:gd fmla="*/ 2094 h 2576" name="T37"/>
              <a:gd fmla="*/ 85 w 2556" name="T38"/>
              <a:gd fmla="*/ 1852 h 2576" name="T39"/>
              <a:gd fmla="*/ 167 w 2556" name="T40"/>
              <a:gd fmla="*/ 1763 h 2576" name="T41"/>
              <a:gd fmla="*/ 695 w 2556" name="T42"/>
              <a:gd fmla="*/ 1235 h 2576" name="T43"/>
              <a:gd fmla="*/ 880 w 2556" name="T44"/>
              <a:gd fmla="*/ 1124 h 2576" name="T45"/>
              <a:gd fmla="*/ 1123 w 2556" name="T46"/>
              <a:gd fmla="*/ 1123 h 2576" name="T47"/>
              <a:gd fmla="*/ 1111 w 2556" name="T48"/>
              <a:gd fmla="*/ 943 h 2576" name="T49"/>
              <a:gd fmla="*/ 1235 w 2556" name="T50"/>
              <a:gd fmla="*/ 695 h 2576" name="T51"/>
              <a:gd fmla="*/ 1805 w 2556" name="T52"/>
              <a:gd fmla="*/ 125 h 2576" name="T53"/>
              <a:gd fmla="*/ 2094 w 2556" name="T54"/>
              <a:gd fmla="*/ 0 h 2576" name="T55"/>
              <a:gd fmla="*/ 1948 w 2556" name="T56"/>
              <a:gd fmla="*/ 156 h 2576" name="T57"/>
              <a:gd fmla="*/ 1872 w 2556" name="T58"/>
              <a:gd fmla="*/ 216 h 2576" name="T59"/>
              <a:gd fmla="*/ 1314 w 2556" name="T60"/>
              <a:gd fmla="*/ 774 h 2576" name="T61"/>
              <a:gd fmla="*/ 1219 w 2556" name="T62"/>
              <a:gd fmla="*/ 996 h 2576" name="T63"/>
              <a:gd fmla="*/ 1281 w 2556" name="T64"/>
              <a:gd fmla="*/ 1195 h 2576" name="T65"/>
              <a:gd fmla="*/ 1610 w 2556" name="T66"/>
              <a:gd fmla="*/ 866 h 2576" name="T67"/>
              <a:gd fmla="*/ 1644 w 2556" name="T68"/>
              <a:gd fmla="*/ 840 h 2576" name="T69"/>
              <a:gd fmla="*/ 1709 w 2556" name="T70"/>
              <a:gd fmla="*/ 862 h 2576" name="T71"/>
              <a:gd fmla="*/ 1703 w 2556" name="T72"/>
              <a:gd fmla="*/ 931 h 2576" name="T73"/>
              <a:gd fmla="*/ 1360 w 2556" name="T74"/>
              <a:gd fmla="*/ 1275 h 2576" name="T75"/>
              <a:gd fmla="*/ 1584 w 2556" name="T76"/>
              <a:gd fmla="*/ 1335 h 2576" name="T77"/>
              <a:gd fmla="*/ 1775 w 2556" name="T78"/>
              <a:gd fmla="*/ 1247 h 2576" name="T79"/>
              <a:gd fmla="*/ 2350 w 2556" name="T80"/>
              <a:gd fmla="*/ 674 h 2576" name="T81"/>
              <a:gd fmla="*/ 2440 w 2556" name="T82"/>
              <a:gd fmla="*/ 396 h 2576" name="T83"/>
              <a:gd fmla="*/ 2172 w 2556" name="T84"/>
              <a:gd fmla="*/ 117 h 2576" name="T85"/>
              <a:gd fmla="*/ 1948 w 2556" name="T86"/>
              <a:gd fmla="*/ 156 h 2576" name="T87"/>
              <a:gd fmla="*/ 842 w 2556" name="T88"/>
              <a:gd fmla="*/ 1262 h 2576" name="T89"/>
              <a:gd fmla="*/ 724 w 2556" name="T90"/>
              <a:gd fmla="*/ 1364 h 2576" name="T91"/>
              <a:gd fmla="*/ 248 w 2556" name="T92"/>
              <a:gd fmla="*/ 1840 h 2576" name="T93"/>
              <a:gd fmla="*/ 173 w 2556" name="T94"/>
              <a:gd fmla="*/ 1921 h 2576" name="T95"/>
              <a:gd fmla="*/ 120 w 2556" name="T96"/>
              <a:gd fmla="*/ 2180 h 2576" name="T97"/>
              <a:gd fmla="*/ 400 w 2556" name="T98"/>
              <a:gd fmla="*/ 2440 h 2576" name="T99"/>
              <a:gd fmla="*/ 627 w 2556" name="T100"/>
              <a:gd fmla="*/ 2387 h 2576" name="T101"/>
              <a:gd fmla="*/ 705 w 2556" name="T102"/>
              <a:gd fmla="*/ 2317 h 2576" name="T103"/>
              <a:gd fmla="*/ 1243 w 2556" name="T104"/>
              <a:gd fmla="*/ 1779 h 2576" name="T105"/>
              <a:gd fmla="*/ 1336 w 2556" name="T106"/>
              <a:gd fmla="*/ 1568 h 2576" name="T107"/>
              <a:gd fmla="*/ 1275 w 2556" name="T108"/>
              <a:gd fmla="*/ 1359 h 2576" name="T109"/>
              <a:gd fmla="*/ 911 w 2556" name="T110"/>
              <a:gd fmla="*/ 1723 h 2576" name="T111"/>
              <a:gd fmla="*/ 831 w 2556" name="T112"/>
              <a:gd fmla="*/ 1721 h 2576" name="T113"/>
              <a:gd fmla="*/ 832 w 2556" name="T114"/>
              <a:gd fmla="*/ 1644 h 2576" name="T115"/>
              <a:gd fmla="*/ 1196 w 2556" name="T116"/>
              <a:gd fmla="*/ 1280 h 2576" name="T117"/>
              <a:gd fmla="*/ 842 w 2556" name="T118"/>
              <a:gd fmla="*/ 1262 h 2576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2576" w="2556">
                <a:moveTo>
                  <a:pt x="2094" y="0"/>
                </a:moveTo>
                <a:cubicBezTo>
                  <a:pt x="2134" y="0"/>
                  <a:pt x="2134" y="0"/>
                  <a:pt x="2134" y="0"/>
                </a:cubicBezTo>
                <a:cubicBezTo>
                  <a:pt x="2199" y="4"/>
                  <a:pt x="2264" y="22"/>
                  <a:pt x="2322" y="54"/>
                </a:cubicBezTo>
                <a:cubicBezTo>
                  <a:pt x="2382" y="87"/>
                  <a:pt x="2434" y="134"/>
                  <a:pt x="2474" y="190"/>
                </a:cubicBezTo>
                <a:cubicBezTo>
                  <a:pt x="2527" y="263"/>
                  <a:pt x="2555" y="352"/>
                  <a:pt x="2556" y="442"/>
                </a:cubicBezTo>
                <a:cubicBezTo>
                  <a:pt x="2556" y="447"/>
                  <a:pt x="2556" y="447"/>
                  <a:pt x="2556" y="447"/>
                </a:cubicBezTo>
                <a:cubicBezTo>
                  <a:pt x="2555" y="533"/>
                  <a:pt x="2529" y="620"/>
                  <a:pt x="2479" y="691"/>
                </a:cubicBezTo>
                <a:cubicBezTo>
                  <a:pt x="2451" y="733"/>
                  <a:pt x="2414" y="767"/>
                  <a:pt x="2379" y="803"/>
                </a:cubicBezTo>
                <a:cubicBezTo>
                  <a:pt x="2209" y="972"/>
                  <a:pt x="2040" y="1141"/>
                  <a:pt x="1871" y="1311"/>
                </a:cubicBezTo>
                <a:cubicBezTo>
                  <a:pt x="1834" y="1349"/>
                  <a:pt x="1791" y="1381"/>
                  <a:pt x="1744" y="1404"/>
                </a:cubicBezTo>
                <a:cubicBezTo>
                  <a:pt x="1648" y="1451"/>
                  <a:pt x="1535" y="1460"/>
                  <a:pt x="1433" y="1432"/>
                </a:cubicBezTo>
                <a:cubicBezTo>
                  <a:pt x="1454" y="1511"/>
                  <a:pt x="1454" y="1597"/>
                  <a:pt x="1431" y="1675"/>
                </a:cubicBezTo>
                <a:cubicBezTo>
                  <a:pt x="1410" y="1745"/>
                  <a:pt x="1372" y="1809"/>
                  <a:pt x="1320" y="1861"/>
                </a:cubicBezTo>
                <a:cubicBezTo>
                  <a:pt x="1156" y="2025"/>
                  <a:pt x="991" y="2190"/>
                  <a:pt x="827" y="2354"/>
                </a:cubicBezTo>
                <a:cubicBezTo>
                  <a:pt x="778" y="2401"/>
                  <a:pt x="735" y="2453"/>
                  <a:pt x="677" y="2488"/>
                </a:cubicBezTo>
                <a:cubicBezTo>
                  <a:pt x="555" y="2566"/>
                  <a:pt x="395" y="2576"/>
                  <a:pt x="264" y="2516"/>
                </a:cubicBezTo>
                <a:cubicBezTo>
                  <a:pt x="141" y="2460"/>
                  <a:pt x="45" y="2347"/>
                  <a:pt x="13" y="2216"/>
                </a:cubicBezTo>
                <a:cubicBezTo>
                  <a:pt x="5" y="2186"/>
                  <a:pt x="2" y="2156"/>
                  <a:pt x="0" y="2125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4" y="2007"/>
                  <a:pt x="33" y="1922"/>
                  <a:pt x="85" y="1852"/>
                </a:cubicBezTo>
                <a:cubicBezTo>
                  <a:pt x="108" y="1819"/>
                  <a:pt x="138" y="1791"/>
                  <a:pt x="167" y="1763"/>
                </a:cubicBezTo>
                <a:cubicBezTo>
                  <a:pt x="343" y="1587"/>
                  <a:pt x="519" y="1411"/>
                  <a:pt x="695" y="1235"/>
                </a:cubicBezTo>
                <a:cubicBezTo>
                  <a:pt x="746" y="1183"/>
                  <a:pt x="810" y="1145"/>
                  <a:pt x="880" y="1124"/>
                </a:cubicBezTo>
                <a:cubicBezTo>
                  <a:pt x="959" y="1101"/>
                  <a:pt x="1044" y="1101"/>
                  <a:pt x="1123" y="1123"/>
                </a:cubicBezTo>
                <a:cubicBezTo>
                  <a:pt x="1107" y="1064"/>
                  <a:pt x="1103" y="1003"/>
                  <a:pt x="1111" y="943"/>
                </a:cubicBezTo>
                <a:cubicBezTo>
                  <a:pt x="1124" y="850"/>
                  <a:pt x="1168" y="761"/>
                  <a:pt x="1235" y="695"/>
                </a:cubicBezTo>
                <a:cubicBezTo>
                  <a:pt x="1425" y="505"/>
                  <a:pt x="1615" y="315"/>
                  <a:pt x="1805" y="125"/>
                </a:cubicBezTo>
                <a:cubicBezTo>
                  <a:pt x="1881" y="49"/>
                  <a:pt x="1986" y="4"/>
                  <a:pt x="2094" y="0"/>
                </a:cubicBezTo>
                <a:close/>
                <a:moveTo>
                  <a:pt x="1948" y="156"/>
                </a:moveTo>
                <a:cubicBezTo>
                  <a:pt x="1920" y="172"/>
                  <a:pt x="1894" y="192"/>
                  <a:pt x="1872" y="216"/>
                </a:cubicBezTo>
                <a:cubicBezTo>
                  <a:pt x="1686" y="402"/>
                  <a:pt x="1500" y="588"/>
                  <a:pt x="1314" y="774"/>
                </a:cubicBezTo>
                <a:cubicBezTo>
                  <a:pt x="1255" y="832"/>
                  <a:pt x="1221" y="913"/>
                  <a:pt x="1219" y="996"/>
                </a:cubicBezTo>
                <a:cubicBezTo>
                  <a:pt x="1217" y="1067"/>
                  <a:pt x="1239" y="1138"/>
                  <a:pt x="1281" y="1195"/>
                </a:cubicBezTo>
                <a:cubicBezTo>
                  <a:pt x="1391" y="1086"/>
                  <a:pt x="1500" y="976"/>
                  <a:pt x="1610" y="866"/>
                </a:cubicBezTo>
                <a:cubicBezTo>
                  <a:pt x="1620" y="856"/>
                  <a:pt x="1630" y="844"/>
                  <a:pt x="1644" y="840"/>
                </a:cubicBezTo>
                <a:cubicBezTo>
                  <a:pt x="1668" y="831"/>
                  <a:pt x="1696" y="841"/>
                  <a:pt x="1709" y="862"/>
                </a:cubicBezTo>
                <a:cubicBezTo>
                  <a:pt x="1723" y="883"/>
                  <a:pt x="1721" y="913"/>
                  <a:pt x="1703" y="931"/>
                </a:cubicBezTo>
                <a:cubicBezTo>
                  <a:pt x="1589" y="1046"/>
                  <a:pt x="1474" y="1160"/>
                  <a:pt x="1360" y="1275"/>
                </a:cubicBezTo>
                <a:cubicBezTo>
                  <a:pt x="1424" y="1321"/>
                  <a:pt x="1505" y="1343"/>
                  <a:pt x="1584" y="1335"/>
                </a:cubicBezTo>
                <a:cubicBezTo>
                  <a:pt x="1655" y="1328"/>
                  <a:pt x="1724" y="1297"/>
                  <a:pt x="1775" y="1247"/>
                </a:cubicBezTo>
                <a:cubicBezTo>
                  <a:pt x="1967" y="1056"/>
                  <a:pt x="2158" y="865"/>
                  <a:pt x="2350" y="674"/>
                </a:cubicBezTo>
                <a:cubicBezTo>
                  <a:pt x="2421" y="602"/>
                  <a:pt x="2456" y="496"/>
                  <a:pt x="2440" y="396"/>
                </a:cubicBezTo>
                <a:cubicBezTo>
                  <a:pt x="2421" y="259"/>
                  <a:pt x="2308" y="142"/>
                  <a:pt x="2172" y="117"/>
                </a:cubicBezTo>
                <a:cubicBezTo>
                  <a:pt x="2096" y="103"/>
                  <a:pt x="2015" y="116"/>
                  <a:pt x="1948" y="156"/>
                </a:cubicBezTo>
                <a:close/>
                <a:moveTo>
                  <a:pt x="842" y="1262"/>
                </a:moveTo>
                <a:cubicBezTo>
                  <a:pt x="795" y="1287"/>
                  <a:pt x="761" y="1327"/>
                  <a:pt x="724" y="1364"/>
                </a:cubicBezTo>
                <a:cubicBezTo>
                  <a:pt x="565" y="1522"/>
                  <a:pt x="406" y="1681"/>
                  <a:pt x="248" y="1840"/>
                </a:cubicBezTo>
                <a:cubicBezTo>
                  <a:pt x="222" y="1866"/>
                  <a:pt x="194" y="1890"/>
                  <a:pt x="173" y="1921"/>
                </a:cubicBezTo>
                <a:cubicBezTo>
                  <a:pt x="119" y="1995"/>
                  <a:pt x="100" y="2092"/>
                  <a:pt x="120" y="2180"/>
                </a:cubicBezTo>
                <a:cubicBezTo>
                  <a:pt x="148" y="2313"/>
                  <a:pt x="265" y="2423"/>
                  <a:pt x="400" y="2440"/>
                </a:cubicBezTo>
                <a:cubicBezTo>
                  <a:pt x="479" y="2451"/>
                  <a:pt x="561" y="2432"/>
                  <a:pt x="627" y="2387"/>
                </a:cubicBezTo>
                <a:cubicBezTo>
                  <a:pt x="657" y="2368"/>
                  <a:pt x="681" y="2342"/>
                  <a:pt x="705" y="2317"/>
                </a:cubicBezTo>
                <a:cubicBezTo>
                  <a:pt x="885" y="2138"/>
                  <a:pt x="1064" y="1959"/>
                  <a:pt x="1243" y="1779"/>
                </a:cubicBezTo>
                <a:cubicBezTo>
                  <a:pt x="1299" y="1723"/>
                  <a:pt x="1333" y="1647"/>
                  <a:pt x="1336" y="1568"/>
                </a:cubicBezTo>
                <a:cubicBezTo>
                  <a:pt x="1341" y="1494"/>
                  <a:pt x="1319" y="1419"/>
                  <a:pt x="1275" y="1359"/>
                </a:cubicBezTo>
                <a:cubicBezTo>
                  <a:pt x="1154" y="1480"/>
                  <a:pt x="1033" y="1602"/>
                  <a:pt x="911" y="1723"/>
                </a:cubicBezTo>
                <a:cubicBezTo>
                  <a:pt x="890" y="1745"/>
                  <a:pt x="851" y="1744"/>
                  <a:pt x="831" y="1721"/>
                </a:cubicBezTo>
                <a:cubicBezTo>
                  <a:pt x="811" y="1701"/>
                  <a:pt x="811" y="1664"/>
                  <a:pt x="832" y="1644"/>
                </a:cubicBezTo>
                <a:cubicBezTo>
                  <a:pt x="953" y="1523"/>
                  <a:pt x="1075" y="1402"/>
                  <a:pt x="1196" y="1280"/>
                </a:cubicBezTo>
                <a:cubicBezTo>
                  <a:pt x="1095" y="1205"/>
                  <a:pt x="950" y="1198"/>
                  <a:pt x="842" y="12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1" name="Freeform 117"/>
          <p:cNvSpPr>
            <a:spLocks noEditPoints="1"/>
          </p:cNvSpPr>
          <p:nvPr/>
        </p:nvSpPr>
        <p:spPr bwMode="auto">
          <a:xfrm>
            <a:off x="4887432" y="2366513"/>
            <a:ext cx="311488" cy="304118"/>
          </a:xfrm>
          <a:custGeom>
            <a:gdLst>
              <a:gd fmla="*/ 1155 w 2887" name="T0"/>
              <a:gd fmla="*/ 7 h 2832" name="T1"/>
              <a:gd fmla="*/ 1247 w 2887" name="T2"/>
              <a:gd fmla="*/ 3 h 2832" name="T3"/>
              <a:gd fmla="*/ 1355 w 2887" name="T4"/>
              <a:gd fmla="*/ 2 h 2832" name="T5"/>
              <a:gd fmla="*/ 1891 w 2887" name="T6"/>
              <a:gd fmla="*/ 151 h 2832" name="T7"/>
              <a:gd fmla="*/ 2495 w 2887" name="T8"/>
              <a:gd fmla="*/ 843 h 2832" name="T9"/>
              <a:gd fmla="*/ 2571 w 2887" name="T10"/>
              <a:gd fmla="*/ 1363 h 2832" name="T11"/>
              <a:gd fmla="*/ 2433 w 2887" name="T12"/>
              <a:gd fmla="*/ 1865 h 2832" name="T13"/>
              <a:gd fmla="*/ 2212 w 2887" name="T14"/>
              <a:gd fmla="*/ 2175 h 2832" name="T15"/>
              <a:gd fmla="*/ 2866 w 2887" name="T16"/>
              <a:gd fmla="*/ 2728 h 2832" name="T17"/>
              <a:gd fmla="*/ 2887 w 2887" name="T18"/>
              <a:gd fmla="*/ 2747 h 2832" name="T19"/>
              <a:gd fmla="*/ 2880 w 2887" name="T20"/>
              <a:gd fmla="*/ 2759 h 2832" name="T21"/>
              <a:gd fmla="*/ 2818 w 2887" name="T22"/>
              <a:gd fmla="*/ 2832 h 2832" name="T23"/>
              <a:gd fmla="*/ 2800 w 2887" name="T24"/>
              <a:gd fmla="*/ 2818 h 2832" name="T25"/>
              <a:gd fmla="*/ 2130 w 2887" name="T26"/>
              <a:gd fmla="*/ 2253 h 2832" name="T27"/>
              <a:gd fmla="*/ 2028 w 2887" name="T28"/>
              <a:gd fmla="*/ 2332 h 2832" name="T29"/>
              <a:gd fmla="*/ 1594 w 2887" name="T30"/>
              <a:gd fmla="*/ 2530 h 2832" name="T31"/>
              <a:gd fmla="*/ 1019 w 2887" name="T32"/>
              <a:gd fmla="*/ 2539 h 2832" name="T33"/>
              <a:gd fmla="*/ 268 w 2887" name="T34"/>
              <a:gd fmla="*/ 2066 h 2832" name="T35"/>
              <a:gd fmla="*/ 19 w 2887" name="T36"/>
              <a:gd fmla="*/ 1499 h 2832" name="T37"/>
              <a:gd fmla="*/ 2 w 2887" name="T38"/>
              <a:gd fmla="*/ 1303 h 2832" name="T39"/>
              <a:gd fmla="*/ 2 w 2887" name="T40"/>
              <a:gd fmla="*/ 1231 h 2832" name="T41"/>
              <a:gd fmla="*/ 124 w 2887" name="T42"/>
              <a:gd fmla="*/ 736 h 2832" name="T43"/>
              <a:gd fmla="*/ 632 w 2887" name="T44"/>
              <a:gd fmla="*/ 180 h 2832" name="T45"/>
              <a:gd fmla="*/ 1155 w 2887" name="T46"/>
              <a:gd fmla="*/ 7 h 2832" name="T47"/>
              <a:gd fmla="*/ 1248 w 2887" name="T48"/>
              <a:gd fmla="*/ 112 h 2832" name="T49"/>
              <a:gd fmla="*/ 872 w 2887" name="T50"/>
              <a:gd fmla="*/ 187 h 2832" name="T51"/>
              <a:gd fmla="*/ 396 w 2887" name="T52"/>
              <a:gd fmla="*/ 521 h 2832" name="T53"/>
              <a:gd fmla="*/ 148 w 2887" name="T54"/>
              <a:gd fmla="*/ 999 h 2832" name="T55"/>
              <a:gd fmla="*/ 188 w 2887" name="T56"/>
              <a:gd fmla="*/ 1698 h 2832" name="T57"/>
              <a:gd fmla="*/ 501 w 2887" name="T58"/>
              <a:gd fmla="*/ 2153 h 2832" name="T59"/>
              <a:gd fmla="*/ 891 w 2887" name="T60"/>
              <a:gd fmla="*/ 2387 h 2832" name="T61"/>
              <a:gd fmla="*/ 1399 w 2887" name="T62"/>
              <a:gd fmla="*/ 2450 h 2832" name="T63"/>
              <a:gd fmla="*/ 1879 w 2887" name="T64"/>
              <a:gd fmla="*/ 2295 h 2832" name="T65"/>
              <a:gd fmla="*/ 2409 w 2887" name="T66"/>
              <a:gd fmla="*/ 1631 h 2832" name="T67"/>
              <a:gd fmla="*/ 2440 w 2887" name="T68"/>
              <a:gd fmla="*/ 1059 h 2832" name="T69"/>
              <a:gd fmla="*/ 2268 w 2887" name="T70"/>
              <a:gd fmla="*/ 639 h 2832" name="T71"/>
              <a:gd fmla="*/ 1966 w 2887" name="T72"/>
              <a:gd fmla="*/ 328 h 2832" name="T73"/>
              <a:gd fmla="*/ 1248 w 2887" name="T74"/>
              <a:gd fmla="*/ 112 h 283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832" w="2887">
                <a:moveTo>
                  <a:pt x="1155" y="7"/>
                </a:moveTo>
                <a:cubicBezTo>
                  <a:pt x="1186" y="4"/>
                  <a:pt x="1216" y="0"/>
                  <a:pt x="1247" y="3"/>
                </a:cubicBezTo>
                <a:cubicBezTo>
                  <a:pt x="1283" y="4"/>
                  <a:pt x="1319" y="2"/>
                  <a:pt x="1355" y="2"/>
                </a:cubicBezTo>
                <a:cubicBezTo>
                  <a:pt x="1541" y="12"/>
                  <a:pt x="1726" y="62"/>
                  <a:pt x="1891" y="151"/>
                </a:cubicBezTo>
                <a:cubicBezTo>
                  <a:pt x="2168" y="297"/>
                  <a:pt x="2388" y="549"/>
                  <a:pt x="2495" y="843"/>
                </a:cubicBezTo>
                <a:cubicBezTo>
                  <a:pt x="2556" y="1009"/>
                  <a:pt x="2582" y="1187"/>
                  <a:pt x="2571" y="1363"/>
                </a:cubicBezTo>
                <a:cubicBezTo>
                  <a:pt x="2561" y="1538"/>
                  <a:pt x="2513" y="1710"/>
                  <a:pt x="2433" y="1865"/>
                </a:cubicBezTo>
                <a:cubicBezTo>
                  <a:pt x="2376" y="1979"/>
                  <a:pt x="2300" y="2083"/>
                  <a:pt x="2212" y="2175"/>
                </a:cubicBezTo>
                <a:cubicBezTo>
                  <a:pt x="2429" y="2360"/>
                  <a:pt x="2648" y="2544"/>
                  <a:pt x="2866" y="2728"/>
                </a:cubicBezTo>
                <a:cubicBezTo>
                  <a:pt x="2873" y="2734"/>
                  <a:pt x="2882" y="2739"/>
                  <a:pt x="2887" y="2747"/>
                </a:cubicBezTo>
                <a:cubicBezTo>
                  <a:pt x="2887" y="2752"/>
                  <a:pt x="2882" y="2755"/>
                  <a:pt x="2880" y="2759"/>
                </a:cubicBezTo>
                <a:cubicBezTo>
                  <a:pt x="2859" y="2783"/>
                  <a:pt x="2838" y="2808"/>
                  <a:pt x="2818" y="2832"/>
                </a:cubicBezTo>
                <a:cubicBezTo>
                  <a:pt x="2811" y="2828"/>
                  <a:pt x="2805" y="2823"/>
                  <a:pt x="2800" y="2818"/>
                </a:cubicBezTo>
                <a:cubicBezTo>
                  <a:pt x="2577" y="2630"/>
                  <a:pt x="2353" y="2441"/>
                  <a:pt x="2130" y="2253"/>
                </a:cubicBezTo>
                <a:cubicBezTo>
                  <a:pt x="2097" y="2280"/>
                  <a:pt x="2064" y="2307"/>
                  <a:pt x="2028" y="2332"/>
                </a:cubicBezTo>
                <a:cubicBezTo>
                  <a:pt x="1898" y="2424"/>
                  <a:pt x="1750" y="2492"/>
                  <a:pt x="1594" y="2530"/>
                </a:cubicBezTo>
                <a:cubicBezTo>
                  <a:pt x="1406" y="2576"/>
                  <a:pt x="1208" y="2579"/>
                  <a:pt x="1019" y="2539"/>
                </a:cubicBezTo>
                <a:cubicBezTo>
                  <a:pt x="723" y="2477"/>
                  <a:pt x="452" y="2306"/>
                  <a:pt x="268" y="2066"/>
                </a:cubicBezTo>
                <a:cubicBezTo>
                  <a:pt x="140" y="1901"/>
                  <a:pt x="53" y="1705"/>
                  <a:pt x="19" y="1499"/>
                </a:cubicBezTo>
                <a:cubicBezTo>
                  <a:pt x="8" y="1434"/>
                  <a:pt x="0" y="1369"/>
                  <a:pt x="2" y="1303"/>
                </a:cubicBezTo>
                <a:cubicBezTo>
                  <a:pt x="2" y="1279"/>
                  <a:pt x="3" y="1255"/>
                  <a:pt x="2" y="1231"/>
                </a:cubicBezTo>
                <a:cubicBezTo>
                  <a:pt x="9" y="1060"/>
                  <a:pt x="50" y="891"/>
                  <a:pt x="124" y="736"/>
                </a:cubicBezTo>
                <a:cubicBezTo>
                  <a:pt x="233" y="506"/>
                  <a:pt x="412" y="309"/>
                  <a:pt x="632" y="180"/>
                </a:cubicBezTo>
                <a:cubicBezTo>
                  <a:pt x="791" y="85"/>
                  <a:pt x="971" y="26"/>
                  <a:pt x="1155" y="7"/>
                </a:cubicBezTo>
                <a:close/>
                <a:moveTo>
                  <a:pt x="1248" y="112"/>
                </a:moveTo>
                <a:cubicBezTo>
                  <a:pt x="1120" y="116"/>
                  <a:pt x="992" y="142"/>
                  <a:pt x="872" y="187"/>
                </a:cubicBezTo>
                <a:cubicBezTo>
                  <a:pt x="689" y="256"/>
                  <a:pt x="524" y="372"/>
                  <a:pt x="396" y="521"/>
                </a:cubicBezTo>
                <a:cubicBezTo>
                  <a:pt x="278" y="658"/>
                  <a:pt x="191" y="823"/>
                  <a:pt x="148" y="999"/>
                </a:cubicBezTo>
                <a:cubicBezTo>
                  <a:pt x="89" y="1229"/>
                  <a:pt x="104" y="1476"/>
                  <a:pt x="188" y="1698"/>
                </a:cubicBezTo>
                <a:cubicBezTo>
                  <a:pt x="254" y="1872"/>
                  <a:pt x="363" y="2029"/>
                  <a:pt x="501" y="2153"/>
                </a:cubicBezTo>
                <a:cubicBezTo>
                  <a:pt x="614" y="2255"/>
                  <a:pt x="747" y="2335"/>
                  <a:pt x="891" y="2387"/>
                </a:cubicBezTo>
                <a:cubicBezTo>
                  <a:pt x="1053" y="2445"/>
                  <a:pt x="1228" y="2467"/>
                  <a:pt x="1399" y="2450"/>
                </a:cubicBezTo>
                <a:cubicBezTo>
                  <a:pt x="1568" y="2434"/>
                  <a:pt x="1733" y="2381"/>
                  <a:pt x="1879" y="2295"/>
                </a:cubicBezTo>
                <a:cubicBezTo>
                  <a:pt x="2130" y="2150"/>
                  <a:pt x="2323" y="1908"/>
                  <a:pt x="2409" y="1631"/>
                </a:cubicBezTo>
                <a:cubicBezTo>
                  <a:pt x="2467" y="1447"/>
                  <a:pt x="2477" y="1248"/>
                  <a:pt x="2440" y="1059"/>
                </a:cubicBezTo>
                <a:cubicBezTo>
                  <a:pt x="2411" y="909"/>
                  <a:pt x="2352" y="766"/>
                  <a:pt x="2268" y="639"/>
                </a:cubicBezTo>
                <a:cubicBezTo>
                  <a:pt x="2187" y="518"/>
                  <a:pt x="2085" y="412"/>
                  <a:pt x="1966" y="328"/>
                </a:cubicBezTo>
                <a:cubicBezTo>
                  <a:pt x="1759" y="180"/>
                  <a:pt x="1502" y="103"/>
                  <a:pt x="1248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911809" y="3643771"/>
            <a:ext cx="262734" cy="404582"/>
            <a:chOff x="3698876" y="2970213"/>
            <a:chExt cx="2228850" cy="3432175"/>
          </a:xfrm>
          <a:solidFill>
            <a:schemeClr val="tx1"/>
          </a:solidFill>
        </p:grpSpPr>
        <p:sp>
          <p:nvSpPr>
            <p:cNvPr id="13" name="Freeform 86"/>
            <p:cNvSpPr>
              <a:spLocks noEditPoints="1"/>
            </p:cNvSpPr>
            <p:nvPr/>
          </p:nvSpPr>
          <p:spPr bwMode="auto">
            <a:xfrm>
              <a:off x="3698876" y="2970213"/>
              <a:ext cx="2228850" cy="2968625"/>
            </a:xfrm>
            <a:custGeom>
              <a:gdLst>
                <a:gd fmla="*/ 740 w 2118" name="T0"/>
                <a:gd fmla="*/ 43 h 2835" name="T1"/>
                <a:gd fmla="*/ 998 w 2118" name="T2"/>
                <a:gd fmla="*/ 0 h 2835" name="T3"/>
                <a:gd fmla="*/ 1106 w 2118" name="T4"/>
                <a:gd fmla="*/ 0 h 2835" name="T5"/>
                <a:gd fmla="*/ 1828 w 2118" name="T6"/>
                <a:gd fmla="*/ 307 h 2835" name="T7"/>
                <a:gd fmla="*/ 2082 w 2118" name="T8"/>
                <a:gd fmla="*/ 741 h 2835" name="T9"/>
                <a:gd fmla="*/ 2101 w 2118" name="T10"/>
                <a:gd fmla="*/ 1147 h 2835" name="T11"/>
                <a:gd fmla="*/ 2032 w 2118" name="T12"/>
                <a:gd fmla="*/ 1407 h 2835" name="T13"/>
                <a:gd fmla="*/ 1821 w 2118" name="T14"/>
                <a:gd fmla="*/ 1788 h 2835" name="T15"/>
                <a:gd fmla="*/ 1681 w 2118" name="T16"/>
                <a:gd fmla="*/ 1995 h 2835" name="T17"/>
                <a:gd fmla="*/ 1541 w 2118" name="T18"/>
                <a:gd fmla="*/ 2217 h 2835" name="T19"/>
                <a:gd fmla="*/ 1482 w 2118" name="T20"/>
                <a:gd fmla="*/ 2449 h 2835" name="T21"/>
                <a:gd fmla="*/ 1529 w 2118" name="T22"/>
                <a:gd fmla="*/ 2634 h 2835" name="T23"/>
                <a:gd fmla="*/ 1563 w 2118" name="T24"/>
                <a:gd fmla="*/ 2834 h 2835" name="T25"/>
                <a:gd fmla="*/ 934 w 2118" name="T26"/>
                <a:gd fmla="*/ 2834 h 2835" name="T27"/>
                <a:gd fmla="*/ 549 w 2118" name="T28"/>
                <a:gd fmla="*/ 2834 h 2835" name="T29"/>
                <a:gd fmla="*/ 580 w 2118" name="T30"/>
                <a:gd fmla="*/ 2647 h 2835" name="T31"/>
                <a:gd fmla="*/ 630 w 2118" name="T32"/>
                <a:gd fmla="*/ 2441 h 2835" name="T33"/>
                <a:gd fmla="*/ 586 w 2118" name="T34"/>
                <a:gd fmla="*/ 2253 h 2835" name="T35"/>
                <a:gd fmla="*/ 395 w 2118" name="T36"/>
                <a:gd fmla="*/ 1949 h 2835" name="T37"/>
                <a:gd fmla="*/ 218 w 2118" name="T38"/>
                <a:gd fmla="*/ 1677 h 2835" name="T39"/>
                <a:gd fmla="*/ 48 w 2118" name="T40"/>
                <a:gd fmla="*/ 1323 h 2835" name="T41"/>
                <a:gd fmla="*/ 0 w 2118" name="T42"/>
                <a:gd fmla="*/ 1029 h 2835" name="T43"/>
                <a:gd fmla="*/ 1 w 2118" name="T44"/>
                <a:gd fmla="*/ 925 h 2835" name="T45"/>
                <a:gd fmla="*/ 258 w 2118" name="T46"/>
                <a:gd fmla="*/ 333 h 2835" name="T47"/>
                <a:gd fmla="*/ 740 w 2118" name="T48"/>
                <a:gd fmla="*/ 43 h 2835" name="T49"/>
                <a:gd fmla="*/ 698 w 2118" name="T50"/>
                <a:gd fmla="*/ 173 h 2835" name="T51"/>
                <a:gd fmla="*/ 278 w 2118" name="T52"/>
                <a:gd fmla="*/ 481 h 2835" name="T53"/>
                <a:gd fmla="*/ 120 w 2118" name="T54"/>
                <a:gd fmla="*/ 845 h 2835" name="T55"/>
                <a:gd fmla="*/ 113 w 2118" name="T56"/>
                <a:gd fmla="*/ 1061 h 2835" name="T57"/>
                <a:gd fmla="*/ 128 w 2118" name="T58"/>
                <a:gd fmla="*/ 1184 h 2835" name="T59"/>
                <a:gd fmla="*/ 231 w 2118" name="T60"/>
                <a:gd fmla="*/ 1472 h 2835" name="T61"/>
                <a:gd fmla="*/ 441 w 2118" name="T62"/>
                <a:gd fmla="*/ 1817 h 2835" name="T63"/>
                <a:gd fmla="*/ 508 w 2118" name="T64"/>
                <a:gd fmla="*/ 1915 h 2835" name="T65"/>
                <a:gd fmla="*/ 646 w 2118" name="T66"/>
                <a:gd fmla="*/ 2125 h 2835" name="T67"/>
                <a:gd fmla="*/ 734 w 2118" name="T68"/>
                <a:gd fmla="*/ 2345 h 2835" name="T69"/>
                <a:gd fmla="*/ 743 w 2118" name="T70"/>
                <a:gd fmla="*/ 2448 h 2835" name="T71"/>
                <a:gd fmla="*/ 1369 w 2118" name="T72"/>
                <a:gd fmla="*/ 2448 h 2835" name="T73"/>
                <a:gd fmla="*/ 1384 w 2118" name="T74"/>
                <a:gd fmla="*/ 2317 h 2835" name="T75"/>
                <a:gd fmla="*/ 1507 w 2118" name="T76"/>
                <a:gd fmla="*/ 2058 h 2835" name="T77"/>
                <a:gd fmla="*/ 1623 w 2118" name="T78"/>
                <a:gd fmla="*/ 1890 h 2835" name="T79"/>
                <a:gd fmla="*/ 1713 w 2118" name="T80"/>
                <a:gd fmla="*/ 1756 h 2835" name="T81"/>
                <a:gd fmla="*/ 1916 w 2118" name="T82"/>
                <a:gd fmla="*/ 1400 h 2835" name="T83"/>
                <a:gd fmla="*/ 1994 w 2118" name="T84"/>
                <a:gd fmla="*/ 1109 h 2835" name="T85"/>
                <a:gd fmla="*/ 1996 w 2118" name="T86"/>
                <a:gd fmla="*/ 889 h 2835" name="T87"/>
                <a:gd fmla="*/ 1916 w 2118" name="T88"/>
                <a:gd fmla="*/ 615 h 2835" name="T89"/>
                <a:gd fmla="*/ 1407 w 2118" name="T90"/>
                <a:gd fmla="*/ 171 h 2835" name="T91"/>
                <a:gd fmla="*/ 698 w 2118" name="T92"/>
                <a:gd fmla="*/ 173 h 2835" name="T93"/>
                <a:gd fmla="*/ 724 w 2118" name="T94"/>
                <a:gd fmla="*/ 2558 h 2835" name="T95"/>
                <a:gd fmla="*/ 702 w 2118" name="T96"/>
                <a:gd fmla="*/ 2629 h 2835" name="T97"/>
                <a:gd fmla="*/ 678 w 2118" name="T98"/>
                <a:gd fmla="*/ 2724 h 2835" name="T99"/>
                <a:gd fmla="*/ 1433 w 2118" name="T100"/>
                <a:gd fmla="*/ 2724 h 2835" name="T101"/>
                <a:gd fmla="*/ 1388 w 2118" name="T102"/>
                <a:gd fmla="*/ 2559 h 2835" name="T103"/>
                <a:gd fmla="*/ 1362 w 2118" name="T104"/>
                <a:gd fmla="*/ 2558 h 2835" name="T105"/>
                <a:gd fmla="*/ 724 w 2118" name="T106"/>
                <a:gd fmla="*/ 2558 h 283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35" w="2118">
                  <a:moveTo>
                    <a:pt x="740" y="43"/>
                  </a:moveTo>
                  <a:cubicBezTo>
                    <a:pt x="824" y="18"/>
                    <a:pt x="911" y="4"/>
                    <a:pt x="998" y="0"/>
                  </a:cubicBezTo>
                  <a:cubicBezTo>
                    <a:pt x="1034" y="1"/>
                    <a:pt x="1070" y="2"/>
                    <a:pt x="1106" y="0"/>
                  </a:cubicBezTo>
                  <a:cubicBezTo>
                    <a:pt x="1373" y="10"/>
                    <a:pt x="1637" y="119"/>
                    <a:pt x="1828" y="307"/>
                  </a:cubicBezTo>
                  <a:cubicBezTo>
                    <a:pt x="1949" y="426"/>
                    <a:pt x="2039" y="577"/>
                    <a:pt x="2082" y="741"/>
                  </a:cubicBezTo>
                  <a:cubicBezTo>
                    <a:pt x="2118" y="873"/>
                    <a:pt x="2117" y="1012"/>
                    <a:pt x="2101" y="1147"/>
                  </a:cubicBezTo>
                  <a:cubicBezTo>
                    <a:pt x="2090" y="1236"/>
                    <a:pt x="2066" y="1324"/>
                    <a:pt x="2032" y="1407"/>
                  </a:cubicBezTo>
                  <a:cubicBezTo>
                    <a:pt x="1977" y="1542"/>
                    <a:pt x="1900" y="1666"/>
                    <a:pt x="1821" y="1788"/>
                  </a:cubicBezTo>
                  <a:cubicBezTo>
                    <a:pt x="1775" y="1858"/>
                    <a:pt x="1731" y="1929"/>
                    <a:pt x="1681" y="1995"/>
                  </a:cubicBezTo>
                  <a:cubicBezTo>
                    <a:pt x="1630" y="2066"/>
                    <a:pt x="1581" y="2139"/>
                    <a:pt x="1541" y="2217"/>
                  </a:cubicBezTo>
                  <a:cubicBezTo>
                    <a:pt x="1505" y="2288"/>
                    <a:pt x="1475" y="2367"/>
                    <a:pt x="1482" y="2449"/>
                  </a:cubicBezTo>
                  <a:cubicBezTo>
                    <a:pt x="1486" y="2513"/>
                    <a:pt x="1513" y="2572"/>
                    <a:pt x="1529" y="2634"/>
                  </a:cubicBezTo>
                  <a:cubicBezTo>
                    <a:pt x="1547" y="2699"/>
                    <a:pt x="1557" y="2767"/>
                    <a:pt x="1563" y="2834"/>
                  </a:cubicBezTo>
                  <a:cubicBezTo>
                    <a:pt x="1353" y="2835"/>
                    <a:pt x="1144" y="2834"/>
                    <a:pt x="934" y="2834"/>
                  </a:cubicBezTo>
                  <a:cubicBezTo>
                    <a:pt x="806" y="2834"/>
                    <a:pt x="677" y="2835"/>
                    <a:pt x="549" y="2834"/>
                  </a:cubicBezTo>
                  <a:cubicBezTo>
                    <a:pt x="554" y="2771"/>
                    <a:pt x="562" y="2708"/>
                    <a:pt x="580" y="2647"/>
                  </a:cubicBezTo>
                  <a:cubicBezTo>
                    <a:pt x="597" y="2578"/>
                    <a:pt x="628" y="2512"/>
                    <a:pt x="630" y="2441"/>
                  </a:cubicBezTo>
                  <a:cubicBezTo>
                    <a:pt x="633" y="2375"/>
                    <a:pt x="613" y="2312"/>
                    <a:pt x="586" y="2253"/>
                  </a:cubicBezTo>
                  <a:cubicBezTo>
                    <a:pt x="536" y="2143"/>
                    <a:pt x="465" y="2045"/>
                    <a:pt x="395" y="1949"/>
                  </a:cubicBezTo>
                  <a:cubicBezTo>
                    <a:pt x="335" y="1859"/>
                    <a:pt x="274" y="1769"/>
                    <a:pt x="218" y="1677"/>
                  </a:cubicBezTo>
                  <a:cubicBezTo>
                    <a:pt x="150" y="1565"/>
                    <a:pt x="87" y="1448"/>
                    <a:pt x="48" y="1323"/>
                  </a:cubicBezTo>
                  <a:cubicBezTo>
                    <a:pt x="18" y="1228"/>
                    <a:pt x="4" y="1128"/>
                    <a:pt x="0" y="1029"/>
                  </a:cubicBezTo>
                  <a:cubicBezTo>
                    <a:pt x="2" y="994"/>
                    <a:pt x="2" y="960"/>
                    <a:pt x="1" y="925"/>
                  </a:cubicBezTo>
                  <a:cubicBezTo>
                    <a:pt x="10" y="705"/>
                    <a:pt x="107" y="492"/>
                    <a:pt x="258" y="333"/>
                  </a:cubicBezTo>
                  <a:cubicBezTo>
                    <a:pt x="389" y="195"/>
                    <a:pt x="558" y="95"/>
                    <a:pt x="740" y="43"/>
                  </a:cubicBezTo>
                  <a:close/>
                  <a:moveTo>
                    <a:pt x="698" y="173"/>
                  </a:moveTo>
                  <a:cubicBezTo>
                    <a:pt x="533" y="235"/>
                    <a:pt x="384" y="341"/>
                    <a:pt x="278" y="481"/>
                  </a:cubicBezTo>
                  <a:cubicBezTo>
                    <a:pt x="197" y="587"/>
                    <a:pt x="141" y="713"/>
                    <a:pt x="120" y="845"/>
                  </a:cubicBezTo>
                  <a:cubicBezTo>
                    <a:pt x="109" y="916"/>
                    <a:pt x="110" y="989"/>
                    <a:pt x="113" y="1061"/>
                  </a:cubicBezTo>
                  <a:cubicBezTo>
                    <a:pt x="116" y="1102"/>
                    <a:pt x="120" y="1144"/>
                    <a:pt x="128" y="1184"/>
                  </a:cubicBezTo>
                  <a:cubicBezTo>
                    <a:pt x="146" y="1285"/>
                    <a:pt x="184" y="1381"/>
                    <a:pt x="231" y="1472"/>
                  </a:cubicBezTo>
                  <a:cubicBezTo>
                    <a:pt x="293" y="1592"/>
                    <a:pt x="367" y="1705"/>
                    <a:pt x="441" y="1817"/>
                  </a:cubicBezTo>
                  <a:cubicBezTo>
                    <a:pt x="464" y="1850"/>
                    <a:pt x="484" y="1883"/>
                    <a:pt x="508" y="1915"/>
                  </a:cubicBezTo>
                  <a:cubicBezTo>
                    <a:pt x="558" y="1982"/>
                    <a:pt x="605" y="2052"/>
                    <a:pt x="646" y="2125"/>
                  </a:cubicBezTo>
                  <a:cubicBezTo>
                    <a:pt x="685" y="2194"/>
                    <a:pt x="718" y="2267"/>
                    <a:pt x="734" y="2345"/>
                  </a:cubicBezTo>
                  <a:cubicBezTo>
                    <a:pt x="742" y="2379"/>
                    <a:pt x="742" y="2413"/>
                    <a:pt x="743" y="2448"/>
                  </a:cubicBezTo>
                  <a:cubicBezTo>
                    <a:pt x="951" y="2447"/>
                    <a:pt x="1160" y="2447"/>
                    <a:pt x="1369" y="2448"/>
                  </a:cubicBezTo>
                  <a:cubicBezTo>
                    <a:pt x="1368" y="2404"/>
                    <a:pt x="1372" y="2359"/>
                    <a:pt x="1384" y="2317"/>
                  </a:cubicBezTo>
                  <a:cubicBezTo>
                    <a:pt x="1409" y="2224"/>
                    <a:pt x="1456" y="2139"/>
                    <a:pt x="1507" y="2058"/>
                  </a:cubicBezTo>
                  <a:cubicBezTo>
                    <a:pt x="1543" y="2001"/>
                    <a:pt x="1583" y="1945"/>
                    <a:pt x="1623" y="1890"/>
                  </a:cubicBezTo>
                  <a:cubicBezTo>
                    <a:pt x="1653" y="1846"/>
                    <a:pt x="1683" y="1801"/>
                    <a:pt x="1713" y="1756"/>
                  </a:cubicBezTo>
                  <a:cubicBezTo>
                    <a:pt x="1787" y="1641"/>
                    <a:pt x="1861" y="1525"/>
                    <a:pt x="1916" y="1400"/>
                  </a:cubicBezTo>
                  <a:cubicBezTo>
                    <a:pt x="1957" y="1308"/>
                    <a:pt x="1985" y="1209"/>
                    <a:pt x="1994" y="1109"/>
                  </a:cubicBezTo>
                  <a:cubicBezTo>
                    <a:pt x="2001" y="1036"/>
                    <a:pt x="2003" y="962"/>
                    <a:pt x="1996" y="889"/>
                  </a:cubicBezTo>
                  <a:cubicBezTo>
                    <a:pt x="1986" y="794"/>
                    <a:pt x="1959" y="701"/>
                    <a:pt x="1916" y="615"/>
                  </a:cubicBezTo>
                  <a:cubicBezTo>
                    <a:pt x="1813" y="408"/>
                    <a:pt x="1623" y="250"/>
                    <a:pt x="1407" y="171"/>
                  </a:cubicBezTo>
                  <a:cubicBezTo>
                    <a:pt x="1181" y="88"/>
                    <a:pt x="924" y="89"/>
                    <a:pt x="698" y="173"/>
                  </a:cubicBezTo>
                  <a:close/>
                  <a:moveTo>
                    <a:pt x="724" y="2558"/>
                  </a:moveTo>
                  <a:cubicBezTo>
                    <a:pt x="717" y="2582"/>
                    <a:pt x="710" y="2605"/>
                    <a:pt x="702" y="2629"/>
                  </a:cubicBezTo>
                  <a:cubicBezTo>
                    <a:pt x="691" y="2660"/>
                    <a:pt x="680" y="2691"/>
                    <a:pt x="678" y="2724"/>
                  </a:cubicBezTo>
                  <a:cubicBezTo>
                    <a:pt x="930" y="2724"/>
                    <a:pt x="1182" y="2724"/>
                    <a:pt x="1433" y="2724"/>
                  </a:cubicBezTo>
                  <a:cubicBezTo>
                    <a:pt x="1428" y="2667"/>
                    <a:pt x="1401" y="2615"/>
                    <a:pt x="1388" y="2559"/>
                  </a:cubicBezTo>
                  <a:cubicBezTo>
                    <a:pt x="1379" y="2557"/>
                    <a:pt x="1371" y="2558"/>
                    <a:pt x="1362" y="2558"/>
                  </a:cubicBezTo>
                  <a:cubicBezTo>
                    <a:pt x="1149" y="2558"/>
                    <a:pt x="936" y="2558"/>
                    <a:pt x="724" y="25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87"/>
            <p:cNvSpPr/>
            <p:nvPr/>
          </p:nvSpPr>
          <p:spPr bwMode="auto">
            <a:xfrm>
              <a:off x="4341813" y="6053138"/>
              <a:ext cx="936625" cy="117475"/>
            </a:xfrm>
            <a:custGeom>
              <a:gdLst>
                <a:gd fmla="*/ 0 w 890" name="T0"/>
                <a:gd fmla="*/ 2 h 112" name="T1"/>
                <a:gd fmla="*/ 888 w 890" name="T2"/>
                <a:gd fmla="*/ 1 h 112" name="T3"/>
                <a:gd fmla="*/ 889 w 890" name="T4"/>
                <a:gd fmla="*/ 110 h 112" name="T5"/>
                <a:gd fmla="*/ 886 w 890" name="T6"/>
                <a:gd fmla="*/ 111 h 112" name="T7"/>
                <a:gd fmla="*/ 0 w 890" name="T8"/>
                <a:gd fmla="*/ 112 h 112" name="T9"/>
                <a:gd fmla="*/ 0 w 890" name="T10"/>
                <a:gd fmla="*/ 2 h 1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2" w="890">
                  <a:moveTo>
                    <a:pt x="0" y="2"/>
                  </a:moveTo>
                  <a:cubicBezTo>
                    <a:pt x="296" y="0"/>
                    <a:pt x="592" y="1"/>
                    <a:pt x="888" y="1"/>
                  </a:cubicBezTo>
                  <a:cubicBezTo>
                    <a:pt x="890" y="37"/>
                    <a:pt x="888" y="74"/>
                    <a:pt x="889" y="110"/>
                  </a:cubicBezTo>
                  <a:cubicBezTo>
                    <a:pt x="886" y="111"/>
                    <a:pt x="886" y="111"/>
                    <a:pt x="886" y="111"/>
                  </a:cubicBezTo>
                  <a:cubicBezTo>
                    <a:pt x="591" y="112"/>
                    <a:pt x="295" y="111"/>
                    <a:pt x="0" y="112"/>
                  </a:cubicBezTo>
                  <a:cubicBezTo>
                    <a:pt x="0" y="75"/>
                    <a:pt x="0" y="38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88"/>
            <p:cNvSpPr/>
            <p:nvPr/>
          </p:nvSpPr>
          <p:spPr bwMode="auto">
            <a:xfrm>
              <a:off x="4516438" y="6286500"/>
              <a:ext cx="587375" cy="115888"/>
            </a:xfrm>
            <a:custGeom>
              <a:gdLst>
                <a:gd fmla="*/ 1 w 557" name="T0"/>
                <a:gd fmla="*/ 0 h 111" name="T1"/>
                <a:gd fmla="*/ 556 w 557" name="T2"/>
                <a:gd fmla="*/ 0 h 111" name="T3"/>
                <a:gd fmla="*/ 556 w 557" name="T4"/>
                <a:gd fmla="*/ 111 h 111" name="T5"/>
                <a:gd fmla="*/ 1 w 557" name="T6"/>
                <a:gd fmla="*/ 111 h 111" name="T7"/>
                <a:gd fmla="*/ 1 w 557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557">
                  <a:moveTo>
                    <a:pt x="1" y="0"/>
                  </a:moveTo>
                  <a:cubicBezTo>
                    <a:pt x="186" y="0"/>
                    <a:pt x="371" y="0"/>
                    <a:pt x="556" y="0"/>
                  </a:cubicBezTo>
                  <a:cubicBezTo>
                    <a:pt x="557" y="37"/>
                    <a:pt x="556" y="74"/>
                    <a:pt x="556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74"/>
                    <a:pt x="0" y="3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55435" y="5024906"/>
            <a:ext cx="375482" cy="327492"/>
            <a:chOff x="4191000" y="2520950"/>
            <a:chExt cx="3676650" cy="3206750"/>
          </a:xfrm>
          <a:solidFill>
            <a:schemeClr val="tx1"/>
          </a:solidFill>
        </p:grpSpPr>
        <p:sp>
          <p:nvSpPr>
            <p:cNvPr id="17" name="Freeform 78"/>
            <p:cNvSpPr/>
            <p:nvPr/>
          </p:nvSpPr>
          <p:spPr bwMode="auto">
            <a:xfrm>
              <a:off x="4191000" y="2520950"/>
              <a:ext cx="3676650" cy="2063750"/>
            </a:xfrm>
            <a:custGeom>
              <a:gdLst>
                <a:gd fmla="*/ 1581 w 3556" name="T0"/>
                <a:gd fmla="*/ 6 h 2004" name="T1"/>
                <a:gd fmla="*/ 1729 w 3556" name="T2"/>
                <a:gd fmla="*/ 3 h 2004" name="T3"/>
                <a:gd fmla="*/ 2186 w 3556" name="T4"/>
                <a:gd fmla="*/ 139 h 2004" name="T5"/>
                <a:gd fmla="*/ 2472 w 3556" name="T6"/>
                <a:gd fmla="*/ 393 h 2004" name="T7"/>
                <a:gd fmla="*/ 2500 w 3556" name="T8"/>
                <a:gd fmla="*/ 430 h 2004" name="T9"/>
                <a:gd fmla="*/ 3017 w 3556" name="T10"/>
                <a:gd fmla="*/ 430 h 2004" name="T11"/>
                <a:gd fmla="*/ 3377 w 3556" name="T12"/>
                <a:gd fmla="*/ 684 h 2004" name="T13"/>
                <a:gd fmla="*/ 3547 w 3556" name="T14"/>
                <a:gd fmla="*/ 1073 h 2004" name="T15"/>
                <a:gd fmla="*/ 3554 w 3556" name="T16"/>
                <a:gd fmla="*/ 1184 h 2004" name="T17"/>
                <a:gd fmla="*/ 3546 w 3556" name="T18"/>
                <a:gd fmla="*/ 1303 h 2004" name="T19"/>
                <a:gd fmla="*/ 3364 w 3556" name="T20"/>
                <a:gd fmla="*/ 1699 h 2004" name="T21"/>
                <a:gd fmla="*/ 2821 w 3556" name="T22"/>
                <a:gd fmla="*/ 1987 h 2004" name="T23"/>
                <a:gd fmla="*/ 2785 w 3556" name="T24"/>
                <a:gd fmla="*/ 2001 h 2004" name="T25"/>
                <a:gd fmla="*/ 2069 w 3556" name="T26"/>
                <a:gd fmla="*/ 2001 h 2004" name="T27"/>
                <a:gd fmla="*/ 2069 w 3556" name="T28"/>
                <a:gd fmla="*/ 1891 h 2004" name="T29"/>
                <a:gd fmla="*/ 2769 w 3556" name="T30"/>
                <a:gd fmla="*/ 1891 h 2004" name="T31"/>
                <a:gd fmla="*/ 2789 w 3556" name="T32"/>
                <a:gd fmla="*/ 1880 h 2004" name="T33"/>
                <a:gd fmla="*/ 3119 w 3556" name="T34"/>
                <a:gd fmla="*/ 1770 h 2004" name="T35"/>
                <a:gd fmla="*/ 3396 w 3556" name="T36"/>
                <a:gd fmla="*/ 1436 h 2004" name="T37"/>
                <a:gd fmla="*/ 3420 w 3556" name="T38"/>
                <a:gd fmla="*/ 1008 h 2004" name="T39"/>
                <a:gd fmla="*/ 3177 w 3556" name="T40"/>
                <a:gd fmla="*/ 644 h 2004" name="T41"/>
                <a:gd fmla="*/ 2761 w 3556" name="T42"/>
                <a:gd fmla="*/ 499 h 2004" name="T43"/>
                <a:gd fmla="*/ 2501 w 3556" name="T44"/>
                <a:gd fmla="*/ 547 h 2004" name="T45"/>
                <a:gd fmla="*/ 2428 w 3556" name="T46"/>
                <a:gd fmla="*/ 524 h 2004" name="T47"/>
                <a:gd fmla="*/ 2125 w 3556" name="T48"/>
                <a:gd fmla="*/ 231 h 2004" name="T49"/>
                <a:gd fmla="*/ 1473 w 3556" name="T50"/>
                <a:gd fmla="*/ 135 h 2004" name="T51"/>
                <a:gd fmla="*/ 1099 w 3556" name="T52"/>
                <a:gd fmla="*/ 326 h 2004" name="T53"/>
                <a:gd fmla="*/ 829 w 3556" name="T54"/>
                <a:gd fmla="*/ 736 h 2004" name="T55"/>
                <a:gd fmla="*/ 793 w 3556" name="T56"/>
                <a:gd fmla="*/ 777 h 2004" name="T57"/>
                <a:gd fmla="*/ 741 w 3556" name="T58"/>
                <a:gd fmla="*/ 776 h 2004" name="T59"/>
                <a:gd fmla="*/ 412 w 3556" name="T60"/>
                <a:gd fmla="*/ 839 h 2004" name="T61"/>
                <a:gd fmla="*/ 160 w 3556" name="T62"/>
                <a:gd fmla="*/ 1100 h 2004" name="T63"/>
                <a:gd fmla="*/ 115 w 3556" name="T64"/>
                <a:gd fmla="*/ 1396 h 2004" name="T65"/>
                <a:gd fmla="*/ 318 w 3556" name="T66"/>
                <a:gd fmla="*/ 1759 h 2004" name="T67"/>
                <a:gd fmla="*/ 573 w 3556" name="T68"/>
                <a:gd fmla="*/ 1876 h 2004" name="T69"/>
                <a:gd fmla="*/ 591 w 3556" name="T70"/>
                <a:gd fmla="*/ 1890 h 2004" name="T71"/>
                <a:gd fmla="*/ 1513 w 3556" name="T72"/>
                <a:gd fmla="*/ 1891 h 2004" name="T73"/>
                <a:gd fmla="*/ 1513 w 3556" name="T74"/>
                <a:gd fmla="*/ 2001 h 2004" name="T75"/>
                <a:gd fmla="*/ 573 w 3556" name="T76"/>
                <a:gd fmla="*/ 2001 h 2004" name="T77"/>
                <a:gd fmla="*/ 525 w 3556" name="T78"/>
                <a:gd fmla="*/ 1979 h 2004" name="T79"/>
                <a:gd fmla="*/ 231 w 3556" name="T80"/>
                <a:gd fmla="*/ 1830 h 2004" name="T81"/>
                <a:gd fmla="*/ 0 w 3556" name="T82"/>
                <a:gd fmla="*/ 1360 h 2004" name="T83"/>
                <a:gd fmla="*/ 0 w 3556" name="T84"/>
                <a:gd fmla="*/ 1288 h 2004" name="T85"/>
                <a:gd fmla="*/ 71 w 3556" name="T86"/>
                <a:gd fmla="*/ 1030 h 2004" name="T87"/>
                <a:gd fmla="*/ 378 w 3556" name="T88"/>
                <a:gd fmla="*/ 733 h 2004" name="T89"/>
                <a:gd fmla="*/ 734 w 3556" name="T90"/>
                <a:gd fmla="*/ 666 h 2004" name="T91"/>
                <a:gd fmla="*/ 740 w 3556" name="T92"/>
                <a:gd fmla="*/ 652 h 2004" name="T93"/>
                <a:gd fmla="*/ 1006 w 3556" name="T94"/>
                <a:gd fmla="*/ 261 h 2004" name="T95"/>
                <a:gd fmla="*/ 1581 w 3556" name="T96"/>
                <a:gd fmla="*/ 6 h 200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04" w="3556">
                  <a:moveTo>
                    <a:pt x="1581" y="6"/>
                  </a:moveTo>
                  <a:cubicBezTo>
                    <a:pt x="1630" y="0"/>
                    <a:pt x="1680" y="7"/>
                    <a:pt x="1729" y="3"/>
                  </a:cubicBezTo>
                  <a:cubicBezTo>
                    <a:pt x="1889" y="10"/>
                    <a:pt x="2048" y="57"/>
                    <a:pt x="2186" y="139"/>
                  </a:cubicBezTo>
                  <a:cubicBezTo>
                    <a:pt x="2297" y="204"/>
                    <a:pt x="2394" y="291"/>
                    <a:pt x="2472" y="393"/>
                  </a:cubicBezTo>
                  <a:cubicBezTo>
                    <a:pt x="2481" y="405"/>
                    <a:pt x="2490" y="418"/>
                    <a:pt x="2500" y="430"/>
                  </a:cubicBezTo>
                  <a:cubicBezTo>
                    <a:pt x="2665" y="371"/>
                    <a:pt x="2851" y="373"/>
                    <a:pt x="3017" y="430"/>
                  </a:cubicBezTo>
                  <a:cubicBezTo>
                    <a:pt x="3158" y="479"/>
                    <a:pt x="3284" y="568"/>
                    <a:pt x="3377" y="684"/>
                  </a:cubicBezTo>
                  <a:cubicBezTo>
                    <a:pt x="3468" y="795"/>
                    <a:pt x="3527" y="931"/>
                    <a:pt x="3547" y="1073"/>
                  </a:cubicBezTo>
                  <a:cubicBezTo>
                    <a:pt x="3552" y="1109"/>
                    <a:pt x="3556" y="1147"/>
                    <a:pt x="3554" y="1184"/>
                  </a:cubicBezTo>
                  <a:cubicBezTo>
                    <a:pt x="3556" y="1224"/>
                    <a:pt x="3552" y="1264"/>
                    <a:pt x="3546" y="1303"/>
                  </a:cubicBezTo>
                  <a:cubicBezTo>
                    <a:pt x="3524" y="1449"/>
                    <a:pt x="3459" y="1587"/>
                    <a:pt x="3364" y="1699"/>
                  </a:cubicBezTo>
                  <a:cubicBezTo>
                    <a:pt x="3229" y="1860"/>
                    <a:pt x="3030" y="1966"/>
                    <a:pt x="2821" y="1987"/>
                  </a:cubicBezTo>
                  <a:cubicBezTo>
                    <a:pt x="2807" y="1986"/>
                    <a:pt x="2800" y="2004"/>
                    <a:pt x="2785" y="2001"/>
                  </a:cubicBezTo>
                  <a:cubicBezTo>
                    <a:pt x="2546" y="2001"/>
                    <a:pt x="2307" y="2002"/>
                    <a:pt x="2069" y="2001"/>
                  </a:cubicBezTo>
                  <a:cubicBezTo>
                    <a:pt x="2069" y="1964"/>
                    <a:pt x="2068" y="1928"/>
                    <a:pt x="2069" y="1891"/>
                  </a:cubicBezTo>
                  <a:cubicBezTo>
                    <a:pt x="2302" y="1891"/>
                    <a:pt x="2536" y="1891"/>
                    <a:pt x="2769" y="1891"/>
                  </a:cubicBezTo>
                  <a:cubicBezTo>
                    <a:pt x="2779" y="1893"/>
                    <a:pt x="2781" y="1881"/>
                    <a:pt x="2789" y="1880"/>
                  </a:cubicBezTo>
                  <a:cubicBezTo>
                    <a:pt x="2906" y="1870"/>
                    <a:pt x="3020" y="1833"/>
                    <a:pt x="3119" y="1770"/>
                  </a:cubicBezTo>
                  <a:cubicBezTo>
                    <a:pt x="3243" y="1691"/>
                    <a:pt x="3342" y="1573"/>
                    <a:pt x="3396" y="1436"/>
                  </a:cubicBezTo>
                  <a:cubicBezTo>
                    <a:pt x="3451" y="1301"/>
                    <a:pt x="3458" y="1149"/>
                    <a:pt x="3420" y="1008"/>
                  </a:cubicBezTo>
                  <a:cubicBezTo>
                    <a:pt x="3381" y="865"/>
                    <a:pt x="3294" y="735"/>
                    <a:pt x="3177" y="644"/>
                  </a:cubicBezTo>
                  <a:cubicBezTo>
                    <a:pt x="3059" y="551"/>
                    <a:pt x="2911" y="499"/>
                    <a:pt x="2761" y="499"/>
                  </a:cubicBezTo>
                  <a:cubicBezTo>
                    <a:pt x="2672" y="498"/>
                    <a:pt x="2583" y="514"/>
                    <a:pt x="2501" y="547"/>
                  </a:cubicBezTo>
                  <a:cubicBezTo>
                    <a:pt x="2475" y="560"/>
                    <a:pt x="2442" y="549"/>
                    <a:pt x="2428" y="524"/>
                  </a:cubicBezTo>
                  <a:cubicBezTo>
                    <a:pt x="2352" y="405"/>
                    <a:pt x="2248" y="303"/>
                    <a:pt x="2125" y="231"/>
                  </a:cubicBezTo>
                  <a:cubicBezTo>
                    <a:pt x="1931" y="117"/>
                    <a:pt x="1692" y="82"/>
                    <a:pt x="1473" y="135"/>
                  </a:cubicBezTo>
                  <a:cubicBezTo>
                    <a:pt x="1336" y="168"/>
                    <a:pt x="1206" y="234"/>
                    <a:pt x="1099" y="326"/>
                  </a:cubicBezTo>
                  <a:cubicBezTo>
                    <a:pt x="973" y="434"/>
                    <a:pt x="877" y="577"/>
                    <a:pt x="829" y="736"/>
                  </a:cubicBezTo>
                  <a:cubicBezTo>
                    <a:pt x="824" y="754"/>
                    <a:pt x="811" y="771"/>
                    <a:pt x="793" y="777"/>
                  </a:cubicBezTo>
                  <a:cubicBezTo>
                    <a:pt x="776" y="783"/>
                    <a:pt x="758" y="778"/>
                    <a:pt x="741" y="776"/>
                  </a:cubicBezTo>
                  <a:cubicBezTo>
                    <a:pt x="628" y="762"/>
                    <a:pt x="512" y="786"/>
                    <a:pt x="412" y="839"/>
                  </a:cubicBezTo>
                  <a:cubicBezTo>
                    <a:pt x="303" y="896"/>
                    <a:pt x="213" y="989"/>
                    <a:pt x="160" y="1100"/>
                  </a:cubicBezTo>
                  <a:cubicBezTo>
                    <a:pt x="117" y="1191"/>
                    <a:pt x="101" y="1295"/>
                    <a:pt x="115" y="1396"/>
                  </a:cubicBezTo>
                  <a:cubicBezTo>
                    <a:pt x="134" y="1536"/>
                    <a:pt x="209" y="1668"/>
                    <a:pt x="318" y="1759"/>
                  </a:cubicBezTo>
                  <a:cubicBezTo>
                    <a:pt x="391" y="1819"/>
                    <a:pt x="479" y="1862"/>
                    <a:pt x="573" y="1876"/>
                  </a:cubicBezTo>
                  <a:cubicBezTo>
                    <a:pt x="582" y="1877"/>
                    <a:pt x="586" y="1885"/>
                    <a:pt x="591" y="1890"/>
                  </a:cubicBezTo>
                  <a:cubicBezTo>
                    <a:pt x="899" y="1892"/>
                    <a:pt x="1206" y="1890"/>
                    <a:pt x="1513" y="1891"/>
                  </a:cubicBezTo>
                  <a:cubicBezTo>
                    <a:pt x="1513" y="1928"/>
                    <a:pt x="1513" y="1964"/>
                    <a:pt x="1513" y="2001"/>
                  </a:cubicBezTo>
                  <a:cubicBezTo>
                    <a:pt x="1200" y="2002"/>
                    <a:pt x="886" y="2001"/>
                    <a:pt x="573" y="2001"/>
                  </a:cubicBezTo>
                  <a:cubicBezTo>
                    <a:pt x="553" y="2004"/>
                    <a:pt x="543" y="1981"/>
                    <a:pt x="525" y="1979"/>
                  </a:cubicBezTo>
                  <a:cubicBezTo>
                    <a:pt x="416" y="1957"/>
                    <a:pt x="314" y="1904"/>
                    <a:pt x="231" y="1830"/>
                  </a:cubicBezTo>
                  <a:cubicBezTo>
                    <a:pt x="96" y="1712"/>
                    <a:pt x="9" y="1539"/>
                    <a:pt x="0" y="1360"/>
                  </a:cubicBezTo>
                  <a:cubicBezTo>
                    <a:pt x="0" y="1336"/>
                    <a:pt x="0" y="1312"/>
                    <a:pt x="0" y="1288"/>
                  </a:cubicBezTo>
                  <a:cubicBezTo>
                    <a:pt x="5" y="1199"/>
                    <a:pt x="30" y="1110"/>
                    <a:pt x="71" y="1030"/>
                  </a:cubicBezTo>
                  <a:cubicBezTo>
                    <a:pt x="137" y="901"/>
                    <a:pt x="247" y="796"/>
                    <a:pt x="378" y="733"/>
                  </a:cubicBezTo>
                  <a:cubicBezTo>
                    <a:pt x="488" y="679"/>
                    <a:pt x="612" y="657"/>
                    <a:pt x="734" y="666"/>
                  </a:cubicBezTo>
                  <a:cubicBezTo>
                    <a:pt x="736" y="661"/>
                    <a:pt x="739" y="657"/>
                    <a:pt x="740" y="652"/>
                  </a:cubicBezTo>
                  <a:cubicBezTo>
                    <a:pt x="795" y="502"/>
                    <a:pt x="888" y="368"/>
                    <a:pt x="1006" y="261"/>
                  </a:cubicBezTo>
                  <a:cubicBezTo>
                    <a:pt x="1164" y="118"/>
                    <a:pt x="1369" y="26"/>
                    <a:pt x="158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5540375" y="3675063"/>
              <a:ext cx="1004888" cy="2052637"/>
            </a:xfrm>
            <a:custGeom>
              <a:gdLst>
                <a:gd fmla="*/ 430 w 971" name="T0"/>
                <a:gd fmla="*/ 0 h 1993" name="T1"/>
                <a:gd fmla="*/ 540 w 971" name="T2"/>
                <a:gd fmla="*/ 0 h 1993" name="T3"/>
                <a:gd fmla="*/ 540 w 971" name="T4"/>
                <a:gd fmla="*/ 1764 h 1993" name="T5"/>
                <a:gd fmla="*/ 677 w 971" name="T6"/>
                <a:gd fmla="*/ 1613 h 1993" name="T7"/>
                <a:gd fmla="*/ 869 w 971" name="T8"/>
                <a:gd fmla="*/ 1398 h 1993" name="T9"/>
                <a:gd fmla="*/ 887 w 971" name="T10"/>
                <a:gd fmla="*/ 1380 h 1993" name="T11"/>
                <a:gd fmla="*/ 899 w 971" name="T12"/>
                <a:gd fmla="*/ 1387 h 1993" name="T13"/>
                <a:gd fmla="*/ 971 w 971" name="T14"/>
                <a:gd fmla="*/ 1451 h 1993" name="T15"/>
                <a:gd fmla="*/ 505 w 971" name="T16"/>
                <a:gd fmla="*/ 1970 h 1993" name="T17"/>
                <a:gd fmla="*/ 484 w 971" name="T18"/>
                <a:gd fmla="*/ 1993 h 1993" name="T19"/>
                <a:gd fmla="*/ 0 w 971" name="T20"/>
                <a:gd fmla="*/ 1452 h 1993" name="T21"/>
                <a:gd fmla="*/ 9 w 971" name="T22"/>
                <a:gd fmla="*/ 1442 h 1993" name="T23"/>
                <a:gd fmla="*/ 77 w 971" name="T24"/>
                <a:gd fmla="*/ 1382 h 1993" name="T25"/>
                <a:gd fmla="*/ 89 w 971" name="T26"/>
                <a:gd fmla="*/ 1386 h 1993" name="T27"/>
                <a:gd fmla="*/ 380 w 971" name="T28"/>
                <a:gd fmla="*/ 1711 h 1993" name="T29"/>
                <a:gd fmla="*/ 430 w 971" name="T30"/>
                <a:gd fmla="*/ 1764 h 1993" name="T31"/>
                <a:gd fmla="*/ 429 w 971" name="T32"/>
                <a:gd fmla="*/ 432 h 1993" name="T33"/>
                <a:gd fmla="*/ 430 w 971" name="T34"/>
                <a:gd fmla="*/ 0 h 199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92" w="971">
                  <a:moveTo>
                    <a:pt x="430" y="0"/>
                  </a:moveTo>
                  <a:cubicBezTo>
                    <a:pt x="467" y="0"/>
                    <a:pt x="503" y="0"/>
                    <a:pt x="540" y="0"/>
                  </a:cubicBezTo>
                  <a:cubicBezTo>
                    <a:pt x="541" y="588"/>
                    <a:pt x="540" y="1176"/>
                    <a:pt x="540" y="1764"/>
                  </a:cubicBezTo>
                  <a:cubicBezTo>
                    <a:pt x="587" y="1715"/>
                    <a:pt x="631" y="1663"/>
                    <a:pt x="677" y="1613"/>
                  </a:cubicBezTo>
                  <a:cubicBezTo>
                    <a:pt x="741" y="1542"/>
                    <a:pt x="805" y="1470"/>
                    <a:pt x="869" y="1398"/>
                  </a:cubicBezTo>
                  <a:cubicBezTo>
                    <a:pt x="875" y="1392"/>
                    <a:pt x="880" y="1385"/>
                    <a:pt x="887" y="1380"/>
                  </a:cubicBezTo>
                  <a:cubicBezTo>
                    <a:pt x="892" y="1380"/>
                    <a:pt x="895" y="1385"/>
                    <a:pt x="899" y="1387"/>
                  </a:cubicBezTo>
                  <a:cubicBezTo>
                    <a:pt x="922" y="1409"/>
                    <a:pt x="947" y="1429"/>
                    <a:pt x="971" y="1451"/>
                  </a:cubicBezTo>
                  <a:cubicBezTo>
                    <a:pt x="816" y="1624"/>
                    <a:pt x="660" y="1797"/>
                    <a:pt x="505" y="1970"/>
                  </a:cubicBezTo>
                  <a:cubicBezTo>
                    <a:pt x="499" y="1978"/>
                    <a:pt x="492" y="1986"/>
                    <a:pt x="484" y="1993"/>
                  </a:cubicBezTo>
                  <a:cubicBezTo>
                    <a:pt x="323" y="1812"/>
                    <a:pt x="161" y="1632"/>
                    <a:pt x="0" y="1452"/>
                  </a:cubicBezTo>
                  <a:cubicBezTo>
                    <a:pt x="1" y="1447"/>
                    <a:pt x="6" y="1445"/>
                    <a:pt x="9" y="1442"/>
                  </a:cubicBezTo>
                  <a:cubicBezTo>
                    <a:pt x="32" y="1422"/>
                    <a:pt x="54" y="1402"/>
                    <a:pt x="77" y="1382"/>
                  </a:cubicBezTo>
                  <a:cubicBezTo>
                    <a:pt x="82" y="1377"/>
                    <a:pt x="86" y="1382"/>
                    <a:pt x="89" y="1386"/>
                  </a:cubicBezTo>
                  <a:cubicBezTo>
                    <a:pt x="186" y="1494"/>
                    <a:pt x="283" y="1602"/>
                    <a:pt x="380" y="1711"/>
                  </a:cubicBezTo>
                  <a:cubicBezTo>
                    <a:pt x="397" y="1728"/>
                    <a:pt x="412" y="1748"/>
                    <a:pt x="430" y="1764"/>
                  </a:cubicBezTo>
                  <a:cubicBezTo>
                    <a:pt x="429" y="1320"/>
                    <a:pt x="430" y="876"/>
                    <a:pt x="429" y="432"/>
                  </a:cubicBezTo>
                  <a:cubicBezTo>
                    <a:pt x="430" y="288"/>
                    <a:pt x="429" y="144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9139" y="908050"/>
            <a:ext cx="4375432" cy="1767645"/>
            <a:chOff x="2656785" y="1251978"/>
            <a:chExt cx="4375432" cy="1767645"/>
          </a:xfrm>
        </p:grpSpPr>
        <p:sp>
          <p:nvSpPr>
            <p:cNvPr id="20" name="文本框 19"/>
            <p:cNvSpPr txBox="1"/>
            <p:nvPr/>
          </p:nvSpPr>
          <p:spPr>
            <a:xfrm>
              <a:off x="2656785" y="1646940"/>
              <a:ext cx="4375432" cy="13594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</a:rPr>
                <a:t>上海广告有限公司是中国第一家精品PPT设计机构拥有顶尖的PPT设计团队坚持精益求精上海广告有限公司是中国第一家精品PPT设计机构拥有顶尖的PPT设计团队坚持精益求精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71661" y="1251978"/>
              <a:ext cx="207445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753546" y="1647703"/>
              <a:ext cx="408998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269139" y="3455053"/>
            <a:ext cx="4375432" cy="1767645"/>
            <a:chOff x="2656785" y="1251978"/>
            <a:chExt cx="4375432" cy="1767645"/>
          </a:xfrm>
        </p:grpSpPr>
        <p:sp>
          <p:nvSpPr>
            <p:cNvPr id="26" name="文本框 25"/>
            <p:cNvSpPr txBox="1"/>
            <p:nvPr/>
          </p:nvSpPr>
          <p:spPr>
            <a:xfrm>
              <a:off x="2656785" y="1646940"/>
              <a:ext cx="4375432" cy="13594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ea"/>
                </a:rPr>
                <a:t>上海广告有限公司是中国第一家精品PPT设计机构拥有顶尖的PPT设计团队坚持精益求精上海广告有限公司是中国第一家精品PPT设计机构拥有顶尖的PPT设计团队坚持精益求精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671661" y="1251978"/>
              <a:ext cx="207445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753546" y="1647703"/>
              <a:ext cx="408998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371524849"/>
      </p:ext>
    </p:extLst>
  </p:cSld>
  <p:clrMapOvr>
    <a:masterClrMapping/>
  </p:clrMapOvr>
  <p:transition advClick="0" advTm="4000"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Graphic grpId="0" spid="8">
        <p:bldAsOne/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表 7"/>
          <p:cNvGraphicFramePr/>
          <p:nvPr/>
        </p:nvGraphicFramePr>
        <p:xfrm>
          <a:off x="3425825" y="1922463"/>
          <a:ext cx="5283200" cy="352266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4339" name="组合 1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sp>
          <p:nvSpPr>
            <p:cNvPr id="14361" name="文本框 3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4362" name="文本框 4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1600" u="none">
                  <a:ln>
                    <a:noFill/>
                  </a:ln>
                  <a:solidFill>
                    <a:srgbClr val="592A28"/>
                  </a:solidFill>
                  <a:effectLst/>
                  <a:uLnTx/>
                  <a:uFillTx/>
                  <a:latin charset="0" panose="02000000000000000000" pitchFamily="50" typeface="Nexa Light"/>
                  <a:ea charset="-122" panose="02000000000000000000" pitchFamily="2" typeface="方正兰亭黑简体"/>
                </a:rPr>
                <a:t>Add your subtitle here </a:t>
              </a:r>
            </a:p>
          </p:txBody>
        </p:sp>
      </p:grpSp>
      <p:grpSp>
        <p:nvGrpSpPr>
          <p:cNvPr id="14340" name="组合 31"/>
          <p:cNvGrpSpPr/>
          <p:nvPr/>
        </p:nvGrpSpPr>
        <p:grpSpPr>
          <a:xfrm>
            <a:off x="8348663" y="4800600"/>
            <a:ext cx="3482975" cy="1682750"/>
            <a:chOff x="8331200" y="4641402"/>
            <a:chExt cx="3483428" cy="1683798"/>
          </a:xfrm>
        </p:grpSpPr>
        <p:sp>
          <p:nvSpPr>
            <p:cNvPr id="14357" name="文本框 9"/>
            <p:cNvSpPr txBox="1">
              <a:spLocks noChangeArrowheads="1"/>
            </p:cNvSpPr>
            <p:nvPr/>
          </p:nvSpPr>
          <p:spPr bwMode="auto">
            <a:xfrm>
              <a:off x="8403773" y="4641402"/>
              <a:ext cx="1350962" cy="64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3600" u="none">
                  <a:ln>
                    <a:noFill/>
                  </a:ln>
                  <a:solidFill>
                    <a:srgbClr val="592A28"/>
                  </a:solidFill>
                  <a:effectLst/>
                  <a:uLnTx/>
                  <a:uFillTx/>
                  <a:latin charset="0" panose="02000000000000000000" pitchFamily="50" typeface="Nexa Light"/>
                  <a:ea charset="-122" panose="02000000000000000000" pitchFamily="2" typeface="方正兰亭黑简体"/>
                </a:rPr>
                <a:t>59%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31198" y="5152895"/>
              <a:ext cx="3483428" cy="11620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8432813" y="5152895"/>
              <a:ext cx="33818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任意多边形 19"/>
          <p:cNvSpPr/>
          <p:nvPr/>
        </p:nvSpPr>
        <p:spPr>
          <a:xfrm>
            <a:off x="3759200" y="4456113"/>
            <a:ext cx="1495425" cy="609600"/>
          </a:xfrm>
          <a:custGeom>
            <a:gdLst>
              <a:gd fmla="*/ 1494971 w 1494971" name="connsiteX0"/>
              <a:gd fmla="*/ 0 h 696685" name="connsiteY0"/>
              <a:gd fmla="*/ 899886 w 1494971" name="connsiteX1"/>
              <a:gd fmla="*/ 696685 h 696685" name="connsiteY1"/>
              <a:gd fmla="*/ 0 w 1494971" name="connsiteX2"/>
              <a:gd fmla="*/ 696685 h 696685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696685" w="1494971">
                <a:moveTo>
                  <a:pt x="1494971" y="0"/>
                </a:moveTo>
                <a:lnTo>
                  <a:pt x="899886" y="696685"/>
                </a:lnTo>
                <a:lnTo>
                  <a:pt x="0" y="696685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grpSp>
        <p:nvGrpSpPr>
          <p:cNvPr id="14342" name="组合 25"/>
          <p:cNvGrpSpPr/>
          <p:nvPr/>
        </p:nvGrpSpPr>
        <p:grpSpPr>
          <a:xfrm>
            <a:off x="350838" y="4799013"/>
            <a:ext cx="3482975" cy="1684337"/>
            <a:chOff x="334963" y="4798794"/>
            <a:chExt cx="3483428" cy="1685306"/>
          </a:xfrm>
        </p:grpSpPr>
        <p:sp>
          <p:nvSpPr>
            <p:cNvPr id="14354" name="文本框 20"/>
            <p:cNvSpPr txBox="1">
              <a:spLocks noChangeArrowheads="1"/>
            </p:cNvSpPr>
            <p:nvPr/>
          </p:nvSpPr>
          <p:spPr bwMode="auto">
            <a:xfrm>
              <a:off x="2408239" y="4798794"/>
              <a:ext cx="1350962" cy="64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3600" u="none">
                  <a:ln>
                    <a:noFill/>
                  </a:ln>
                  <a:solidFill>
                    <a:srgbClr val="C0ACA2"/>
                  </a:solidFill>
                  <a:effectLst/>
                  <a:uLnTx/>
                  <a:uFillTx/>
                  <a:latin charset="0" panose="02000000000000000000" pitchFamily="50" typeface="Nexa Light"/>
                  <a:ea charset="-122" panose="02000000000000000000" pitchFamily="2" typeface="方正兰亭黑简体"/>
                </a:rPr>
                <a:t>23%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4963" y="5311851"/>
              <a:ext cx="3483428" cy="11619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49252" y="5311851"/>
              <a:ext cx="33818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任意多边形 23"/>
          <p:cNvSpPr/>
          <p:nvPr/>
        </p:nvSpPr>
        <p:spPr>
          <a:xfrm>
            <a:off x="7142163" y="4470400"/>
            <a:ext cx="1189037" cy="595313"/>
          </a:xfrm>
          <a:custGeom>
            <a:gdLst>
              <a:gd fmla="*/ 0 w 2046515" name="connsiteX0"/>
              <a:gd fmla="*/ 0 h 478971" name="connsiteY0"/>
              <a:gd fmla="*/ 740229 w 2046515" name="connsiteX1"/>
              <a:gd fmla="*/ 478971 h 478971" name="connsiteY1"/>
              <a:gd fmla="*/ 2046515 w 2046515" name="connsiteX2"/>
              <a:gd fmla="*/ 478971 h 47897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8971" w="2046515">
                <a:moveTo>
                  <a:pt x="0" y="0"/>
                </a:moveTo>
                <a:lnTo>
                  <a:pt x="740229" y="478971"/>
                </a:lnTo>
                <a:lnTo>
                  <a:pt x="2046515" y="478971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3749675" y="2066925"/>
            <a:ext cx="1444625" cy="954088"/>
          </a:xfrm>
          <a:custGeom>
            <a:gdLst>
              <a:gd fmla="*/ 1444487 w 1444487" name="connsiteX0"/>
              <a:gd fmla="*/ 954157 h 954157" name="connsiteY0"/>
              <a:gd fmla="*/ 477078 w 1444487" name="connsiteX1"/>
              <a:gd fmla="*/ 0 h 954157" name="connsiteY1"/>
              <a:gd fmla="*/ 0 w 1444487" name="connsiteX2"/>
              <a:gd fmla="*/ 0 h 954157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954157" w="1444487">
                <a:moveTo>
                  <a:pt x="1444487" y="954157"/>
                </a:moveTo>
                <a:lnTo>
                  <a:pt x="477078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grpSp>
        <p:nvGrpSpPr>
          <p:cNvPr id="14345" name="组合 26"/>
          <p:cNvGrpSpPr/>
          <p:nvPr/>
        </p:nvGrpSpPr>
        <p:grpSpPr>
          <a:xfrm>
            <a:off x="352425" y="1787525"/>
            <a:ext cx="3484563" cy="1684338"/>
            <a:chOff x="334963" y="4798794"/>
            <a:chExt cx="3483428" cy="1685306"/>
          </a:xfrm>
        </p:grpSpPr>
        <p:sp>
          <p:nvSpPr>
            <p:cNvPr id="14351" name="文本框 27"/>
            <p:cNvSpPr txBox="1">
              <a:spLocks noChangeArrowheads="1"/>
            </p:cNvSpPr>
            <p:nvPr/>
          </p:nvSpPr>
          <p:spPr bwMode="auto">
            <a:xfrm>
              <a:off x="2408238" y="4798794"/>
              <a:ext cx="1350962" cy="640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3600" u="none">
                  <a:ln>
                    <a:noFill/>
                  </a:ln>
                  <a:solidFill>
                    <a:srgbClr val="D17F28"/>
                  </a:solidFill>
                  <a:effectLst/>
                  <a:uLnTx/>
                  <a:uFillTx/>
                  <a:latin charset="0" panose="02000000000000000000" pitchFamily="50" typeface="Nexa Light"/>
                  <a:ea charset="-122" panose="02000000000000000000" pitchFamily="2" typeface="方正兰亭黑简体"/>
                </a:rPr>
                <a:t>10%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4963" y="5311852"/>
              <a:ext cx="3483428" cy="11619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49246" y="5311852"/>
              <a:ext cx="338186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任意多边形 30"/>
          <p:cNvSpPr/>
          <p:nvPr/>
        </p:nvSpPr>
        <p:spPr>
          <a:xfrm>
            <a:off x="5870575" y="2087563"/>
            <a:ext cx="2476500" cy="782637"/>
          </a:xfrm>
          <a:custGeom>
            <a:gdLst>
              <a:gd fmla="*/ 0 w 2477729" name="connsiteX0"/>
              <a:gd fmla="*/ 781664 h 781664" name="connsiteY0"/>
              <a:gd fmla="*/ 496529 w 2477729" name="connsiteX1"/>
              <a:gd fmla="*/ 0 h 781664" name="connsiteY1"/>
              <a:gd fmla="*/ 2477729 w 2477729" name="connsiteX2"/>
              <a:gd fmla="*/ 0 h 781664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781664" w="2477729">
                <a:moveTo>
                  <a:pt x="0" y="781664"/>
                </a:moveTo>
                <a:lnTo>
                  <a:pt x="496529" y="0"/>
                </a:lnTo>
                <a:lnTo>
                  <a:pt x="2477729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grpSp>
        <p:nvGrpSpPr>
          <p:cNvPr id="14347" name="组合 32"/>
          <p:cNvGrpSpPr/>
          <p:nvPr/>
        </p:nvGrpSpPr>
        <p:grpSpPr>
          <a:xfrm>
            <a:off x="8348663" y="1773238"/>
            <a:ext cx="3482975" cy="1698625"/>
            <a:chOff x="8331200" y="4626888"/>
            <a:chExt cx="3483428" cy="1698312"/>
          </a:xfrm>
        </p:grpSpPr>
        <p:sp>
          <p:nvSpPr>
            <p:cNvPr id="14348" name="文本框 33"/>
            <p:cNvSpPr txBox="1">
              <a:spLocks noChangeArrowheads="1"/>
            </p:cNvSpPr>
            <p:nvPr/>
          </p:nvSpPr>
          <p:spPr bwMode="auto">
            <a:xfrm>
              <a:off x="8403773" y="4626888"/>
              <a:ext cx="1350962" cy="6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3600" u="none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charset="0" panose="02000000000000000000" pitchFamily="50" typeface="Nexa Light"/>
                  <a:ea charset="-122" panose="02000000000000000000" pitchFamily="2" typeface="方正兰亭黑简体"/>
                </a:rPr>
                <a:t>9%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31198" y="5152253"/>
              <a:ext cx="3483428" cy="11610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432813" y="5152253"/>
              <a:ext cx="33818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124470788"/>
      </p:ext>
    </p:extLst>
  </p:cSld>
  <p:clrMapOvr>
    <a:masterClrMapping/>
  </p:clrMapOvr>
  <p:transition advClick="0" advTm="4000" spd="slow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4"/>
      <p:bldP grpId="0" spid="25"/>
      <p:bldP grpId="0" spid="31"/>
      <p:bldGraphic grpId="0" spid="2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组合 1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sp>
          <p:nvSpPr>
            <p:cNvPr id="15393" name="文本框 3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5394" name="文本框 4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1600" u="none">
                  <a:ln>
                    <a:noFill/>
                  </a:ln>
                  <a:solidFill>
                    <a:srgbClr val="592A28"/>
                  </a:solidFill>
                  <a:effectLst/>
                  <a:uLnTx/>
                  <a:uFillTx/>
                  <a:latin charset="0" panose="02000000000000000000" pitchFamily="50" typeface="Nexa Light"/>
                  <a:ea charset="-122" panose="02000000000000000000" pitchFamily="2" typeface="方正兰亭黑简体"/>
                </a:rPr>
                <a:t>Add your subtitle here </a:t>
              </a:r>
            </a:p>
          </p:txBody>
        </p:sp>
      </p:grpSp>
      <p:graphicFrame>
        <p:nvGraphicFramePr>
          <p:cNvPr id="2" name="图表 10"/>
          <p:cNvGraphicFramePr/>
          <p:nvPr/>
        </p:nvGraphicFramePr>
        <p:xfrm>
          <a:off x="-61913" y="1444625"/>
          <a:ext cx="3001963" cy="200342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5364" name="文本框 14"/>
          <p:cNvSpPr txBox="1">
            <a:spLocks noChangeArrowheads="1"/>
          </p:cNvSpPr>
          <p:nvPr/>
        </p:nvSpPr>
        <p:spPr bwMode="auto">
          <a:xfrm>
            <a:off x="876300" y="2233613"/>
            <a:ext cx="112553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3200" u="none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charset="0" panose="02000000000000000000" pitchFamily="50" typeface="Nexa Light"/>
                <a:ea charset="-122" panose="02000000000000000000" pitchFamily="2" typeface="方正兰亭黑简体"/>
              </a:rPr>
              <a:t>72%</a:t>
            </a:r>
          </a:p>
        </p:txBody>
      </p:sp>
      <p:grpSp>
        <p:nvGrpSpPr>
          <p:cNvPr id="15365" name="组合 15"/>
          <p:cNvGrpSpPr/>
          <p:nvPr/>
        </p:nvGrpSpPr>
        <p:grpSpPr>
          <a:xfrm>
            <a:off x="1300163" y="3532188"/>
            <a:ext cx="273050" cy="342900"/>
            <a:chOff x="3212376" y="4361760"/>
            <a:chExt cx="968375" cy="1219200"/>
          </a:xfrm>
        </p:grpSpPr>
        <p:sp>
          <p:nvSpPr>
            <p:cNvPr id="15390" name="Freeform 72"/>
            <p:cNvSpPr>
              <a:spLocks noEditPoints="1"/>
            </p:cNvSpPr>
            <p:nvPr/>
          </p:nvSpPr>
          <p:spPr bwMode="auto">
            <a:xfrm>
              <a:off x="3212376" y="4361760"/>
              <a:ext cx="968375" cy="1044575"/>
            </a:xfrm>
            <a:custGeom>
              <a:gdLst>
                <a:gd fmla="*/ 2147483646 w 4225" name="T0"/>
                <a:gd fmla="*/ 95598388 h 4569" name="T1"/>
                <a:gd fmla="*/ 2147483646 w 4225" name="T2"/>
                <a:gd fmla="*/ 11969289 h 4569" name="T3"/>
                <a:gd fmla="*/ 2147483646 w 4225" name="T4"/>
                <a:gd fmla="*/ 11969289 h 4569" name="T5"/>
                <a:gd fmla="*/ 2147483646 w 4225" name="T6"/>
                <a:gd fmla="*/ 2091195483 h 4569" name="T7"/>
                <a:gd fmla="*/ 2147483646 w 4225" name="T8"/>
                <a:gd fmla="*/ 2147483646 h 4569" name="T9"/>
                <a:gd fmla="*/ 2147483646 w 4225" name="T10"/>
                <a:gd fmla="*/ 2147483646 h 4569" name="T11"/>
                <a:gd fmla="*/ 2147483646 w 4225" name="T12"/>
                <a:gd fmla="*/ 2147483646 h 4569" name="T13"/>
                <a:gd fmla="*/ 2147483646 w 4225" name="T14"/>
                <a:gd fmla="*/ 2147483646 h 4569" name="T15"/>
                <a:gd fmla="*/ 2147483646 w 4225" name="T16"/>
                <a:gd fmla="*/ 2147483646 h 4569" name="T17"/>
                <a:gd fmla="*/ 2147483646 w 4225" name="T18"/>
                <a:gd fmla="*/ 2147483646 h 4569" name="T19"/>
                <a:gd fmla="*/ 2147483646 w 4225" name="T20"/>
                <a:gd fmla="*/ 2147483646 h 4569" name="T21"/>
                <a:gd fmla="*/ 2147483646 w 4225" name="T22"/>
                <a:gd fmla="*/ 2147483646 h 4569" name="T23"/>
                <a:gd fmla="*/ 2147483646 w 4225" name="T24"/>
                <a:gd fmla="*/ 2147483646 h 4569" name="T25"/>
                <a:gd fmla="*/ 2147483646 w 4225" name="T26"/>
                <a:gd fmla="*/ 2147483646 h 4569" name="T27"/>
                <a:gd fmla="*/ 2147483646 w 4225" name="T28"/>
                <a:gd fmla="*/ 2147483646 h 4569" name="T29"/>
                <a:gd fmla="*/ 2147483646 w 4225" name="T30"/>
                <a:gd fmla="*/ 2147483646 h 4569" name="T31"/>
                <a:gd fmla="*/ 36142735 w 4225" name="T32"/>
                <a:gd fmla="*/ 2147483646 h 4569" name="T33"/>
                <a:gd fmla="*/ 12030083 w 4225" name="T34"/>
                <a:gd fmla="*/ 2147483646 h 4569" name="T35"/>
                <a:gd fmla="*/ 12030083 w 4225" name="T36"/>
                <a:gd fmla="*/ 2147483646 h 4569" name="T37"/>
                <a:gd fmla="*/ 36142735 w 4225" name="T38"/>
                <a:gd fmla="*/ 2147483646 h 4569" name="T39"/>
                <a:gd fmla="*/ 2147483646 w 4225" name="T40"/>
                <a:gd fmla="*/ 2147483646 h 4569" name="T41"/>
                <a:gd fmla="*/ 2147483646 w 4225" name="T42"/>
                <a:gd fmla="*/ 2147483646 h 4569" name="T43"/>
                <a:gd fmla="*/ 2147483646 w 4225" name="T44"/>
                <a:gd fmla="*/ 2147483646 h 4569" name="T45"/>
                <a:gd fmla="*/ 2147483646 w 4225" name="T46"/>
                <a:gd fmla="*/ 2147483646 h 4569" name="T47"/>
                <a:gd fmla="*/ 2147483646 w 4225" name="T48"/>
                <a:gd fmla="*/ 2147483646 h 4569" name="T49"/>
                <a:gd fmla="*/ 2147483646 w 4225" name="T50"/>
                <a:gd fmla="*/ 2147483646 h 4569" name="T51"/>
                <a:gd fmla="*/ 2147483646 w 4225" name="T52"/>
                <a:gd fmla="*/ 2147483646 h 4569" name="T53"/>
                <a:gd fmla="*/ 2147483646 w 4225" name="T54"/>
                <a:gd fmla="*/ 2147483646 h 4569" name="T55"/>
                <a:gd fmla="*/ 2147483646 w 4225" name="T56"/>
                <a:gd fmla="*/ 2147483646 h 4569" name="T57"/>
                <a:gd fmla="*/ 2147483646 w 4225" name="T58"/>
                <a:gd fmla="*/ 2147483646 h 4569" name="T59"/>
                <a:gd fmla="*/ 2147483646 w 4225" name="T60"/>
                <a:gd fmla="*/ 95598388 h 4569" name="T61"/>
                <a:gd fmla="*/ 2147483646 w 4225" name="T62"/>
                <a:gd fmla="*/ 2147483646 h 4569" name="T63"/>
                <a:gd fmla="*/ 2147483646 w 4225" name="T64"/>
                <a:gd fmla="*/ 2147483646 h 4569" name="T65"/>
                <a:gd fmla="*/ 2147483646 w 4225" name="T66"/>
                <a:gd fmla="*/ 2147483646 h 4569" name="T67"/>
                <a:gd fmla="*/ 2147483646 w 4225" name="T68"/>
                <a:gd fmla="*/ 2147483646 h 4569" name="T69"/>
                <a:gd fmla="*/ 2147483646 w 4225" name="T70"/>
                <a:gd fmla="*/ 2147483646 h 4569" name="T71"/>
                <a:gd fmla="*/ 2147483646 w 4225" name="T72"/>
                <a:gd fmla="*/ 2147483646 h 4569" name="T73"/>
                <a:gd fmla="*/ 2147483646 w 4225" name="T74"/>
                <a:gd fmla="*/ 2147483646 h 4569" name="T75"/>
                <a:gd fmla="*/ 2147483646 w 4225" name="T76"/>
                <a:gd fmla="*/ 2147483646 h 4569" name="T77"/>
                <a:gd fmla="*/ 2147483646 w 4225" name="T78"/>
                <a:gd fmla="*/ 2147483646 h 4569" name="T79"/>
                <a:gd fmla="*/ 2147483646 w 4225" name="T80"/>
                <a:gd fmla="*/ 2147483646 h 4569" name="T81"/>
                <a:gd fmla="*/ 2147483646 w 4225" name="T82"/>
                <a:gd fmla="*/ 2147483646 h 4569" name="T83"/>
                <a:gd fmla="*/ 2147483646 w 4225" name="T84"/>
                <a:gd fmla="*/ 2147483646 h 4569" name="T85"/>
                <a:gd fmla="*/ 2147483646 w 4225" name="T86"/>
                <a:gd fmla="*/ 2147483646 h 4569" name="T87"/>
                <a:gd fmla="*/ 2147483646 w 4225" name="T88"/>
                <a:gd fmla="*/ 2147483646 h 4569" name="T89"/>
                <a:gd fmla="*/ 2147483646 w 4225" name="T90"/>
                <a:gd fmla="*/ 2147483646 h 4569" name="T91"/>
                <a:gd fmla="*/ 2147483646 w 4225" name="T92"/>
                <a:gd fmla="*/ 2147483646 h 4569" name="T93"/>
                <a:gd fmla="*/ 2147483646 w 4225" name="T94"/>
                <a:gd fmla="*/ 2147483646 h 4569" name="T95"/>
                <a:gd fmla="*/ 2147483646 w 4225" name="T96"/>
                <a:gd fmla="*/ 2147483646 h 4569" name="T97"/>
                <a:gd fmla="*/ 2147483646 w 4225" name="T98"/>
                <a:gd fmla="*/ 2147483646 h 4569" name="T99"/>
                <a:gd fmla="*/ 2147483646 w 4225" name="T100"/>
                <a:gd fmla="*/ 2147483646 h 4569" name="T101"/>
                <a:gd fmla="*/ 2147483646 w 4225" name="T102"/>
                <a:gd fmla="*/ 2147483646 h 4569" name="T103"/>
                <a:gd fmla="*/ 2147483646 w 4225" name="T104"/>
                <a:gd fmla="*/ 2147483646 h 4569" name="T105"/>
                <a:gd fmla="*/ 2147483646 w 4225" name="T106"/>
                <a:gd fmla="*/ 2147483646 h 4569" name="T107"/>
                <a:gd fmla="*/ 2147483646 w 4225" name="T108"/>
                <a:gd fmla="*/ 2147483646 h 4569" name="T109"/>
                <a:gd fmla="*/ 2147483646 w 4225" name="T110"/>
                <a:gd fmla="*/ 2147483646 h 4569" name="T111"/>
                <a:gd fmla="*/ 2147483646 w 4225" name="T112"/>
                <a:gd fmla="*/ 2147483646 h 4569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4569" w="4225">
                  <a:moveTo>
                    <a:pt x="2027" y="8"/>
                  </a:moveTo>
                  <a:cubicBezTo>
                    <a:pt x="2046" y="4"/>
                    <a:pt x="2067" y="0"/>
                    <a:pt x="2087" y="1"/>
                  </a:cubicBezTo>
                  <a:cubicBezTo>
                    <a:pt x="2110" y="3"/>
                    <a:pt x="2132" y="2"/>
                    <a:pt x="2155" y="1"/>
                  </a:cubicBezTo>
                  <a:cubicBezTo>
                    <a:pt x="2277" y="12"/>
                    <a:pt x="2392" y="77"/>
                    <a:pt x="2466" y="175"/>
                  </a:cubicBezTo>
                  <a:cubicBezTo>
                    <a:pt x="2521" y="248"/>
                    <a:pt x="2554" y="337"/>
                    <a:pt x="2557" y="428"/>
                  </a:cubicBezTo>
                  <a:cubicBezTo>
                    <a:pt x="2676" y="472"/>
                    <a:pt x="2788" y="532"/>
                    <a:pt x="2889" y="607"/>
                  </a:cubicBezTo>
                  <a:cubicBezTo>
                    <a:pt x="3167" y="813"/>
                    <a:pt x="3362" y="1126"/>
                    <a:pt x="3425" y="1466"/>
                  </a:cubicBezTo>
                  <a:cubicBezTo>
                    <a:pt x="3440" y="1545"/>
                    <a:pt x="3447" y="1625"/>
                    <a:pt x="3447" y="1706"/>
                  </a:cubicBezTo>
                  <a:cubicBezTo>
                    <a:pt x="3454" y="1985"/>
                    <a:pt x="3474" y="2264"/>
                    <a:pt x="3506" y="2542"/>
                  </a:cubicBezTo>
                  <a:cubicBezTo>
                    <a:pt x="3530" y="2759"/>
                    <a:pt x="3562" y="2975"/>
                    <a:pt x="3606" y="3190"/>
                  </a:cubicBezTo>
                  <a:cubicBezTo>
                    <a:pt x="3641" y="3366"/>
                    <a:pt x="3684" y="3541"/>
                    <a:pt x="3741" y="3712"/>
                  </a:cubicBezTo>
                  <a:cubicBezTo>
                    <a:pt x="3788" y="3847"/>
                    <a:pt x="3842" y="3981"/>
                    <a:pt x="3920" y="4101"/>
                  </a:cubicBezTo>
                  <a:cubicBezTo>
                    <a:pt x="3960" y="4160"/>
                    <a:pt x="4006" y="4216"/>
                    <a:pt x="4064" y="4257"/>
                  </a:cubicBezTo>
                  <a:cubicBezTo>
                    <a:pt x="4111" y="4290"/>
                    <a:pt x="4167" y="4312"/>
                    <a:pt x="4225" y="4312"/>
                  </a:cubicBezTo>
                  <a:cubicBezTo>
                    <a:pt x="4225" y="4397"/>
                    <a:pt x="4225" y="4483"/>
                    <a:pt x="4225" y="4568"/>
                  </a:cubicBezTo>
                  <a:cubicBezTo>
                    <a:pt x="2922" y="4569"/>
                    <a:pt x="1618" y="4568"/>
                    <a:pt x="315" y="4568"/>
                  </a:cubicBezTo>
                  <a:cubicBezTo>
                    <a:pt x="211" y="4569"/>
                    <a:pt x="107" y="4568"/>
                    <a:pt x="3" y="4569"/>
                  </a:cubicBezTo>
                  <a:cubicBezTo>
                    <a:pt x="0" y="4552"/>
                    <a:pt x="2" y="4535"/>
                    <a:pt x="1" y="4518"/>
                  </a:cubicBezTo>
                  <a:cubicBezTo>
                    <a:pt x="1" y="4454"/>
                    <a:pt x="2" y="4390"/>
                    <a:pt x="1" y="4326"/>
                  </a:cubicBezTo>
                  <a:cubicBezTo>
                    <a:pt x="2" y="4321"/>
                    <a:pt x="2" y="4316"/>
                    <a:pt x="3" y="4311"/>
                  </a:cubicBezTo>
                  <a:cubicBezTo>
                    <a:pt x="68" y="4312"/>
                    <a:pt x="130" y="4283"/>
                    <a:pt x="179" y="4242"/>
                  </a:cubicBezTo>
                  <a:cubicBezTo>
                    <a:pt x="256" y="4178"/>
                    <a:pt x="311" y="4091"/>
                    <a:pt x="357" y="4004"/>
                  </a:cubicBezTo>
                  <a:cubicBezTo>
                    <a:pt x="427" y="3868"/>
                    <a:pt x="477" y="3724"/>
                    <a:pt x="519" y="3578"/>
                  </a:cubicBezTo>
                  <a:cubicBezTo>
                    <a:pt x="572" y="3396"/>
                    <a:pt x="612" y="3210"/>
                    <a:pt x="646" y="3023"/>
                  </a:cubicBezTo>
                  <a:cubicBezTo>
                    <a:pt x="711" y="2655"/>
                    <a:pt x="751" y="2283"/>
                    <a:pt x="771" y="1910"/>
                  </a:cubicBezTo>
                  <a:cubicBezTo>
                    <a:pt x="775" y="1838"/>
                    <a:pt x="778" y="1766"/>
                    <a:pt x="780" y="1694"/>
                  </a:cubicBezTo>
                  <a:cubicBezTo>
                    <a:pt x="782" y="1406"/>
                    <a:pt x="877" y="1121"/>
                    <a:pt x="1044" y="887"/>
                  </a:cubicBezTo>
                  <a:cubicBezTo>
                    <a:pt x="1189" y="682"/>
                    <a:pt x="1391" y="515"/>
                    <a:pt x="1625" y="420"/>
                  </a:cubicBezTo>
                  <a:cubicBezTo>
                    <a:pt x="1640" y="413"/>
                    <a:pt x="1657" y="410"/>
                    <a:pt x="1670" y="401"/>
                  </a:cubicBezTo>
                  <a:cubicBezTo>
                    <a:pt x="1677" y="341"/>
                    <a:pt x="1694" y="281"/>
                    <a:pt x="1724" y="227"/>
                  </a:cubicBezTo>
                  <a:cubicBezTo>
                    <a:pt x="1786" y="114"/>
                    <a:pt x="1900" y="32"/>
                    <a:pt x="2027" y="8"/>
                  </a:cubicBezTo>
                  <a:close/>
                  <a:moveTo>
                    <a:pt x="1957" y="283"/>
                  </a:moveTo>
                  <a:cubicBezTo>
                    <a:pt x="1913" y="325"/>
                    <a:pt x="1888" y="386"/>
                    <a:pt x="1892" y="446"/>
                  </a:cubicBezTo>
                  <a:cubicBezTo>
                    <a:pt x="1897" y="481"/>
                    <a:pt x="1903" y="516"/>
                    <a:pt x="1907" y="550"/>
                  </a:cubicBezTo>
                  <a:cubicBezTo>
                    <a:pt x="1910" y="557"/>
                    <a:pt x="1901" y="558"/>
                    <a:pt x="1897" y="560"/>
                  </a:cubicBezTo>
                  <a:cubicBezTo>
                    <a:pt x="1859" y="573"/>
                    <a:pt x="1822" y="588"/>
                    <a:pt x="1784" y="599"/>
                  </a:cubicBezTo>
                  <a:cubicBezTo>
                    <a:pt x="1619" y="650"/>
                    <a:pt x="1471" y="747"/>
                    <a:pt x="1351" y="870"/>
                  </a:cubicBezTo>
                  <a:cubicBezTo>
                    <a:pt x="1157" y="1067"/>
                    <a:pt x="1033" y="1331"/>
                    <a:pt x="1007" y="1606"/>
                  </a:cubicBezTo>
                  <a:cubicBezTo>
                    <a:pt x="1002" y="1658"/>
                    <a:pt x="1003" y="1710"/>
                    <a:pt x="1000" y="1762"/>
                  </a:cubicBezTo>
                  <a:cubicBezTo>
                    <a:pt x="988" y="2045"/>
                    <a:pt x="964" y="2328"/>
                    <a:pt x="931" y="2610"/>
                  </a:cubicBezTo>
                  <a:cubicBezTo>
                    <a:pt x="888" y="2960"/>
                    <a:pt x="830" y="3310"/>
                    <a:pt x="735" y="3650"/>
                  </a:cubicBezTo>
                  <a:cubicBezTo>
                    <a:pt x="698" y="3782"/>
                    <a:pt x="654" y="3912"/>
                    <a:pt x="599" y="4038"/>
                  </a:cubicBezTo>
                  <a:cubicBezTo>
                    <a:pt x="551" y="4148"/>
                    <a:pt x="493" y="4254"/>
                    <a:pt x="417" y="4346"/>
                  </a:cubicBezTo>
                  <a:cubicBezTo>
                    <a:pt x="431" y="4347"/>
                    <a:pt x="445" y="4347"/>
                    <a:pt x="459" y="4347"/>
                  </a:cubicBezTo>
                  <a:cubicBezTo>
                    <a:pt x="1368" y="4347"/>
                    <a:pt x="2278" y="4347"/>
                    <a:pt x="3187" y="4347"/>
                  </a:cubicBezTo>
                  <a:cubicBezTo>
                    <a:pt x="3394" y="4346"/>
                    <a:pt x="3600" y="4348"/>
                    <a:pt x="3807" y="4346"/>
                  </a:cubicBezTo>
                  <a:cubicBezTo>
                    <a:pt x="3706" y="4216"/>
                    <a:pt x="3634" y="4066"/>
                    <a:pt x="3575" y="3914"/>
                  </a:cubicBezTo>
                  <a:cubicBezTo>
                    <a:pt x="3509" y="3744"/>
                    <a:pt x="3460" y="3568"/>
                    <a:pt x="3419" y="3390"/>
                  </a:cubicBezTo>
                  <a:cubicBezTo>
                    <a:pt x="3372" y="3186"/>
                    <a:pt x="3337" y="2979"/>
                    <a:pt x="3308" y="2771"/>
                  </a:cubicBezTo>
                  <a:cubicBezTo>
                    <a:pt x="3260" y="2407"/>
                    <a:pt x="3232" y="2041"/>
                    <a:pt x="3224" y="1674"/>
                  </a:cubicBezTo>
                  <a:cubicBezTo>
                    <a:pt x="3215" y="1504"/>
                    <a:pt x="3168" y="1336"/>
                    <a:pt x="3088" y="1185"/>
                  </a:cubicBezTo>
                  <a:cubicBezTo>
                    <a:pt x="2969" y="958"/>
                    <a:pt x="2774" y="769"/>
                    <a:pt x="2538" y="668"/>
                  </a:cubicBezTo>
                  <a:cubicBezTo>
                    <a:pt x="2467" y="637"/>
                    <a:pt x="2392" y="619"/>
                    <a:pt x="2319" y="594"/>
                  </a:cubicBezTo>
                  <a:cubicBezTo>
                    <a:pt x="2324" y="550"/>
                    <a:pt x="2333" y="506"/>
                    <a:pt x="2335" y="462"/>
                  </a:cubicBezTo>
                  <a:cubicBezTo>
                    <a:pt x="2340" y="388"/>
                    <a:pt x="2305" y="314"/>
                    <a:pt x="2248" y="269"/>
                  </a:cubicBezTo>
                  <a:cubicBezTo>
                    <a:pt x="2208" y="237"/>
                    <a:pt x="2158" y="219"/>
                    <a:pt x="2107" y="221"/>
                  </a:cubicBezTo>
                  <a:cubicBezTo>
                    <a:pt x="2051" y="222"/>
                    <a:pt x="1996" y="245"/>
                    <a:pt x="1957" y="28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15391" name="Freeform 73"/>
            <p:cNvSpPr/>
            <p:nvPr/>
          </p:nvSpPr>
          <p:spPr bwMode="auto">
            <a:xfrm>
              <a:off x="3520351" y="5441260"/>
              <a:ext cx="339725" cy="139700"/>
            </a:xfrm>
            <a:custGeom>
              <a:gdLst>
                <a:gd fmla="*/ 0 w 1486" name="T0"/>
                <a:gd fmla="*/ 764968848 h 611" name="T1"/>
                <a:gd fmla="*/ 2147483646 w 1486" name="T2"/>
                <a:gd fmla="*/ 0 h 611" name="T3"/>
                <a:gd fmla="*/ 2147483646 w 1486" name="T4"/>
                <a:gd fmla="*/ 2147483646 h 611" name="T5"/>
                <a:gd fmla="*/ 2147483646 w 1486" name="T6"/>
                <a:gd fmla="*/ 2147483646 h 611" name="T7"/>
                <a:gd fmla="*/ 2147483646 w 1486" name="T8"/>
                <a:gd fmla="*/ 2147483646 h 611" name="T9"/>
                <a:gd fmla="*/ 2147483646 w 1486" name="T10"/>
                <a:gd fmla="*/ 23890529 h 611" name="T11"/>
                <a:gd fmla="*/ 2147483646 w 1486" name="T12"/>
                <a:gd fmla="*/ 812802266 h 611" name="T13"/>
                <a:gd fmla="*/ 2147483646 w 1486" name="T14"/>
                <a:gd fmla="*/ 2147483646 h 611" name="T15"/>
                <a:gd fmla="*/ 2147483646 w 1486" name="T16"/>
                <a:gd fmla="*/ 2147483646 h 611" name="T17"/>
                <a:gd fmla="*/ 2147483646 w 1486" name="T18"/>
                <a:gd fmla="*/ 2147483646 h 611" name="T19"/>
                <a:gd fmla="*/ 2147483646 w 1486" name="T20"/>
                <a:gd fmla="*/ 2147483646 h 611" name="T21"/>
                <a:gd fmla="*/ 2147483646 w 1486" name="T22"/>
                <a:gd fmla="*/ 2147483646 h 611" name="T23"/>
                <a:gd fmla="*/ 274813520 w 1486" name="T24"/>
                <a:gd fmla="*/ 1589690428 h 611" name="T25"/>
                <a:gd fmla="*/ 0 w 1486" name="T26"/>
                <a:gd fmla="*/ 764968848 h 61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611" w="1486">
                  <a:moveTo>
                    <a:pt x="0" y="64"/>
                  </a:moveTo>
                  <a:cubicBezTo>
                    <a:pt x="71" y="44"/>
                    <a:pt x="141" y="20"/>
                    <a:pt x="212" y="0"/>
                  </a:cubicBezTo>
                  <a:cubicBezTo>
                    <a:pt x="250" y="127"/>
                    <a:pt x="337" y="238"/>
                    <a:pt x="450" y="307"/>
                  </a:cubicBezTo>
                  <a:cubicBezTo>
                    <a:pt x="572" y="383"/>
                    <a:pt x="725" y="407"/>
                    <a:pt x="865" y="376"/>
                  </a:cubicBezTo>
                  <a:cubicBezTo>
                    <a:pt x="988" y="349"/>
                    <a:pt x="1100" y="279"/>
                    <a:pt x="1178" y="181"/>
                  </a:cubicBezTo>
                  <a:cubicBezTo>
                    <a:pt x="1220" y="128"/>
                    <a:pt x="1253" y="67"/>
                    <a:pt x="1273" y="2"/>
                  </a:cubicBezTo>
                  <a:cubicBezTo>
                    <a:pt x="1344" y="23"/>
                    <a:pt x="1415" y="46"/>
                    <a:pt x="1486" y="68"/>
                  </a:cubicBezTo>
                  <a:cubicBezTo>
                    <a:pt x="1442" y="206"/>
                    <a:pt x="1360" y="331"/>
                    <a:pt x="1250" y="425"/>
                  </a:cubicBezTo>
                  <a:cubicBezTo>
                    <a:pt x="1122" y="535"/>
                    <a:pt x="957" y="600"/>
                    <a:pt x="789" y="609"/>
                  </a:cubicBezTo>
                  <a:cubicBezTo>
                    <a:pt x="766" y="607"/>
                    <a:pt x="744" y="608"/>
                    <a:pt x="721" y="608"/>
                  </a:cubicBezTo>
                  <a:cubicBezTo>
                    <a:pt x="682" y="611"/>
                    <a:pt x="643" y="605"/>
                    <a:pt x="605" y="599"/>
                  </a:cubicBezTo>
                  <a:cubicBezTo>
                    <a:pt x="463" y="574"/>
                    <a:pt x="330" y="509"/>
                    <a:pt x="223" y="414"/>
                  </a:cubicBezTo>
                  <a:cubicBezTo>
                    <a:pt x="136" y="337"/>
                    <a:pt x="68" y="240"/>
                    <a:pt x="23" y="133"/>
                  </a:cubicBezTo>
                  <a:cubicBezTo>
                    <a:pt x="15" y="110"/>
                    <a:pt x="4" y="88"/>
                    <a:pt x="0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366" name="组合 21"/>
          <p:cNvGrpSpPr/>
          <p:nvPr/>
        </p:nvGrpSpPr>
        <p:grpSpPr>
          <a:xfrm>
            <a:off x="244475" y="4032250"/>
            <a:ext cx="2381250" cy="1741488"/>
            <a:chOff x="244116" y="4031676"/>
            <a:chExt cx="2380942" cy="1742015"/>
          </a:xfrm>
        </p:grpSpPr>
        <p:sp>
          <p:nvSpPr>
            <p:cNvPr id="15388" name="文本框 18"/>
            <p:cNvSpPr txBox="1">
              <a:spLocks noChangeArrowheads="1"/>
            </p:cNvSpPr>
            <p:nvPr/>
          </p:nvSpPr>
          <p:spPr bwMode="auto">
            <a:xfrm>
              <a:off x="500584" y="4031676"/>
              <a:ext cx="1868007" cy="36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44116" y="4401676"/>
              <a:ext cx="2380942" cy="13598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</a:rPr>
                <a:t>上海广告有限公司是中国第一家精品PPT设计机构拥有顶尖的PPT设计团队</a:t>
              </a:r>
            </a:p>
          </p:txBody>
        </p:sp>
      </p:grpSp>
      <p:grpSp>
        <p:nvGrpSpPr>
          <p:cNvPr id="15367" name="组合 22"/>
          <p:cNvGrpSpPr/>
          <p:nvPr/>
        </p:nvGrpSpPr>
        <p:grpSpPr>
          <a:xfrm>
            <a:off x="3355975" y="4032250"/>
            <a:ext cx="2379663" cy="1741488"/>
            <a:chOff x="244116" y="4031676"/>
            <a:chExt cx="2380942" cy="1742015"/>
          </a:xfrm>
        </p:grpSpPr>
        <p:sp>
          <p:nvSpPr>
            <p:cNvPr id="15386" name="文本框 23"/>
            <p:cNvSpPr txBox="1">
              <a:spLocks noChangeArrowheads="1"/>
            </p:cNvSpPr>
            <p:nvPr/>
          </p:nvSpPr>
          <p:spPr bwMode="auto">
            <a:xfrm>
              <a:off x="500584" y="4031676"/>
              <a:ext cx="1868007" cy="36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44116" y="4401676"/>
              <a:ext cx="2380942" cy="13598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</a:rPr>
                <a:t>上海广告有限公司是中国第一家精品PPT设计机构拥有顶尖的PPT设计团队</a:t>
              </a:r>
            </a:p>
          </p:txBody>
        </p:sp>
      </p:grpSp>
      <p:grpSp>
        <p:nvGrpSpPr>
          <p:cNvPr id="15368" name="组合 25"/>
          <p:cNvGrpSpPr/>
          <p:nvPr/>
        </p:nvGrpSpPr>
        <p:grpSpPr>
          <a:xfrm>
            <a:off x="6454775" y="4032250"/>
            <a:ext cx="2381250" cy="1741488"/>
            <a:chOff x="244116" y="4031676"/>
            <a:chExt cx="2380942" cy="1742015"/>
          </a:xfrm>
        </p:grpSpPr>
        <p:sp>
          <p:nvSpPr>
            <p:cNvPr id="15384" name="文本框 26"/>
            <p:cNvSpPr txBox="1">
              <a:spLocks noChangeArrowheads="1"/>
            </p:cNvSpPr>
            <p:nvPr/>
          </p:nvSpPr>
          <p:spPr bwMode="auto">
            <a:xfrm>
              <a:off x="500583" y="4031676"/>
              <a:ext cx="1868007" cy="36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44115" y="4401676"/>
              <a:ext cx="2380942" cy="13598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</a:rPr>
                <a:t>上海广告有限公司是中国第一家精品PPT设计机构拥有顶尖的PPT设计团队</a:t>
              </a:r>
            </a:p>
          </p:txBody>
        </p:sp>
      </p:grpSp>
      <p:grpSp>
        <p:nvGrpSpPr>
          <p:cNvPr id="15369" name="组合 28"/>
          <p:cNvGrpSpPr/>
          <p:nvPr/>
        </p:nvGrpSpPr>
        <p:grpSpPr>
          <a:xfrm>
            <a:off x="9555163" y="4032250"/>
            <a:ext cx="2381250" cy="1741488"/>
            <a:chOff x="244116" y="4031676"/>
            <a:chExt cx="2380942" cy="1742015"/>
          </a:xfrm>
        </p:grpSpPr>
        <p:sp>
          <p:nvSpPr>
            <p:cNvPr id="15382" name="文本框 29"/>
            <p:cNvSpPr txBox="1">
              <a:spLocks noChangeArrowheads="1"/>
            </p:cNvSpPr>
            <p:nvPr/>
          </p:nvSpPr>
          <p:spPr bwMode="auto">
            <a:xfrm>
              <a:off x="500583" y="4031676"/>
              <a:ext cx="1868007" cy="36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44117" y="4401676"/>
              <a:ext cx="2380942" cy="13598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1600" u="none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</a:rPr>
                <a:t>上海广告有限公司是中国第一家精品PPT设计机构拥有顶尖的PPT设计团队</a:t>
              </a:r>
            </a:p>
          </p:txBody>
        </p:sp>
      </p:grpSp>
      <p:graphicFrame>
        <p:nvGraphicFramePr>
          <p:cNvPr id="4" name="图表 11"/>
          <p:cNvGraphicFramePr/>
          <p:nvPr/>
        </p:nvGraphicFramePr>
        <p:xfrm>
          <a:off x="2990898" y="1393819"/>
          <a:ext cx="3103467" cy="210503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5381" name="文本框 31"/>
          <p:cNvSpPr txBox="1">
            <a:spLocks noChangeArrowheads="1"/>
          </p:cNvSpPr>
          <p:nvPr/>
        </p:nvSpPr>
        <p:spPr bwMode="auto">
          <a:xfrm>
            <a:off x="4009184" y="2232760"/>
            <a:ext cx="1124931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3200" u="none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charset="0" panose="02000000000000000000" pitchFamily="50" typeface="Nexa Light"/>
                <a:ea charset="-122" panose="02000000000000000000" pitchFamily="2" typeface="方正兰亭黑简体"/>
              </a:rPr>
              <a:t>73%</a:t>
            </a:r>
          </a:p>
        </p:txBody>
      </p:sp>
      <p:graphicFrame>
        <p:nvGraphicFramePr>
          <p:cNvPr id="5" name="图表 12"/>
          <p:cNvGraphicFramePr/>
          <p:nvPr/>
        </p:nvGraphicFramePr>
        <p:xfrm>
          <a:off x="6092847" y="1393819"/>
          <a:ext cx="3105108" cy="210503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5379" name="文本框 32"/>
          <p:cNvSpPr txBox="1">
            <a:spLocks noChangeArrowheads="1"/>
          </p:cNvSpPr>
          <p:nvPr/>
        </p:nvSpPr>
        <p:spPr bwMode="auto">
          <a:xfrm>
            <a:off x="7126189" y="2232759"/>
            <a:ext cx="112552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3200" u="none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charset="0" panose="02000000000000000000" pitchFamily="50" typeface="Nexa Light"/>
                <a:ea charset="-122" panose="02000000000000000000" pitchFamily="2" typeface="方正兰亭黑简体"/>
              </a:rPr>
              <a:t>87%</a:t>
            </a:r>
          </a:p>
        </p:txBody>
      </p:sp>
      <p:graphicFrame>
        <p:nvGraphicFramePr>
          <p:cNvPr id="6" name="图表 13"/>
          <p:cNvGraphicFramePr/>
          <p:nvPr/>
        </p:nvGraphicFramePr>
        <p:xfrm>
          <a:off x="9196410" y="1393819"/>
          <a:ext cx="3105108" cy="2105036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15377" name="文本框 33"/>
          <p:cNvSpPr txBox="1">
            <a:spLocks noChangeArrowheads="1"/>
          </p:cNvSpPr>
          <p:nvPr/>
        </p:nvSpPr>
        <p:spPr bwMode="auto">
          <a:xfrm>
            <a:off x="10186202" y="2232758"/>
            <a:ext cx="1125526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pc="0" strike="noStrike" sz="3200" u="none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charset="0" panose="02000000000000000000" pitchFamily="50" typeface="Nexa Light"/>
                <a:ea charset="-122" panose="02000000000000000000" pitchFamily="2" typeface="方正兰亭黑简体"/>
              </a:rPr>
              <a:t>85%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4425804" y="3516201"/>
            <a:ext cx="233282" cy="297950"/>
            <a:chOff x="5389563" y="2438400"/>
            <a:chExt cx="1385887" cy="1770063"/>
          </a:xfrm>
          <a:solidFill>
            <a:schemeClr val="tx1"/>
          </a:solidFill>
        </p:grpSpPr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389563" y="2438400"/>
              <a:ext cx="1385887" cy="1770063"/>
            </a:xfrm>
            <a:custGeom>
              <a:gdLst>
                <a:gd fmla="*/ 142 w 4336" name="T0"/>
                <a:gd fmla="*/ 61 h 5559" name="T1"/>
                <a:gd fmla="*/ 336 w 4336" name="T2"/>
                <a:gd fmla="*/ 1 h 5559" name="T3"/>
                <a:gd fmla="*/ 2912 w 4336" name="T4"/>
                <a:gd fmla="*/ 1 h 5559" name="T5"/>
                <a:gd fmla="*/ 3161 w 4336" name="T6"/>
                <a:gd fmla="*/ 106 h 5559" name="T7"/>
                <a:gd fmla="*/ 4221 w 4336" name="T8"/>
                <a:gd fmla="*/ 1186 h 5559" name="T9"/>
                <a:gd fmla="*/ 4330 w 4336" name="T10"/>
                <a:gd fmla="*/ 1443 h 5559" name="T11"/>
                <a:gd fmla="*/ 4333 w 4336" name="T12"/>
                <a:gd fmla="*/ 4091 h 5559" name="T13"/>
                <a:gd fmla="*/ 4336 w 4336" name="T14"/>
                <a:gd fmla="*/ 4180 h 5559" name="T15"/>
                <a:gd fmla="*/ 4336 w 4336" name="T16"/>
                <a:gd fmla="*/ 5238 h 5559" name="T17"/>
                <a:gd fmla="*/ 4318 w 4336" name="T18"/>
                <a:gd fmla="*/ 5329 h 5559" name="T19"/>
                <a:gd fmla="*/ 4187 w 4336" name="T20"/>
                <a:gd fmla="*/ 5502 h 5559" name="T21"/>
                <a:gd fmla="*/ 4004 w 4336" name="T22"/>
                <a:gd fmla="*/ 5556 h 5559" name="T23"/>
                <a:gd fmla="*/ 400 w 4336" name="T24"/>
                <a:gd fmla="*/ 5556 h 5559" name="T25"/>
                <a:gd fmla="*/ 284 w 4336" name="T26"/>
                <a:gd fmla="*/ 5552 h 5559" name="T27"/>
                <a:gd fmla="*/ 110 w 4336" name="T28"/>
                <a:gd fmla="*/ 5461 h 5559" name="T29"/>
                <a:gd fmla="*/ 11 w 4336" name="T30"/>
                <a:gd fmla="*/ 5272 h 5559" name="T31"/>
                <a:gd fmla="*/ 6 w 4336" name="T32"/>
                <a:gd fmla="*/ 5151 h 5559" name="T33"/>
                <a:gd fmla="*/ 3 w 4336" name="T34"/>
                <a:gd fmla="*/ 1923 h 5559" name="T35"/>
                <a:gd fmla="*/ 0 w 4336" name="T36"/>
                <a:gd fmla="*/ 1874 h 5559" name="T37"/>
                <a:gd fmla="*/ 0 w 4336" name="T38"/>
                <a:gd fmla="*/ 316 h 5559" name="T39"/>
                <a:gd fmla="*/ 13 w 4336" name="T40"/>
                <a:gd fmla="*/ 244 h 5559" name="T41"/>
                <a:gd fmla="*/ 142 w 4336" name="T42"/>
                <a:gd fmla="*/ 61 h 5559" name="T43"/>
                <a:gd fmla="*/ 276 w 4336" name="T44"/>
                <a:gd fmla="*/ 239 h 5559" name="T45"/>
                <a:gd fmla="*/ 218 w 4336" name="T46"/>
                <a:gd fmla="*/ 343 h 5559" name="T47"/>
                <a:gd fmla="*/ 223 w 4336" name="T48"/>
                <a:gd fmla="*/ 5203 h 5559" name="T49"/>
                <a:gd fmla="*/ 235 w 4336" name="T50"/>
                <a:gd fmla="*/ 5268 h 5559" name="T51"/>
                <a:gd fmla="*/ 340 w 4336" name="T52"/>
                <a:gd fmla="*/ 5334 h 5559" name="T53"/>
                <a:gd fmla="*/ 4004 w 4336" name="T54"/>
                <a:gd fmla="*/ 5334 h 5559" name="T55"/>
                <a:gd fmla="*/ 4118 w 4336" name="T56"/>
                <a:gd fmla="*/ 5215 h 5559" name="T57"/>
                <a:gd fmla="*/ 4113 w 4336" name="T58"/>
                <a:gd fmla="*/ 1481 h 5559" name="T59"/>
                <a:gd fmla="*/ 2890 w 4336" name="T60"/>
                <a:gd fmla="*/ 1481 h 5559" name="T61"/>
                <a:gd fmla="*/ 2890 w 4336" name="T62"/>
                <a:gd fmla="*/ 223 h 5559" name="T63"/>
                <a:gd fmla="*/ 340 w 4336" name="T64"/>
                <a:gd fmla="*/ 223 h 5559" name="T65"/>
                <a:gd fmla="*/ 276 w 4336" name="T66"/>
                <a:gd fmla="*/ 239 h 5559" name="T67"/>
                <a:gd fmla="*/ 3113 w 4336" name="T68"/>
                <a:gd fmla="*/ 373 h 5559" name="T69"/>
                <a:gd fmla="*/ 3112 w 4336" name="T70"/>
                <a:gd fmla="*/ 1259 h 5559" name="T71"/>
                <a:gd fmla="*/ 3981 w 4336" name="T72"/>
                <a:gd fmla="*/ 1259 h 5559" name="T73"/>
                <a:gd fmla="*/ 3113 w 4336" name="T74"/>
                <a:gd fmla="*/ 373 h 55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559" w="4336">
                  <a:moveTo>
                    <a:pt x="142" y="61"/>
                  </a:moveTo>
                  <a:cubicBezTo>
                    <a:pt x="198" y="21"/>
                    <a:pt x="267" y="1"/>
                    <a:pt x="336" y="1"/>
                  </a:cubicBezTo>
                  <a:cubicBezTo>
                    <a:pt x="1195" y="1"/>
                    <a:pt x="2053" y="1"/>
                    <a:pt x="2912" y="1"/>
                  </a:cubicBezTo>
                  <a:cubicBezTo>
                    <a:pt x="3004" y="0"/>
                    <a:pt x="3099" y="37"/>
                    <a:pt x="3161" y="106"/>
                  </a:cubicBezTo>
                  <a:cubicBezTo>
                    <a:pt x="3514" y="466"/>
                    <a:pt x="3867" y="826"/>
                    <a:pt x="4221" y="1186"/>
                  </a:cubicBezTo>
                  <a:cubicBezTo>
                    <a:pt x="4294" y="1249"/>
                    <a:pt x="4329" y="1348"/>
                    <a:pt x="4330" y="1443"/>
                  </a:cubicBezTo>
                  <a:cubicBezTo>
                    <a:pt x="4331" y="2326"/>
                    <a:pt x="4332" y="3208"/>
                    <a:pt x="4333" y="4091"/>
                  </a:cubicBezTo>
                  <a:cubicBezTo>
                    <a:pt x="4334" y="4121"/>
                    <a:pt x="4331" y="4150"/>
                    <a:pt x="4336" y="4180"/>
                  </a:cubicBezTo>
                  <a:cubicBezTo>
                    <a:pt x="4336" y="5238"/>
                    <a:pt x="4336" y="5238"/>
                    <a:pt x="4336" y="5238"/>
                  </a:cubicBezTo>
                  <a:cubicBezTo>
                    <a:pt x="4332" y="5268"/>
                    <a:pt x="4329" y="5299"/>
                    <a:pt x="4318" y="5329"/>
                  </a:cubicBezTo>
                  <a:cubicBezTo>
                    <a:pt x="4296" y="5399"/>
                    <a:pt x="4249" y="5461"/>
                    <a:pt x="4187" y="5502"/>
                  </a:cubicBezTo>
                  <a:cubicBezTo>
                    <a:pt x="4133" y="5537"/>
                    <a:pt x="4068" y="5556"/>
                    <a:pt x="4004" y="5556"/>
                  </a:cubicBezTo>
                  <a:cubicBezTo>
                    <a:pt x="2803" y="5556"/>
                    <a:pt x="1601" y="5556"/>
                    <a:pt x="400" y="5556"/>
                  </a:cubicBezTo>
                  <a:cubicBezTo>
                    <a:pt x="361" y="5556"/>
                    <a:pt x="322" y="5559"/>
                    <a:pt x="284" y="5552"/>
                  </a:cubicBezTo>
                  <a:cubicBezTo>
                    <a:pt x="218" y="5541"/>
                    <a:pt x="157" y="5508"/>
                    <a:pt x="110" y="5461"/>
                  </a:cubicBezTo>
                  <a:cubicBezTo>
                    <a:pt x="58" y="5411"/>
                    <a:pt x="23" y="5343"/>
                    <a:pt x="11" y="5272"/>
                  </a:cubicBezTo>
                  <a:cubicBezTo>
                    <a:pt x="4" y="5232"/>
                    <a:pt x="6" y="5191"/>
                    <a:pt x="6" y="5151"/>
                  </a:cubicBezTo>
                  <a:cubicBezTo>
                    <a:pt x="5" y="4075"/>
                    <a:pt x="4" y="2999"/>
                    <a:pt x="3" y="1923"/>
                  </a:cubicBezTo>
                  <a:cubicBezTo>
                    <a:pt x="3" y="1907"/>
                    <a:pt x="4" y="1890"/>
                    <a:pt x="0" y="1874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4" y="292"/>
                    <a:pt x="6" y="268"/>
                    <a:pt x="13" y="244"/>
                  </a:cubicBezTo>
                  <a:cubicBezTo>
                    <a:pt x="33" y="170"/>
                    <a:pt x="79" y="104"/>
                    <a:pt x="142" y="61"/>
                  </a:cubicBezTo>
                  <a:close/>
                  <a:moveTo>
                    <a:pt x="276" y="239"/>
                  </a:moveTo>
                  <a:cubicBezTo>
                    <a:pt x="240" y="260"/>
                    <a:pt x="217" y="301"/>
                    <a:pt x="218" y="343"/>
                  </a:cubicBezTo>
                  <a:cubicBezTo>
                    <a:pt x="220" y="1963"/>
                    <a:pt x="221" y="3583"/>
                    <a:pt x="223" y="5203"/>
                  </a:cubicBezTo>
                  <a:cubicBezTo>
                    <a:pt x="222" y="5225"/>
                    <a:pt x="224" y="5248"/>
                    <a:pt x="235" y="5268"/>
                  </a:cubicBezTo>
                  <a:cubicBezTo>
                    <a:pt x="253" y="5308"/>
                    <a:pt x="296" y="5335"/>
                    <a:pt x="340" y="5334"/>
                  </a:cubicBezTo>
                  <a:cubicBezTo>
                    <a:pt x="1561" y="5334"/>
                    <a:pt x="2783" y="5334"/>
                    <a:pt x="4004" y="5334"/>
                  </a:cubicBezTo>
                  <a:cubicBezTo>
                    <a:pt x="4066" y="5334"/>
                    <a:pt x="4121" y="5277"/>
                    <a:pt x="4118" y="5215"/>
                  </a:cubicBezTo>
                  <a:cubicBezTo>
                    <a:pt x="4116" y="3970"/>
                    <a:pt x="4115" y="2726"/>
                    <a:pt x="4113" y="1481"/>
                  </a:cubicBezTo>
                  <a:cubicBezTo>
                    <a:pt x="3705" y="1481"/>
                    <a:pt x="3298" y="1481"/>
                    <a:pt x="2890" y="1481"/>
                  </a:cubicBezTo>
                  <a:cubicBezTo>
                    <a:pt x="2890" y="1062"/>
                    <a:pt x="2890" y="643"/>
                    <a:pt x="2890" y="223"/>
                  </a:cubicBezTo>
                  <a:cubicBezTo>
                    <a:pt x="2040" y="223"/>
                    <a:pt x="1190" y="223"/>
                    <a:pt x="340" y="223"/>
                  </a:cubicBezTo>
                  <a:cubicBezTo>
                    <a:pt x="318" y="223"/>
                    <a:pt x="295" y="228"/>
                    <a:pt x="276" y="239"/>
                  </a:cubicBezTo>
                  <a:close/>
                  <a:moveTo>
                    <a:pt x="3113" y="373"/>
                  </a:moveTo>
                  <a:cubicBezTo>
                    <a:pt x="3112" y="669"/>
                    <a:pt x="3113" y="964"/>
                    <a:pt x="3112" y="1259"/>
                  </a:cubicBezTo>
                  <a:cubicBezTo>
                    <a:pt x="3402" y="1259"/>
                    <a:pt x="3692" y="1259"/>
                    <a:pt x="3981" y="1259"/>
                  </a:cubicBezTo>
                  <a:cubicBezTo>
                    <a:pt x="3692" y="964"/>
                    <a:pt x="3402" y="668"/>
                    <a:pt x="3113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5816600" y="3157538"/>
              <a:ext cx="496887" cy="71438"/>
            </a:xfrm>
            <a:custGeom>
              <a:gdLst>
                <a:gd fmla="*/ 0 w 1556" name="T0"/>
                <a:gd fmla="*/ 0 h 222" name="T1"/>
                <a:gd fmla="*/ 1556 w 1556" name="T2"/>
                <a:gd fmla="*/ 0 h 222" name="T3"/>
                <a:gd fmla="*/ 1556 w 1556" name="T4"/>
                <a:gd fmla="*/ 222 h 222" name="T5"/>
                <a:gd fmla="*/ 0 w 1556" name="T6"/>
                <a:gd fmla="*/ 222 h 222" name="T7"/>
                <a:gd fmla="*/ 0 w 1556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556">
                  <a:moveTo>
                    <a:pt x="0" y="0"/>
                  </a:moveTo>
                  <a:cubicBezTo>
                    <a:pt x="519" y="0"/>
                    <a:pt x="1038" y="0"/>
                    <a:pt x="1556" y="0"/>
                  </a:cubicBezTo>
                  <a:cubicBezTo>
                    <a:pt x="1556" y="74"/>
                    <a:pt x="1556" y="148"/>
                    <a:pt x="1556" y="222"/>
                  </a:cubicBezTo>
                  <a:cubicBezTo>
                    <a:pt x="1038" y="222"/>
                    <a:pt x="519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5816600" y="3405188"/>
              <a:ext cx="355600" cy="71438"/>
            </a:xfrm>
            <a:custGeom>
              <a:gdLst>
                <a:gd fmla="*/ 0 w 1112" name="T0"/>
                <a:gd fmla="*/ 0 h 222" name="T1"/>
                <a:gd fmla="*/ 1112 w 1112" name="T2"/>
                <a:gd fmla="*/ 0 h 222" name="T3"/>
                <a:gd fmla="*/ 1112 w 1112" name="T4"/>
                <a:gd fmla="*/ 222 h 222" name="T5"/>
                <a:gd fmla="*/ 0 w 1112" name="T6"/>
                <a:gd fmla="*/ 222 h 222" name="T7"/>
                <a:gd fmla="*/ 0 w 1112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112">
                  <a:moveTo>
                    <a:pt x="0" y="0"/>
                  </a:moveTo>
                  <a:cubicBezTo>
                    <a:pt x="371" y="0"/>
                    <a:pt x="741" y="0"/>
                    <a:pt x="1112" y="0"/>
                  </a:cubicBezTo>
                  <a:cubicBezTo>
                    <a:pt x="1112" y="74"/>
                    <a:pt x="1112" y="148"/>
                    <a:pt x="1112" y="222"/>
                  </a:cubicBezTo>
                  <a:cubicBezTo>
                    <a:pt x="741" y="222"/>
                    <a:pt x="371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5816600" y="3652838"/>
              <a:ext cx="496887" cy="71438"/>
            </a:xfrm>
            <a:custGeom>
              <a:gdLst>
                <a:gd fmla="*/ 0 w 1557" name="T0"/>
                <a:gd fmla="*/ 0 h 223" name="T1"/>
                <a:gd fmla="*/ 1556 w 1557" name="T2"/>
                <a:gd fmla="*/ 0 h 223" name="T3"/>
                <a:gd fmla="*/ 1556 w 1557" name="T4"/>
                <a:gd fmla="*/ 223 h 223" name="T5"/>
                <a:gd fmla="*/ 0 w 1557" name="T6"/>
                <a:gd fmla="*/ 223 h 223" name="T7"/>
                <a:gd fmla="*/ 0 w 1557" name="T8"/>
                <a:gd fmla="*/ 0 h 2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3" w="1557">
                  <a:moveTo>
                    <a:pt x="0" y="0"/>
                  </a:moveTo>
                  <a:cubicBezTo>
                    <a:pt x="519" y="0"/>
                    <a:pt x="1037" y="0"/>
                    <a:pt x="1556" y="0"/>
                  </a:cubicBezTo>
                  <a:cubicBezTo>
                    <a:pt x="1557" y="74"/>
                    <a:pt x="1556" y="148"/>
                    <a:pt x="1556" y="223"/>
                  </a:cubicBezTo>
                  <a:cubicBezTo>
                    <a:pt x="1038" y="223"/>
                    <a:pt x="519" y="223"/>
                    <a:pt x="0" y="223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18738" y="3516201"/>
            <a:ext cx="253570" cy="343658"/>
            <a:chOff x="4752975" y="4500563"/>
            <a:chExt cx="1157288" cy="1568450"/>
          </a:xfrm>
          <a:solidFill>
            <a:schemeClr val="tx1"/>
          </a:solidFill>
        </p:grpSpPr>
        <p:sp>
          <p:nvSpPr>
            <p:cNvPr id="44" name="Freeform 110"/>
            <p:cNvSpPr>
              <a:spLocks noEditPoints="1"/>
            </p:cNvSpPr>
            <p:nvPr/>
          </p:nvSpPr>
          <p:spPr bwMode="auto">
            <a:xfrm>
              <a:off x="4752975" y="4500563"/>
              <a:ext cx="1157288" cy="1568450"/>
            </a:xfrm>
            <a:custGeom>
              <a:gdLst>
                <a:gd fmla="*/ 1990 w 3999" name="T0"/>
                <a:gd fmla="*/ 0 h 5443" name="T1"/>
                <a:gd fmla="*/ 2012 w 3999" name="T2"/>
                <a:gd fmla="*/ 0 h 5443" name="T3"/>
                <a:gd fmla="*/ 2910 w 3999" name="T4"/>
                <a:gd fmla="*/ 137 h 5443" name="T5"/>
                <a:gd fmla="*/ 3322 w 3999" name="T6"/>
                <a:gd fmla="*/ 340 h 5443" name="T7"/>
                <a:gd fmla="*/ 3656 w 3999" name="T8"/>
                <a:gd fmla="*/ 654 h 5443" name="T9"/>
                <a:gd fmla="*/ 3859 w 3999" name="T10"/>
                <a:gd fmla="*/ 1012 h 5443" name="T11"/>
                <a:gd fmla="*/ 3997 w 3999" name="T12"/>
                <a:gd fmla="*/ 1812 h 5443" name="T13"/>
                <a:gd fmla="*/ 3870 w 3999" name="T14"/>
                <a:gd fmla="*/ 2443 h 5443" name="T15"/>
                <a:gd fmla="*/ 3662 w 3999" name="T16"/>
                <a:gd fmla="*/ 2943 h 5443" name="T17"/>
                <a:gd fmla="*/ 3212 w 3999" name="T18"/>
                <a:gd fmla="*/ 3749 h 5443" name="T19"/>
                <a:gd fmla="*/ 2134 w 3999" name="T20"/>
                <a:gd fmla="*/ 5263 h 5443" name="T21"/>
                <a:gd fmla="*/ 2011 w 3999" name="T22"/>
                <a:gd fmla="*/ 5443 h 5443" name="T23"/>
                <a:gd fmla="*/ 1851 w 3999" name="T24"/>
                <a:gd fmla="*/ 5248 h 5443" name="T25"/>
                <a:gd fmla="*/ 1278 w 3999" name="T26"/>
                <a:gd fmla="*/ 4472 h 5443" name="T27"/>
                <a:gd fmla="*/ 507 w 3999" name="T28"/>
                <a:gd fmla="*/ 3239 h 5443" name="T29"/>
                <a:gd fmla="*/ 125 w 3999" name="T30"/>
                <a:gd fmla="*/ 2394 h 5443" name="T31"/>
                <a:gd fmla="*/ 10 w 3999" name="T32"/>
                <a:gd fmla="*/ 1907 h 5443" name="T33"/>
                <a:gd fmla="*/ 6 w 3999" name="T34"/>
                <a:gd fmla="*/ 1635 h 5443" name="T35"/>
                <a:gd fmla="*/ 185 w 3999" name="T36"/>
                <a:gd fmla="*/ 939 h 5443" name="T37"/>
                <a:gd fmla="*/ 535 w 3999" name="T38"/>
                <a:gd fmla="*/ 480 h 5443" name="T39"/>
                <a:gd fmla="*/ 1050 w 3999" name="T40"/>
                <a:gd fmla="*/ 167 h 5443" name="T41"/>
                <a:gd fmla="*/ 1990 w 3999" name="T42"/>
                <a:gd fmla="*/ 0 h 5443" name="T43"/>
                <a:gd fmla="*/ 1479 w 3999" name="T44"/>
                <a:gd fmla="*/ 272 h 5443" name="T45"/>
                <a:gd fmla="*/ 1000 w 3999" name="T46"/>
                <a:gd fmla="*/ 432 h 5443" name="T47"/>
                <a:gd fmla="*/ 605 w 3999" name="T48"/>
                <a:gd fmla="*/ 722 h 5443" name="T49"/>
                <a:gd fmla="*/ 357 w 3999" name="T50"/>
                <a:gd fmla="*/ 1094 h 5443" name="T51"/>
                <a:gd fmla="*/ 225 w 3999" name="T52"/>
                <a:gd fmla="*/ 1804 h 5443" name="T53"/>
                <a:gd fmla="*/ 268 w 3999" name="T54"/>
                <a:gd fmla="*/ 2100 h 5443" name="T55"/>
                <a:gd fmla="*/ 435 w 3999" name="T56"/>
                <a:gd fmla="*/ 2588 h 5443" name="T57"/>
                <a:gd fmla="*/ 652 w 3999" name="T58"/>
                <a:gd fmla="*/ 3039 h 5443" name="T59"/>
                <a:gd fmla="*/ 1099 w 3999" name="T60"/>
                <a:gd fmla="*/ 3801 h 5443" name="T61"/>
                <a:gd fmla="*/ 1467 w 3999" name="T62"/>
                <a:gd fmla="*/ 4352 h 5443" name="T63"/>
                <a:gd fmla="*/ 1998 w 3999" name="T64"/>
                <a:gd fmla="*/ 5074 h 5443" name="T65"/>
                <a:gd fmla="*/ 3024 w 3999" name="T66"/>
                <a:gd fmla="*/ 3629 h 5443" name="T67"/>
                <a:gd fmla="*/ 3506 w 3999" name="T68"/>
                <a:gd fmla="*/ 2751 h 5443" name="T69"/>
                <a:gd fmla="*/ 3713 w 3999" name="T70"/>
                <a:gd fmla="*/ 2197 h 5443" name="T71"/>
                <a:gd fmla="*/ 3775 w 3999" name="T72"/>
                <a:gd fmla="*/ 1784 h 5443" name="T73"/>
                <a:gd fmla="*/ 3695 w 3999" name="T74"/>
                <a:gd fmla="*/ 1216 h 5443" name="T75"/>
                <a:gd fmla="*/ 3525 w 3999" name="T76"/>
                <a:gd fmla="*/ 854 h 5443" name="T77"/>
                <a:gd fmla="*/ 3233 w 3999" name="T78"/>
                <a:gd fmla="*/ 553 h 5443" name="T79"/>
                <a:gd fmla="*/ 2832 w 3999" name="T80"/>
                <a:gd fmla="*/ 347 h 5443" name="T81"/>
                <a:gd fmla="*/ 2235 w 3999" name="T82"/>
                <a:gd fmla="*/ 232 h 5443" name="T83"/>
                <a:gd fmla="*/ 1479 w 3999" name="T84"/>
                <a:gd fmla="*/ 272 h 544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443" w="3999">
                  <a:moveTo>
                    <a:pt x="1990" y="0"/>
                  </a:moveTo>
                  <a:cubicBezTo>
                    <a:pt x="2012" y="0"/>
                    <a:pt x="2012" y="0"/>
                    <a:pt x="2012" y="0"/>
                  </a:cubicBezTo>
                  <a:cubicBezTo>
                    <a:pt x="2316" y="2"/>
                    <a:pt x="2622" y="37"/>
                    <a:pt x="2910" y="137"/>
                  </a:cubicBezTo>
                  <a:cubicBezTo>
                    <a:pt x="3055" y="187"/>
                    <a:pt x="3195" y="254"/>
                    <a:pt x="3322" y="340"/>
                  </a:cubicBezTo>
                  <a:cubicBezTo>
                    <a:pt x="3449" y="427"/>
                    <a:pt x="3563" y="532"/>
                    <a:pt x="3656" y="654"/>
                  </a:cubicBezTo>
                  <a:cubicBezTo>
                    <a:pt x="3741" y="763"/>
                    <a:pt x="3808" y="884"/>
                    <a:pt x="3859" y="1012"/>
                  </a:cubicBezTo>
                  <a:cubicBezTo>
                    <a:pt x="3961" y="1265"/>
                    <a:pt x="3999" y="1540"/>
                    <a:pt x="3997" y="1812"/>
                  </a:cubicBezTo>
                  <a:cubicBezTo>
                    <a:pt x="3991" y="2028"/>
                    <a:pt x="3938" y="2239"/>
                    <a:pt x="3870" y="2443"/>
                  </a:cubicBezTo>
                  <a:cubicBezTo>
                    <a:pt x="3812" y="2614"/>
                    <a:pt x="3741" y="2780"/>
                    <a:pt x="3662" y="2943"/>
                  </a:cubicBezTo>
                  <a:cubicBezTo>
                    <a:pt x="3529" y="3220"/>
                    <a:pt x="3375" y="3488"/>
                    <a:pt x="3212" y="3749"/>
                  </a:cubicBezTo>
                  <a:cubicBezTo>
                    <a:pt x="2883" y="4274"/>
                    <a:pt x="2515" y="4774"/>
                    <a:pt x="2134" y="5263"/>
                  </a:cubicBezTo>
                  <a:cubicBezTo>
                    <a:pt x="2088" y="5319"/>
                    <a:pt x="2052" y="5383"/>
                    <a:pt x="2011" y="5443"/>
                  </a:cubicBezTo>
                  <a:cubicBezTo>
                    <a:pt x="1957" y="5379"/>
                    <a:pt x="1902" y="5315"/>
                    <a:pt x="1851" y="5248"/>
                  </a:cubicBezTo>
                  <a:cubicBezTo>
                    <a:pt x="1653" y="4995"/>
                    <a:pt x="1463" y="4736"/>
                    <a:pt x="1278" y="4472"/>
                  </a:cubicBezTo>
                  <a:cubicBezTo>
                    <a:pt x="1002" y="4074"/>
                    <a:pt x="739" y="3666"/>
                    <a:pt x="507" y="3239"/>
                  </a:cubicBezTo>
                  <a:cubicBezTo>
                    <a:pt x="361" y="2967"/>
                    <a:pt x="225" y="2687"/>
                    <a:pt x="125" y="2394"/>
                  </a:cubicBezTo>
                  <a:cubicBezTo>
                    <a:pt x="71" y="2236"/>
                    <a:pt x="28" y="2074"/>
                    <a:pt x="10" y="1907"/>
                  </a:cubicBezTo>
                  <a:cubicBezTo>
                    <a:pt x="0" y="1817"/>
                    <a:pt x="1" y="1726"/>
                    <a:pt x="6" y="1635"/>
                  </a:cubicBezTo>
                  <a:cubicBezTo>
                    <a:pt x="21" y="1395"/>
                    <a:pt x="77" y="1155"/>
                    <a:pt x="185" y="939"/>
                  </a:cubicBezTo>
                  <a:cubicBezTo>
                    <a:pt x="271" y="765"/>
                    <a:pt x="391" y="609"/>
                    <a:pt x="535" y="480"/>
                  </a:cubicBezTo>
                  <a:cubicBezTo>
                    <a:pt x="686" y="346"/>
                    <a:pt x="862" y="241"/>
                    <a:pt x="1050" y="167"/>
                  </a:cubicBezTo>
                  <a:cubicBezTo>
                    <a:pt x="1348" y="48"/>
                    <a:pt x="1670" y="2"/>
                    <a:pt x="1990" y="0"/>
                  </a:cubicBezTo>
                  <a:close/>
                  <a:moveTo>
                    <a:pt x="1479" y="272"/>
                  </a:moveTo>
                  <a:cubicBezTo>
                    <a:pt x="1313" y="305"/>
                    <a:pt x="1151" y="356"/>
                    <a:pt x="1000" y="432"/>
                  </a:cubicBezTo>
                  <a:cubicBezTo>
                    <a:pt x="853" y="506"/>
                    <a:pt x="717" y="603"/>
                    <a:pt x="605" y="722"/>
                  </a:cubicBezTo>
                  <a:cubicBezTo>
                    <a:pt x="501" y="830"/>
                    <a:pt x="418" y="957"/>
                    <a:pt x="357" y="1094"/>
                  </a:cubicBezTo>
                  <a:cubicBezTo>
                    <a:pt x="259" y="1317"/>
                    <a:pt x="221" y="1562"/>
                    <a:pt x="225" y="1804"/>
                  </a:cubicBezTo>
                  <a:cubicBezTo>
                    <a:pt x="228" y="1904"/>
                    <a:pt x="245" y="2003"/>
                    <a:pt x="268" y="2100"/>
                  </a:cubicBezTo>
                  <a:cubicBezTo>
                    <a:pt x="309" y="2268"/>
                    <a:pt x="368" y="2430"/>
                    <a:pt x="435" y="2588"/>
                  </a:cubicBezTo>
                  <a:cubicBezTo>
                    <a:pt x="501" y="2742"/>
                    <a:pt x="574" y="2892"/>
                    <a:pt x="652" y="3039"/>
                  </a:cubicBezTo>
                  <a:cubicBezTo>
                    <a:pt x="789" y="3300"/>
                    <a:pt x="940" y="3552"/>
                    <a:pt x="1099" y="3801"/>
                  </a:cubicBezTo>
                  <a:cubicBezTo>
                    <a:pt x="1218" y="3987"/>
                    <a:pt x="1341" y="4170"/>
                    <a:pt x="1467" y="4352"/>
                  </a:cubicBezTo>
                  <a:cubicBezTo>
                    <a:pt x="1639" y="4597"/>
                    <a:pt x="1815" y="4838"/>
                    <a:pt x="1998" y="5074"/>
                  </a:cubicBezTo>
                  <a:cubicBezTo>
                    <a:pt x="2361" y="4608"/>
                    <a:pt x="2710" y="4130"/>
                    <a:pt x="3024" y="3629"/>
                  </a:cubicBezTo>
                  <a:cubicBezTo>
                    <a:pt x="3201" y="3345"/>
                    <a:pt x="3367" y="3055"/>
                    <a:pt x="3506" y="2751"/>
                  </a:cubicBezTo>
                  <a:cubicBezTo>
                    <a:pt x="3588" y="2571"/>
                    <a:pt x="3661" y="2387"/>
                    <a:pt x="3713" y="2197"/>
                  </a:cubicBezTo>
                  <a:cubicBezTo>
                    <a:pt x="3748" y="2062"/>
                    <a:pt x="3775" y="1924"/>
                    <a:pt x="3775" y="1784"/>
                  </a:cubicBezTo>
                  <a:cubicBezTo>
                    <a:pt x="3774" y="1592"/>
                    <a:pt x="3752" y="1400"/>
                    <a:pt x="3695" y="1216"/>
                  </a:cubicBezTo>
                  <a:cubicBezTo>
                    <a:pt x="3656" y="1088"/>
                    <a:pt x="3600" y="965"/>
                    <a:pt x="3525" y="854"/>
                  </a:cubicBezTo>
                  <a:cubicBezTo>
                    <a:pt x="3446" y="738"/>
                    <a:pt x="3347" y="636"/>
                    <a:pt x="3233" y="553"/>
                  </a:cubicBezTo>
                  <a:cubicBezTo>
                    <a:pt x="3111" y="464"/>
                    <a:pt x="2974" y="396"/>
                    <a:pt x="2832" y="347"/>
                  </a:cubicBezTo>
                  <a:cubicBezTo>
                    <a:pt x="2639" y="281"/>
                    <a:pt x="2437" y="247"/>
                    <a:pt x="2235" y="232"/>
                  </a:cubicBezTo>
                  <a:cubicBezTo>
                    <a:pt x="1983" y="215"/>
                    <a:pt x="1728" y="223"/>
                    <a:pt x="1479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  <p:sp>
          <p:nvSpPr>
            <p:cNvPr id="45" name="Freeform 111"/>
            <p:cNvSpPr>
              <a:spLocks noEditPoints="1"/>
            </p:cNvSpPr>
            <p:nvPr/>
          </p:nvSpPr>
          <p:spPr bwMode="auto">
            <a:xfrm>
              <a:off x="5102225" y="4819650"/>
              <a:ext cx="455613" cy="458787"/>
            </a:xfrm>
            <a:custGeom>
              <a:gdLst>
                <a:gd fmla="*/ 709 w 1574" name="T0"/>
                <a:gd fmla="*/ 16 h 1593" name="T1"/>
                <a:gd fmla="*/ 1151 w 1574" name="T2"/>
                <a:gd fmla="*/ 101 h 1593" name="T3"/>
                <a:gd fmla="*/ 1473 w 1574" name="T4"/>
                <a:gd fmla="*/ 420 h 1593" name="T5"/>
                <a:gd fmla="*/ 1567 w 1574" name="T6"/>
                <a:gd fmla="*/ 829 h 1593" name="T7"/>
                <a:gd fmla="*/ 1441 w 1574" name="T8"/>
                <a:gd fmla="*/ 1223 h 1593" name="T9"/>
                <a:gd fmla="*/ 1102 w 1574" name="T10"/>
                <a:gd fmla="*/ 1512 h 1593" name="T11"/>
                <a:gd fmla="*/ 655 w 1574" name="T12"/>
                <a:gd fmla="*/ 1566 h 1593" name="T13"/>
                <a:gd fmla="*/ 298 w 1574" name="T14"/>
                <a:gd fmla="*/ 1398 h 1593" name="T15"/>
                <a:gd fmla="*/ 60 w 1574" name="T16"/>
                <a:gd fmla="*/ 1056 h 1593" name="T17"/>
                <a:gd fmla="*/ 53 w 1574" name="T18"/>
                <a:gd fmla="*/ 554 h 1593" name="T19"/>
                <a:gd fmla="*/ 400 w 1574" name="T20"/>
                <a:gd fmla="*/ 119 h 1593" name="T21"/>
                <a:gd fmla="*/ 709 w 1574" name="T22"/>
                <a:gd fmla="*/ 16 h 1593" name="T23"/>
                <a:gd fmla="*/ 721 w 1574" name="T24"/>
                <a:gd fmla="*/ 240 h 1593" name="T25"/>
                <a:gd fmla="*/ 326 w 1574" name="T26"/>
                <a:gd fmla="*/ 492 h 1593" name="T27"/>
                <a:gd fmla="*/ 252 w 1574" name="T28"/>
                <a:gd fmla="*/ 924 h 1593" name="T29"/>
                <a:gd fmla="*/ 465 w 1574" name="T30"/>
                <a:gd fmla="*/ 1246 h 1593" name="T31"/>
                <a:gd fmla="*/ 887 w 1574" name="T32"/>
                <a:gd fmla="*/ 1346 h 1593" name="T33"/>
                <a:gd fmla="*/ 1225 w 1574" name="T34"/>
                <a:gd fmla="*/ 1143 h 1593" name="T35"/>
                <a:gd fmla="*/ 1344 w 1574" name="T36"/>
                <a:gd fmla="*/ 746 h 1593" name="T37"/>
                <a:gd fmla="*/ 1138 w 1574" name="T38"/>
                <a:gd fmla="*/ 358 h 1593" name="T39"/>
                <a:gd fmla="*/ 721 w 1574" name="T40"/>
                <a:gd fmla="*/ 240 h 15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92" w="1574">
                  <a:moveTo>
                    <a:pt x="709" y="16"/>
                  </a:moveTo>
                  <a:cubicBezTo>
                    <a:pt x="860" y="0"/>
                    <a:pt x="1016" y="29"/>
                    <a:pt x="1151" y="101"/>
                  </a:cubicBezTo>
                  <a:cubicBezTo>
                    <a:pt x="1287" y="172"/>
                    <a:pt x="1400" y="285"/>
                    <a:pt x="1473" y="420"/>
                  </a:cubicBezTo>
                  <a:cubicBezTo>
                    <a:pt x="1541" y="544"/>
                    <a:pt x="1574" y="687"/>
                    <a:pt x="1567" y="829"/>
                  </a:cubicBezTo>
                  <a:cubicBezTo>
                    <a:pt x="1562" y="968"/>
                    <a:pt x="1518" y="1106"/>
                    <a:pt x="1441" y="1223"/>
                  </a:cubicBezTo>
                  <a:cubicBezTo>
                    <a:pt x="1359" y="1350"/>
                    <a:pt x="1240" y="1452"/>
                    <a:pt x="1102" y="1512"/>
                  </a:cubicBezTo>
                  <a:cubicBezTo>
                    <a:pt x="963" y="1574"/>
                    <a:pt x="805" y="1593"/>
                    <a:pt x="655" y="1566"/>
                  </a:cubicBezTo>
                  <a:cubicBezTo>
                    <a:pt x="524" y="1542"/>
                    <a:pt x="400" y="1484"/>
                    <a:pt x="298" y="1398"/>
                  </a:cubicBezTo>
                  <a:cubicBezTo>
                    <a:pt x="189" y="1309"/>
                    <a:pt x="106" y="1189"/>
                    <a:pt x="60" y="1056"/>
                  </a:cubicBezTo>
                  <a:cubicBezTo>
                    <a:pt x="2" y="896"/>
                    <a:pt x="0" y="716"/>
                    <a:pt x="53" y="554"/>
                  </a:cubicBezTo>
                  <a:cubicBezTo>
                    <a:pt x="110" y="373"/>
                    <a:pt x="237" y="215"/>
                    <a:pt x="400" y="119"/>
                  </a:cubicBezTo>
                  <a:cubicBezTo>
                    <a:pt x="494" y="63"/>
                    <a:pt x="600" y="28"/>
                    <a:pt x="709" y="16"/>
                  </a:cubicBezTo>
                  <a:close/>
                  <a:moveTo>
                    <a:pt x="721" y="240"/>
                  </a:moveTo>
                  <a:cubicBezTo>
                    <a:pt x="561" y="260"/>
                    <a:pt x="412" y="355"/>
                    <a:pt x="326" y="492"/>
                  </a:cubicBezTo>
                  <a:cubicBezTo>
                    <a:pt x="244" y="618"/>
                    <a:pt x="217" y="778"/>
                    <a:pt x="252" y="924"/>
                  </a:cubicBezTo>
                  <a:cubicBezTo>
                    <a:pt x="282" y="1052"/>
                    <a:pt x="359" y="1169"/>
                    <a:pt x="465" y="1246"/>
                  </a:cubicBezTo>
                  <a:cubicBezTo>
                    <a:pt x="584" y="1335"/>
                    <a:pt x="741" y="1372"/>
                    <a:pt x="887" y="1346"/>
                  </a:cubicBezTo>
                  <a:cubicBezTo>
                    <a:pt x="1020" y="1323"/>
                    <a:pt x="1142" y="1249"/>
                    <a:pt x="1225" y="1143"/>
                  </a:cubicBezTo>
                  <a:cubicBezTo>
                    <a:pt x="1314" y="1032"/>
                    <a:pt x="1357" y="887"/>
                    <a:pt x="1344" y="746"/>
                  </a:cubicBezTo>
                  <a:cubicBezTo>
                    <a:pt x="1332" y="595"/>
                    <a:pt x="1255" y="452"/>
                    <a:pt x="1138" y="358"/>
                  </a:cubicBezTo>
                  <a:cubicBezTo>
                    <a:pt x="1023" y="264"/>
                    <a:pt x="868" y="220"/>
                    <a:pt x="72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+mn-lt"/>
                <a:ea typeface="+mn-ea"/>
              </a:endParaRPr>
            </a:p>
          </p:txBody>
        </p:sp>
      </p:grpSp>
      <p:sp>
        <p:nvSpPr>
          <p:cNvPr id="15375" name="Freeform 53"/>
          <p:cNvSpPr>
            <a:spLocks noEditPoints="1"/>
          </p:cNvSpPr>
          <p:nvPr/>
        </p:nvSpPr>
        <p:spPr bwMode="auto">
          <a:xfrm>
            <a:off x="10617200" y="3532188"/>
            <a:ext cx="361950" cy="309562"/>
          </a:xfrm>
          <a:custGeom>
            <a:gdLst>
              <a:gd fmla="*/ 2147483646 w 513" name="T0"/>
              <a:gd fmla="*/ 2147483646 h 439" name="T1"/>
              <a:gd fmla="*/ 2147483646 w 513" name="T2"/>
              <a:gd fmla="*/ 1396250842 h 439" name="T3"/>
              <a:gd fmla="*/ 2147483646 w 513" name="T4"/>
              <a:gd fmla="*/ 2147483646 h 439" name="T5"/>
              <a:gd fmla="*/ 2147483646 w 513" name="T6"/>
              <a:gd fmla="*/ 2147483646 h 439" name="T7"/>
              <a:gd fmla="*/ 2147483646 w 513" name="T8"/>
              <a:gd fmla="*/ 2147483646 h 439" name="T9"/>
              <a:gd fmla="*/ 2147483646 w 513" name="T10"/>
              <a:gd fmla="*/ 2147483646 h 439" name="T11"/>
              <a:gd fmla="*/ 2147483646 w 513" name="T12"/>
              <a:gd fmla="*/ 2147483646 h 439" name="T13"/>
              <a:gd fmla="*/ 2147483646 w 513" name="T14"/>
              <a:gd fmla="*/ 2147483646 h 439" name="T15"/>
              <a:gd fmla="*/ 2147483646 w 513" name="T16"/>
              <a:gd fmla="*/ 2147483646 h 439" name="T17"/>
              <a:gd fmla="*/ 2147483646 w 513" name="T18"/>
              <a:gd fmla="*/ 2147483646 h 439" name="T19"/>
              <a:gd fmla="*/ 2147483646 w 513" name="T20"/>
              <a:gd fmla="*/ 2147483646 h 439" name="T21"/>
              <a:gd fmla="*/ 2147483646 w 513" name="T22"/>
              <a:gd fmla="*/ 2147483646 h 439" name="T23"/>
              <a:gd fmla="*/ 2147483646 w 513" name="T24"/>
              <a:gd fmla="*/ 2147483646 h 439" name="T25"/>
              <a:gd fmla="*/ 2147483646 w 513" name="T26"/>
              <a:gd fmla="*/ 2147483646 h 439" name="T27"/>
              <a:gd fmla="*/ 350955328 w 513" name="T28"/>
              <a:gd fmla="*/ 2147483646 h 439" name="T29"/>
              <a:gd fmla="*/ 2147483646 w 513" name="T30"/>
              <a:gd fmla="*/ 2147483646 h 439" name="T31"/>
              <a:gd fmla="*/ 2147483646 w 513" name="T32"/>
              <a:gd fmla="*/ 2147483646 h 439" name="T33"/>
              <a:gd fmla="*/ 2147483646 w 513" name="T34"/>
              <a:gd fmla="*/ 2147483646 h 439" name="T35"/>
              <a:gd fmla="*/ 2147483646 w 513" name="T36"/>
              <a:gd fmla="*/ 2147483646 h 439" name="T37"/>
              <a:gd fmla="*/ 2147483646 w 513" name="T38"/>
              <a:gd fmla="*/ 2147483646 h 439" name="T39"/>
              <a:gd fmla="*/ 2147483646 w 513" name="T40"/>
              <a:gd fmla="*/ 2147483646 h 439" name="T41"/>
              <a:gd fmla="*/ 2147483646 w 513" name="T42"/>
              <a:gd fmla="*/ 2147483646 h 439" name="T43"/>
              <a:gd fmla="*/ 2147483646 w 513" name="T44"/>
              <a:gd fmla="*/ 2147483646 h 439" name="T45"/>
              <a:gd fmla="*/ 2147483646 w 513" name="T46"/>
              <a:gd fmla="*/ 2147483646 h 439" name="T47"/>
              <a:gd fmla="*/ 2147483646 w 513" name="T48"/>
              <a:gd fmla="*/ 2147483646 h 439" name="T49"/>
              <a:gd fmla="*/ 2147483646 w 513" name="T50"/>
              <a:gd fmla="*/ 2147483646 h 439" name="T51"/>
              <a:gd fmla="*/ 2147483646 w 513" name="T52"/>
              <a:gd fmla="*/ 2147483646 h 439" name="T53"/>
              <a:gd fmla="*/ 2147483646 w 513" name="T54"/>
              <a:gd fmla="*/ 2147483646 h 439" name="T55"/>
              <a:gd fmla="*/ 2147483646 w 513" name="T56"/>
              <a:gd fmla="*/ 2147483646 h 439" name="T57"/>
              <a:gd fmla="*/ 2147483646 w 513" name="T58"/>
              <a:gd fmla="*/ 2147483646 h 439" name="T59"/>
              <a:gd fmla="*/ 2147483646 w 513" name="T60"/>
              <a:gd fmla="*/ 2147483646 h 439" name="T61"/>
              <a:gd fmla="*/ 2147483646 w 513" name="T62"/>
              <a:gd fmla="*/ 2147483646 h 439" name="T63"/>
              <a:gd fmla="*/ 2147483646 w 513" name="T64"/>
              <a:gd fmla="*/ 2147483646 h 439" name="T65"/>
              <a:gd fmla="*/ 2147483646 w 513" name="T66"/>
              <a:gd fmla="*/ 2147483646 h 439" name="T67"/>
              <a:gd fmla="*/ 2147483646 w 513" name="T68"/>
              <a:gd fmla="*/ 2147483646 h 439" name="T69"/>
              <a:gd fmla="*/ 2147483646 w 513" name="T70"/>
              <a:gd fmla="*/ 2147483646 h 439" name="T71"/>
              <a:gd fmla="*/ 2147483646 w 513" name="T72"/>
              <a:gd fmla="*/ 2147483646 h 439" name="T73"/>
              <a:gd fmla="*/ 2147483646 w 513" name="T74"/>
              <a:gd fmla="*/ 2147483646 h 439" name="T75"/>
              <a:gd fmla="*/ 2147483646 w 513" name="T76"/>
              <a:gd fmla="*/ 2147483646 h 439" name="T77"/>
              <a:gd fmla="*/ 2147483646 w 513" name="T78"/>
              <a:gd fmla="*/ 2147483646 h 439" name="T79"/>
              <a:gd fmla="*/ 2147483646 w 513" name="T80"/>
              <a:gd fmla="*/ 2147483646 h 439" name="T81"/>
              <a:gd fmla="*/ 2147483646 w 513" name="T82"/>
              <a:gd fmla="*/ 2147483646 h 439" name="T83"/>
              <a:gd fmla="*/ 2147483646 w 513" name="T84"/>
              <a:gd fmla="*/ 2147483646 h 439" name="T85"/>
              <a:gd fmla="*/ 2147483646 w 513" name="T86"/>
              <a:gd fmla="*/ 2147483646 h 439" name="T87"/>
              <a:gd fmla="*/ 2147483646 w 513" name="T88"/>
              <a:gd fmla="*/ 2147483646 h 439" name="T89"/>
              <a:gd fmla="*/ 2147483646 w 513" name="T90"/>
              <a:gd fmla="*/ 2147483646 h 439" name="T91"/>
              <a:gd fmla="*/ 2147483646 w 513" name="T92"/>
              <a:gd fmla="*/ 2147483646 h 439" name="T93"/>
              <a:gd fmla="*/ 2147483646 w 513" name="T94"/>
              <a:gd fmla="*/ 2147483646 h 439" name="T95"/>
              <a:gd fmla="*/ 2147483646 w 513" name="T96"/>
              <a:gd fmla="*/ 2147483646 h 439" name="T97"/>
              <a:gd fmla="*/ 2147483646 w 513" name="T98"/>
              <a:gd fmla="*/ 2147483646 h 439" name="T99"/>
              <a:gd fmla="*/ 2147483646 w 513" name="T100"/>
              <a:gd fmla="*/ 2147483646 h 439" name="T101"/>
              <a:gd fmla="*/ 2147483646 w 513" name="T102"/>
              <a:gd fmla="*/ 2147483646 h 439" name="T103"/>
              <a:gd fmla="*/ 2147483646 w 513" name="T104"/>
              <a:gd fmla="*/ 2147483646 h 439" name="T105"/>
              <a:gd fmla="*/ 2147483646 w 513" name="T106"/>
              <a:gd fmla="*/ 2147483646 h 439" name="T107"/>
              <a:gd fmla="*/ 2147483646 w 513" name="T108"/>
              <a:gd fmla="*/ 2147483646 h 439" name="T109"/>
              <a:gd fmla="*/ 2147483646 w 513" name="T110"/>
              <a:gd fmla="*/ 2147483646 h 439" name="T111"/>
              <a:gd fmla="*/ 2147483646 w 513" name="T112"/>
              <a:gd fmla="*/ 2147483646 h 439" name="T113"/>
              <a:gd fmla="*/ 2147483646 w 513" name="T114"/>
              <a:gd fmla="*/ 2147483646 h 439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439" w="513">
                <a:moveTo>
                  <a:pt x="120" y="41"/>
                </a:moveTo>
                <a:cubicBezTo>
                  <a:pt x="142" y="9"/>
                  <a:pt x="185" y="0"/>
                  <a:pt x="221" y="4"/>
                </a:cubicBezTo>
                <a:cubicBezTo>
                  <a:pt x="244" y="5"/>
                  <a:pt x="258" y="25"/>
                  <a:pt x="280" y="30"/>
                </a:cubicBezTo>
                <a:cubicBezTo>
                  <a:pt x="310" y="10"/>
                  <a:pt x="355" y="5"/>
                  <a:pt x="385" y="29"/>
                </a:cubicBezTo>
                <a:cubicBezTo>
                  <a:pt x="398" y="34"/>
                  <a:pt x="411" y="40"/>
                  <a:pt x="418" y="53"/>
                </a:cubicBezTo>
                <a:cubicBezTo>
                  <a:pt x="433" y="80"/>
                  <a:pt x="427" y="113"/>
                  <a:pt x="421" y="142"/>
                </a:cubicBezTo>
                <a:cubicBezTo>
                  <a:pt x="430" y="160"/>
                  <a:pt x="425" y="183"/>
                  <a:pt x="410" y="196"/>
                </a:cubicBezTo>
                <a:cubicBezTo>
                  <a:pt x="405" y="210"/>
                  <a:pt x="400" y="223"/>
                  <a:pt x="391" y="235"/>
                </a:cubicBezTo>
                <a:cubicBezTo>
                  <a:pt x="391" y="245"/>
                  <a:pt x="390" y="256"/>
                  <a:pt x="392" y="266"/>
                </a:cubicBezTo>
                <a:cubicBezTo>
                  <a:pt x="402" y="278"/>
                  <a:pt x="418" y="283"/>
                  <a:pt x="431" y="289"/>
                </a:cubicBezTo>
                <a:cubicBezTo>
                  <a:pt x="457" y="299"/>
                  <a:pt x="485" y="310"/>
                  <a:pt x="501" y="334"/>
                </a:cubicBezTo>
                <a:cubicBezTo>
                  <a:pt x="510" y="349"/>
                  <a:pt x="513" y="366"/>
                  <a:pt x="513" y="384"/>
                </a:cubicBezTo>
                <a:cubicBezTo>
                  <a:pt x="474" y="383"/>
                  <a:pt x="436" y="384"/>
                  <a:pt x="397" y="383"/>
                </a:cubicBezTo>
                <a:cubicBezTo>
                  <a:pt x="407" y="400"/>
                  <a:pt x="411" y="420"/>
                  <a:pt x="411" y="439"/>
                </a:cubicBezTo>
                <a:cubicBezTo>
                  <a:pt x="274" y="439"/>
                  <a:pt x="138" y="439"/>
                  <a:pt x="1" y="439"/>
                </a:cubicBezTo>
                <a:cubicBezTo>
                  <a:pt x="0" y="416"/>
                  <a:pt x="6" y="392"/>
                  <a:pt x="22" y="375"/>
                </a:cubicBezTo>
                <a:cubicBezTo>
                  <a:pt x="43" y="349"/>
                  <a:pt x="76" y="339"/>
                  <a:pt x="106" y="326"/>
                </a:cubicBezTo>
                <a:cubicBezTo>
                  <a:pt x="120" y="320"/>
                  <a:pt x="136" y="314"/>
                  <a:pt x="144" y="301"/>
                </a:cubicBezTo>
                <a:cubicBezTo>
                  <a:pt x="148" y="289"/>
                  <a:pt x="146" y="276"/>
                  <a:pt x="146" y="264"/>
                </a:cubicBezTo>
                <a:cubicBezTo>
                  <a:pt x="135" y="250"/>
                  <a:pt x="128" y="233"/>
                  <a:pt x="123" y="216"/>
                </a:cubicBezTo>
                <a:cubicBezTo>
                  <a:pt x="105" y="203"/>
                  <a:pt x="99" y="174"/>
                  <a:pt x="111" y="154"/>
                </a:cubicBezTo>
                <a:cubicBezTo>
                  <a:pt x="103" y="117"/>
                  <a:pt x="98" y="75"/>
                  <a:pt x="120" y="41"/>
                </a:cubicBezTo>
                <a:close/>
                <a:moveTo>
                  <a:pt x="134" y="59"/>
                </a:moveTo>
                <a:cubicBezTo>
                  <a:pt x="118" y="91"/>
                  <a:pt x="126" y="129"/>
                  <a:pt x="135" y="162"/>
                </a:cubicBezTo>
                <a:cubicBezTo>
                  <a:pt x="119" y="170"/>
                  <a:pt x="124" y="199"/>
                  <a:pt x="142" y="199"/>
                </a:cubicBezTo>
                <a:cubicBezTo>
                  <a:pt x="145" y="219"/>
                  <a:pt x="150" y="241"/>
                  <a:pt x="167" y="253"/>
                </a:cubicBezTo>
                <a:cubicBezTo>
                  <a:pt x="165" y="276"/>
                  <a:pt x="174" y="305"/>
                  <a:pt x="153" y="322"/>
                </a:cubicBezTo>
                <a:cubicBezTo>
                  <a:pt x="121" y="351"/>
                  <a:pt x="73" y="353"/>
                  <a:pt x="42" y="383"/>
                </a:cubicBezTo>
                <a:cubicBezTo>
                  <a:pt x="32" y="392"/>
                  <a:pt x="26" y="405"/>
                  <a:pt x="22" y="419"/>
                </a:cubicBezTo>
                <a:cubicBezTo>
                  <a:pt x="145" y="419"/>
                  <a:pt x="267" y="419"/>
                  <a:pt x="389" y="419"/>
                </a:cubicBezTo>
                <a:cubicBezTo>
                  <a:pt x="386" y="406"/>
                  <a:pt x="381" y="394"/>
                  <a:pt x="371" y="385"/>
                </a:cubicBezTo>
                <a:cubicBezTo>
                  <a:pt x="344" y="357"/>
                  <a:pt x="305" y="352"/>
                  <a:pt x="273" y="333"/>
                </a:cubicBezTo>
                <a:cubicBezTo>
                  <a:pt x="262" y="326"/>
                  <a:pt x="251" y="318"/>
                  <a:pt x="247" y="305"/>
                </a:cubicBezTo>
                <a:cubicBezTo>
                  <a:pt x="244" y="288"/>
                  <a:pt x="245" y="270"/>
                  <a:pt x="245" y="253"/>
                </a:cubicBezTo>
                <a:cubicBezTo>
                  <a:pt x="262" y="241"/>
                  <a:pt x="267" y="218"/>
                  <a:pt x="269" y="199"/>
                </a:cubicBezTo>
                <a:cubicBezTo>
                  <a:pt x="288" y="200"/>
                  <a:pt x="293" y="169"/>
                  <a:pt x="277" y="162"/>
                </a:cubicBezTo>
                <a:cubicBezTo>
                  <a:pt x="286" y="131"/>
                  <a:pt x="295" y="98"/>
                  <a:pt x="283" y="66"/>
                </a:cubicBezTo>
                <a:cubicBezTo>
                  <a:pt x="278" y="50"/>
                  <a:pt x="262" y="43"/>
                  <a:pt x="246" y="40"/>
                </a:cubicBezTo>
                <a:cubicBezTo>
                  <a:pt x="235" y="22"/>
                  <a:pt x="212" y="23"/>
                  <a:pt x="193" y="24"/>
                </a:cubicBezTo>
                <a:cubicBezTo>
                  <a:pt x="170" y="26"/>
                  <a:pt x="144" y="36"/>
                  <a:pt x="134" y="59"/>
                </a:cubicBezTo>
                <a:close/>
                <a:moveTo>
                  <a:pt x="295" y="44"/>
                </a:moveTo>
                <a:cubicBezTo>
                  <a:pt x="316" y="77"/>
                  <a:pt x="309" y="118"/>
                  <a:pt x="301" y="155"/>
                </a:cubicBezTo>
                <a:cubicBezTo>
                  <a:pt x="312" y="175"/>
                  <a:pt x="306" y="203"/>
                  <a:pt x="288" y="217"/>
                </a:cubicBezTo>
                <a:cubicBezTo>
                  <a:pt x="283" y="234"/>
                  <a:pt x="277" y="250"/>
                  <a:pt x="266" y="264"/>
                </a:cubicBezTo>
                <a:cubicBezTo>
                  <a:pt x="267" y="279"/>
                  <a:pt x="260" y="301"/>
                  <a:pt x="276" y="311"/>
                </a:cubicBezTo>
                <a:cubicBezTo>
                  <a:pt x="303" y="329"/>
                  <a:pt x="336" y="335"/>
                  <a:pt x="363" y="352"/>
                </a:cubicBezTo>
                <a:cubicBezTo>
                  <a:pt x="371" y="357"/>
                  <a:pt x="379" y="365"/>
                  <a:pt x="389" y="363"/>
                </a:cubicBezTo>
                <a:cubicBezTo>
                  <a:pt x="423" y="363"/>
                  <a:pt x="457" y="364"/>
                  <a:pt x="492" y="363"/>
                </a:cubicBezTo>
                <a:cubicBezTo>
                  <a:pt x="488" y="353"/>
                  <a:pt x="483" y="343"/>
                  <a:pt x="475" y="335"/>
                </a:cubicBezTo>
                <a:cubicBezTo>
                  <a:pt x="449" y="311"/>
                  <a:pt x="409" y="309"/>
                  <a:pt x="382" y="285"/>
                </a:cubicBezTo>
                <a:cubicBezTo>
                  <a:pt x="365" y="270"/>
                  <a:pt x="372" y="245"/>
                  <a:pt x="371" y="224"/>
                </a:cubicBezTo>
                <a:cubicBezTo>
                  <a:pt x="385" y="214"/>
                  <a:pt x="389" y="195"/>
                  <a:pt x="391" y="178"/>
                </a:cubicBezTo>
                <a:cubicBezTo>
                  <a:pt x="394" y="178"/>
                  <a:pt x="399" y="177"/>
                  <a:pt x="401" y="177"/>
                </a:cubicBezTo>
                <a:cubicBezTo>
                  <a:pt x="405" y="167"/>
                  <a:pt x="408" y="155"/>
                  <a:pt x="397" y="149"/>
                </a:cubicBezTo>
                <a:cubicBezTo>
                  <a:pt x="404" y="123"/>
                  <a:pt x="412" y="94"/>
                  <a:pt x="402" y="68"/>
                </a:cubicBezTo>
                <a:cubicBezTo>
                  <a:pt x="398" y="55"/>
                  <a:pt x="384" y="50"/>
                  <a:pt x="372" y="48"/>
                </a:cubicBezTo>
                <a:cubicBezTo>
                  <a:pt x="368" y="44"/>
                  <a:pt x="365" y="38"/>
                  <a:pt x="359" y="37"/>
                </a:cubicBezTo>
                <a:cubicBezTo>
                  <a:pt x="338" y="31"/>
                  <a:pt x="315" y="34"/>
                  <a:pt x="295" y="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2336024572"/>
      </p:ext>
    </p:extLst>
  </p:cSld>
  <p:clrMapOvr>
    <a:masterClrMapping/>
  </p:clrMapOvr>
  <p:transition advClick="0" advTm="5000"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4"/>
      <p:bldP grpId="0" spid="15381"/>
      <p:bldP grpId="0" spid="15379"/>
      <p:bldP grpId="0" spid="15377"/>
      <p:bldP grpId="0" spid="15375"/>
      <p:bldGraphic grpId="0" spid="2">
        <p:bldAsOne/>
      </p:bldGraphic>
      <p:bldGraphic grpId="0" spid="4">
        <p:bldAsOne/>
      </p:bldGraphic>
      <p:bldGraphic grpId="0" spid="5">
        <p:bldAsOne/>
      </p:bldGraphic>
      <p:bldGraphic grpId="0" spid="6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>
            <a:off x="3532188" y="0"/>
            <a:ext cx="4979987" cy="688340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9" name="文本框 48"/>
          <p:cNvSpPr txBox="1"/>
          <p:nvPr/>
        </p:nvSpPr>
        <p:spPr>
          <a:xfrm>
            <a:off x="5821363" y="1549400"/>
            <a:ext cx="735012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7200">
                <a:solidFill>
                  <a:schemeClr val="bg1"/>
                </a:solidFill>
                <a:latin typeface="+mn-ea"/>
                <a:ea typeface="+mn-ea"/>
              </a:rPr>
              <a:t>3</a:t>
            </a:r>
          </a:p>
        </p:txBody>
      </p:sp>
      <p:grpSp>
        <p:nvGrpSpPr>
          <p:cNvPr id="4101" name="组合 26"/>
          <p:cNvGrpSpPr/>
          <p:nvPr/>
        </p:nvGrpSpPr>
        <p:grpSpPr>
          <a:xfrm>
            <a:off x="4183063" y="2757489"/>
            <a:ext cx="4011612" cy="735011"/>
            <a:chOff x="6583498" y="1464983"/>
            <a:chExt cx="4011561" cy="734712"/>
          </a:xfrm>
        </p:grpSpPr>
        <p:sp>
          <p:nvSpPr>
            <p:cNvPr id="4103" name="文本框 24"/>
            <p:cNvSpPr txBox="1">
              <a:spLocks noChangeArrowheads="1"/>
            </p:cNvSpPr>
            <p:nvPr/>
          </p:nvSpPr>
          <p:spPr bwMode="auto">
            <a:xfrm>
              <a:off x="6583500" y="1464983"/>
              <a:ext cx="4011561" cy="517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>
                  <a:solidFill>
                    <a:schemeClr val="bg1"/>
                  </a:solidFill>
                  <a:latin typeface="+mn-ea"/>
                  <a:ea typeface="+mn-ea"/>
                </a:rPr>
                <a:t>点击添加你的文本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683513" y="1829958"/>
              <a:ext cx="3863926" cy="365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charset="-122" panose="02010600040101010101" pitchFamily="2" typeface="华文细黑"/>
                </a:rPr>
                <a:t>Click here to add your text here 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164138" y="2749550"/>
            <a:ext cx="20494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74555434"/>
      </p:ext>
    </p:extLst>
  </p:cSld>
  <p:clrMapOvr>
    <a:masterClrMapping/>
  </p:clrMapOvr>
  <p:transition advClick="0" advTm="2000">
    <p:pull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0" name="组合 1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3</a:t>
              </a:r>
            </a:p>
          </p:txBody>
        </p:sp>
        <p:sp>
          <p:nvSpPr>
            <p:cNvPr id="17434" name="文本框 3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7435" name="文本框 4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sp>
        <p:nvSpPr>
          <p:cNvPr id="38" name="任意多边形 37"/>
          <p:cNvSpPr/>
          <p:nvPr/>
        </p:nvSpPr>
        <p:spPr bwMode="auto">
          <a:xfrm>
            <a:off x="4165600" y="4483100"/>
            <a:ext cx="965200" cy="965200"/>
          </a:xfrm>
          <a:custGeom>
            <a:gdLst>
              <a:gd fmla="*/ 400050 w 1473200" name="connsiteX0"/>
              <a:gd fmla="*/ 0 h 1473200" name="connsiteY0"/>
              <a:gd fmla="*/ 1473200 w 1473200" name="connsiteX1"/>
              <a:gd fmla="*/ 0 h 1473200" name="connsiteY1"/>
              <a:gd fmla="*/ 1473200 w 1473200" name="connsiteX2"/>
              <a:gd fmla="*/ 1073150 h 1473200" name="connsiteY2"/>
              <a:gd fmla="*/ 1073150 w 1473200" name="connsiteX3"/>
              <a:gd fmla="*/ 1473200 h 1473200" name="connsiteY3"/>
              <a:gd fmla="*/ 0 w 1473200" name="connsiteX4"/>
              <a:gd fmla="*/ 1473200 h 1473200" name="connsiteY4"/>
              <a:gd fmla="*/ 0 w 1473200" name="connsiteX5"/>
              <a:gd fmla="*/ 400050 h 1473200" name="connsiteY5"/>
              <a:gd fmla="*/ 400050 w 1473200" name="connsiteX6"/>
              <a:gd fmla="*/ 0 h 14732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3200" w="1473200">
                <a:moveTo>
                  <a:pt x="400050" y="0"/>
                </a:moveTo>
                <a:lnTo>
                  <a:pt x="1473200" y="0"/>
                </a:lnTo>
                <a:lnTo>
                  <a:pt x="1473200" y="1073150"/>
                </a:lnTo>
                <a:cubicBezTo>
                  <a:pt x="1473200" y="1294092"/>
                  <a:pt x="1294092" y="1473200"/>
                  <a:pt x="1073150" y="1473200"/>
                </a:cubicBezTo>
                <a:lnTo>
                  <a:pt x="0" y="1473200"/>
                </a:lnTo>
                <a:lnTo>
                  <a:pt x="0" y="400050"/>
                </a:lnTo>
                <a:cubicBezTo>
                  <a:pt x="0" y="179108"/>
                  <a:pt x="179108" y="0"/>
                  <a:pt x="4000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39" name="任意多边形 38"/>
          <p:cNvSpPr/>
          <p:nvPr/>
        </p:nvSpPr>
        <p:spPr bwMode="auto">
          <a:xfrm>
            <a:off x="5130800" y="3517900"/>
            <a:ext cx="965200" cy="965200"/>
          </a:xfrm>
          <a:custGeom>
            <a:gdLst>
              <a:gd fmla="*/ 400050 w 1473200" name="connsiteX0"/>
              <a:gd fmla="*/ 0 h 1473200" name="connsiteY0"/>
              <a:gd fmla="*/ 1473200 w 1473200" name="connsiteX1"/>
              <a:gd fmla="*/ 0 h 1473200" name="connsiteY1"/>
              <a:gd fmla="*/ 1473200 w 1473200" name="connsiteX2"/>
              <a:gd fmla="*/ 1073150 h 1473200" name="connsiteY2"/>
              <a:gd fmla="*/ 1073150 w 1473200" name="connsiteX3"/>
              <a:gd fmla="*/ 1473200 h 1473200" name="connsiteY3"/>
              <a:gd fmla="*/ 0 w 1473200" name="connsiteX4"/>
              <a:gd fmla="*/ 1473200 h 1473200" name="connsiteY4"/>
              <a:gd fmla="*/ 0 w 1473200" name="connsiteX5"/>
              <a:gd fmla="*/ 400050 h 1473200" name="connsiteY5"/>
              <a:gd fmla="*/ 400050 w 1473200" name="connsiteX6"/>
              <a:gd fmla="*/ 0 h 14732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3200" w="1473200">
                <a:moveTo>
                  <a:pt x="400050" y="0"/>
                </a:moveTo>
                <a:lnTo>
                  <a:pt x="1473200" y="0"/>
                </a:lnTo>
                <a:lnTo>
                  <a:pt x="1473200" y="1073150"/>
                </a:lnTo>
                <a:cubicBezTo>
                  <a:pt x="1473200" y="1294092"/>
                  <a:pt x="1294092" y="1473200"/>
                  <a:pt x="1073150" y="1473200"/>
                </a:cubicBezTo>
                <a:lnTo>
                  <a:pt x="0" y="1473200"/>
                </a:lnTo>
                <a:lnTo>
                  <a:pt x="0" y="400050"/>
                </a:lnTo>
                <a:cubicBezTo>
                  <a:pt x="0" y="179108"/>
                  <a:pt x="179108" y="0"/>
                  <a:pt x="4000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0" name="任意多边形 39"/>
          <p:cNvSpPr/>
          <p:nvPr/>
        </p:nvSpPr>
        <p:spPr bwMode="auto">
          <a:xfrm>
            <a:off x="6096000" y="2552700"/>
            <a:ext cx="965200" cy="965200"/>
          </a:xfrm>
          <a:custGeom>
            <a:gdLst>
              <a:gd fmla="*/ 400050 w 1473200" name="connsiteX0"/>
              <a:gd fmla="*/ 0 h 1473200" name="connsiteY0"/>
              <a:gd fmla="*/ 1473200 w 1473200" name="connsiteX1"/>
              <a:gd fmla="*/ 0 h 1473200" name="connsiteY1"/>
              <a:gd fmla="*/ 1473200 w 1473200" name="connsiteX2"/>
              <a:gd fmla="*/ 1073150 h 1473200" name="connsiteY2"/>
              <a:gd fmla="*/ 1073150 w 1473200" name="connsiteX3"/>
              <a:gd fmla="*/ 1473200 h 1473200" name="connsiteY3"/>
              <a:gd fmla="*/ 0 w 1473200" name="connsiteX4"/>
              <a:gd fmla="*/ 1473200 h 1473200" name="connsiteY4"/>
              <a:gd fmla="*/ 0 w 1473200" name="connsiteX5"/>
              <a:gd fmla="*/ 400050 h 1473200" name="connsiteY5"/>
              <a:gd fmla="*/ 400050 w 1473200" name="connsiteX6"/>
              <a:gd fmla="*/ 0 h 14732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3200" w="1473200">
                <a:moveTo>
                  <a:pt x="400050" y="0"/>
                </a:moveTo>
                <a:lnTo>
                  <a:pt x="1473200" y="0"/>
                </a:lnTo>
                <a:lnTo>
                  <a:pt x="1473200" y="1073150"/>
                </a:lnTo>
                <a:cubicBezTo>
                  <a:pt x="1473200" y="1294092"/>
                  <a:pt x="1294092" y="1473200"/>
                  <a:pt x="1073150" y="1473200"/>
                </a:cubicBezTo>
                <a:lnTo>
                  <a:pt x="0" y="1473200"/>
                </a:lnTo>
                <a:lnTo>
                  <a:pt x="0" y="400050"/>
                </a:lnTo>
                <a:cubicBezTo>
                  <a:pt x="0" y="179108"/>
                  <a:pt x="179108" y="0"/>
                  <a:pt x="4000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41" name="任意多边形 40"/>
          <p:cNvSpPr/>
          <p:nvPr/>
        </p:nvSpPr>
        <p:spPr bwMode="auto">
          <a:xfrm>
            <a:off x="7061200" y="1587500"/>
            <a:ext cx="965200" cy="965200"/>
          </a:xfrm>
          <a:custGeom>
            <a:gdLst>
              <a:gd fmla="*/ 400050 w 1473200" name="connsiteX0"/>
              <a:gd fmla="*/ 0 h 1473200" name="connsiteY0"/>
              <a:gd fmla="*/ 1473200 w 1473200" name="connsiteX1"/>
              <a:gd fmla="*/ 0 h 1473200" name="connsiteY1"/>
              <a:gd fmla="*/ 1473200 w 1473200" name="connsiteX2"/>
              <a:gd fmla="*/ 1073150 h 1473200" name="connsiteY2"/>
              <a:gd fmla="*/ 1073150 w 1473200" name="connsiteX3"/>
              <a:gd fmla="*/ 1473200 h 1473200" name="connsiteY3"/>
              <a:gd fmla="*/ 0 w 1473200" name="connsiteX4"/>
              <a:gd fmla="*/ 1473200 h 1473200" name="connsiteY4"/>
              <a:gd fmla="*/ 0 w 1473200" name="connsiteX5"/>
              <a:gd fmla="*/ 400050 h 1473200" name="connsiteY5"/>
              <a:gd fmla="*/ 400050 w 1473200" name="connsiteX6"/>
              <a:gd fmla="*/ 0 h 147320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73200" w="1473200">
                <a:moveTo>
                  <a:pt x="400050" y="0"/>
                </a:moveTo>
                <a:lnTo>
                  <a:pt x="1473200" y="0"/>
                </a:lnTo>
                <a:lnTo>
                  <a:pt x="1473200" y="1073150"/>
                </a:lnTo>
                <a:cubicBezTo>
                  <a:pt x="1473200" y="1294092"/>
                  <a:pt x="1294092" y="1473200"/>
                  <a:pt x="1073150" y="1473200"/>
                </a:cubicBezTo>
                <a:lnTo>
                  <a:pt x="0" y="1473200"/>
                </a:lnTo>
                <a:lnTo>
                  <a:pt x="0" y="400050"/>
                </a:lnTo>
                <a:cubicBezTo>
                  <a:pt x="0" y="179108"/>
                  <a:pt x="179108" y="0"/>
                  <a:pt x="40005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429" name="Freeform 13"/>
          <p:cNvSpPr/>
          <p:nvPr/>
        </p:nvSpPr>
        <p:spPr bwMode="auto">
          <a:xfrm>
            <a:off x="4479500" y="4787900"/>
            <a:ext cx="337400" cy="355600"/>
          </a:xfrm>
          <a:custGeom>
            <a:gdLst>
              <a:gd fmla="*/ 2147483646 w 1555" name="T0"/>
              <a:gd fmla="*/ 1463435723 h 1651" name="T1"/>
              <a:gd fmla="*/ 2147483646 w 1555" name="T2"/>
              <a:gd fmla="*/ 124790615 h 1651" name="T3"/>
              <a:gd fmla="*/ 2147483646 w 1555" name="T4"/>
              <a:gd fmla="*/ 952954369 h 1651" name="T5"/>
              <a:gd fmla="*/ 2147483646 w 1555" name="T6"/>
              <a:gd fmla="*/ 1225220338 h 1651" name="T7"/>
              <a:gd fmla="*/ 2147483646 w 1555" name="T8"/>
              <a:gd fmla="*/ 2147483646 h 1651" name="T9"/>
              <a:gd fmla="*/ 2147483646 w 1555" name="T10"/>
              <a:gd fmla="*/ 2147483646 h 1651" name="T11"/>
              <a:gd fmla="*/ 2147483646 w 1555" name="T12"/>
              <a:gd fmla="*/ 2147483646 h 1651" name="T13"/>
              <a:gd fmla="*/ 2147483646 w 1555" name="T14"/>
              <a:gd fmla="*/ 2147483646 h 1651" name="T15"/>
              <a:gd fmla="*/ 2147483646 w 1555" name="T16"/>
              <a:gd fmla="*/ 2147483646 h 1651" name="T17"/>
              <a:gd fmla="*/ 2147483646 w 1555" name="T18"/>
              <a:gd fmla="*/ 2147483646 h 1651" name="T19"/>
              <a:gd fmla="*/ 2147483646 w 1555" name="T20"/>
              <a:gd fmla="*/ 2147483646 h 1651" name="T21"/>
              <a:gd fmla="*/ 2147483646 w 1555" name="T22"/>
              <a:gd fmla="*/ 2147483646 h 1651" name="T23"/>
              <a:gd fmla="*/ 2147483646 w 1555" name="T24"/>
              <a:gd fmla="*/ 2147483646 h 1651" name="T25"/>
              <a:gd fmla="*/ 2147483646 w 1555" name="T26"/>
              <a:gd fmla="*/ 2147483646 h 1651" name="T27"/>
              <a:gd fmla="*/ 2147483646 w 1555" name="T28"/>
              <a:gd fmla="*/ 2147483646 h 1651" name="T29"/>
              <a:gd fmla="*/ 2147483646 w 1555" name="T30"/>
              <a:gd fmla="*/ 2147483646 h 1651" name="T31"/>
              <a:gd fmla="*/ 2147483646 w 1555" name="T32"/>
              <a:gd fmla="*/ 2147483646 h 1651" name="T33"/>
              <a:gd fmla="*/ 2147483646 w 1555" name="T34"/>
              <a:gd fmla="*/ 2147483646 h 1651" name="T35"/>
              <a:gd fmla="*/ 2147483646 w 1555" name="T36"/>
              <a:gd fmla="*/ 2147483646 h 1651" name="T37"/>
              <a:gd fmla="*/ 2147483646 w 1555" name="T38"/>
              <a:gd fmla="*/ 2147483646 h 1651" name="T39"/>
              <a:gd fmla="*/ 2147483646 w 1555" name="T40"/>
              <a:gd fmla="*/ 2147483646 h 1651" name="T41"/>
              <a:gd fmla="*/ 2147483646 w 1555" name="T42"/>
              <a:gd fmla="*/ 2147483646 h 1651" name="T43"/>
              <a:gd fmla="*/ 2147483646 w 1555" name="T44"/>
              <a:gd fmla="*/ 2147483646 h 1651" name="T45"/>
              <a:gd fmla="*/ 2147483646 w 1555" name="T46"/>
              <a:gd fmla="*/ 2147483646 h 1651" name="T47"/>
              <a:gd fmla="*/ 2147483646 w 1555" name="T48"/>
              <a:gd fmla="*/ 2147483646 h 1651" name="T49"/>
              <a:gd fmla="*/ 2147483646 w 1555" name="T50"/>
              <a:gd fmla="*/ 2147483646 h 1651" name="T51"/>
              <a:gd fmla="*/ 2147483646 w 1555" name="T52"/>
              <a:gd fmla="*/ 2147483646 h 1651" name="T53"/>
              <a:gd fmla="*/ 2147483646 w 1555" name="T54"/>
              <a:gd fmla="*/ 2147483646 h 1651" name="T55"/>
              <a:gd fmla="*/ 2147483646 w 1555" name="T56"/>
              <a:gd fmla="*/ 2147483646 h 1651" name="T57"/>
              <a:gd fmla="*/ 2147483646 w 1555" name="T58"/>
              <a:gd fmla="*/ 2147483646 h 1651" name="T59"/>
              <a:gd fmla="*/ 2147483646 w 1555" name="T60"/>
              <a:gd fmla="*/ 2147483646 h 1651" name="T61"/>
              <a:gd fmla="*/ 2147483646 w 1555" name="T62"/>
              <a:gd fmla="*/ 1372695908 h 1651" name="T63"/>
              <a:gd fmla="*/ 2147483646 w 1555" name="T64"/>
              <a:gd fmla="*/ 2147483646 h 1651" name="T65"/>
              <a:gd fmla="*/ 2147483646 w 1555" name="T66"/>
              <a:gd fmla="*/ 2147483646 h 1651" name="T67"/>
              <a:gd fmla="*/ 2147483646 w 1555" name="T68"/>
              <a:gd fmla="*/ 2147483646 h 1651" name="T69"/>
              <a:gd fmla="*/ 2147483646 w 1555" name="T70"/>
              <a:gd fmla="*/ 2147483646 h 1651" name="T71"/>
              <a:gd fmla="*/ 2147483646 w 1555" name="T72"/>
              <a:gd fmla="*/ 2147483646 h 1651" name="T73"/>
              <a:gd fmla="*/ 2147483646 w 1555" name="T74"/>
              <a:gd fmla="*/ 2147483646 h 1651" name="T75"/>
              <a:gd fmla="*/ 2147483646 w 1555" name="T76"/>
              <a:gd fmla="*/ 2147483646 h 1651" name="T77"/>
              <a:gd fmla="*/ 2147483646 w 1555" name="T78"/>
              <a:gd fmla="*/ 2147483646 h 1651" name="T79"/>
              <a:gd fmla="*/ 2147483646 w 1555" name="T80"/>
              <a:gd fmla="*/ 2147483646 h 1651" name="T81"/>
              <a:gd fmla="*/ 2147483646 w 1555" name="T82"/>
              <a:gd fmla="*/ 2147483646 h 1651" name="T83"/>
              <a:gd fmla="*/ 2147483646 w 1555" name="T84"/>
              <a:gd fmla="*/ 2147483646 h 1651" name="T85"/>
              <a:gd fmla="*/ 2147483646 w 1555" name="T86"/>
              <a:gd fmla="*/ 2147483646 h 1651" name="T87"/>
              <a:gd fmla="*/ 1838632334 w 1555" name="T88"/>
              <a:gd fmla="*/ 2147483646 h 1651" name="T89"/>
              <a:gd fmla="*/ 1214220366 w 1555" name="T90"/>
              <a:gd fmla="*/ 2147483646 h 1651" name="T91"/>
              <a:gd fmla="*/ 531948312 w 1555" name="T92"/>
              <a:gd fmla="*/ 2147483646 h 1651" name="T93"/>
              <a:gd fmla="*/ 150323959 w 1555" name="T94"/>
              <a:gd fmla="*/ 2147483646 h 1651" name="T95"/>
              <a:gd fmla="*/ 1006036103 w 1555" name="T96"/>
              <a:gd fmla="*/ 2147483646 h 1651" name="T97"/>
              <a:gd fmla="*/ 2147483646 w 1555" name="T98"/>
              <a:gd fmla="*/ 2147483646 h 1651" name="T99"/>
              <a:gd fmla="*/ 2147483646 w 1555" name="T100"/>
              <a:gd fmla="*/ 2147483646 h 1651" name="T101"/>
              <a:gd fmla="*/ 2147483646 w 1555" name="T102"/>
              <a:gd fmla="*/ 2147483646 h 1651" name="T103"/>
              <a:gd fmla="*/ 2147483646 w 1555" name="T104"/>
              <a:gd fmla="*/ 2147483646 h 1651" name="T105"/>
              <a:gd fmla="*/ 2147483646 w 1555" name="T106"/>
              <a:gd fmla="*/ 2147483646 h 1651" name="T107"/>
              <a:gd fmla="*/ 2147483646 w 1555" name="T108"/>
              <a:gd fmla="*/ 2147483646 h 1651" name="T109"/>
              <a:gd fmla="*/ 2147483646 w 1555" name="T110"/>
              <a:gd fmla="*/ 2147483646 h 1651" name="T111"/>
              <a:gd fmla="*/ 2147483646 w 1555" name="T112"/>
              <a:gd fmla="*/ 2147483646 h 1651" name="T113"/>
              <a:gd fmla="*/ 2147483646 w 1555" name="T114"/>
              <a:gd fmla="*/ 1463435723 h 1651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1651" w="1555">
                <a:moveTo>
                  <a:pt x="420" y="129"/>
                </a:moveTo>
                <a:cubicBezTo>
                  <a:pt x="486" y="62"/>
                  <a:pt x="575" y="20"/>
                  <a:pt x="669" y="11"/>
                </a:cubicBezTo>
                <a:cubicBezTo>
                  <a:pt x="786" y="0"/>
                  <a:pt x="902" y="34"/>
                  <a:pt x="1007" y="84"/>
                </a:cubicBezTo>
                <a:cubicBezTo>
                  <a:pt x="1027" y="95"/>
                  <a:pt x="1050" y="99"/>
                  <a:pt x="1071" y="108"/>
                </a:cubicBezTo>
                <a:cubicBezTo>
                  <a:pt x="1125" y="131"/>
                  <a:pt x="1173" y="169"/>
                  <a:pt x="1206" y="217"/>
                </a:cubicBezTo>
                <a:cubicBezTo>
                  <a:pt x="1249" y="280"/>
                  <a:pt x="1267" y="356"/>
                  <a:pt x="1271" y="430"/>
                </a:cubicBezTo>
                <a:cubicBezTo>
                  <a:pt x="1277" y="521"/>
                  <a:pt x="1264" y="611"/>
                  <a:pt x="1241" y="698"/>
                </a:cubicBezTo>
                <a:cubicBezTo>
                  <a:pt x="1275" y="737"/>
                  <a:pt x="1293" y="791"/>
                  <a:pt x="1285" y="842"/>
                </a:cubicBezTo>
                <a:cubicBezTo>
                  <a:pt x="1276" y="905"/>
                  <a:pt x="1242" y="966"/>
                  <a:pt x="1189" y="1004"/>
                </a:cubicBezTo>
                <a:cubicBezTo>
                  <a:pt x="1178" y="1076"/>
                  <a:pt x="1145" y="1143"/>
                  <a:pt x="1110" y="1207"/>
                </a:cubicBezTo>
                <a:cubicBezTo>
                  <a:pt x="1104" y="1223"/>
                  <a:pt x="1104" y="1241"/>
                  <a:pt x="1102" y="1258"/>
                </a:cubicBezTo>
                <a:cubicBezTo>
                  <a:pt x="1101" y="1272"/>
                  <a:pt x="1099" y="1286"/>
                  <a:pt x="1103" y="1300"/>
                </a:cubicBezTo>
                <a:cubicBezTo>
                  <a:pt x="1142" y="1322"/>
                  <a:pt x="1183" y="1340"/>
                  <a:pt x="1223" y="1360"/>
                </a:cubicBezTo>
                <a:cubicBezTo>
                  <a:pt x="1321" y="1406"/>
                  <a:pt x="1420" y="1454"/>
                  <a:pt x="1505" y="1523"/>
                </a:cubicBezTo>
                <a:cubicBezTo>
                  <a:pt x="1523" y="1539"/>
                  <a:pt x="1548" y="1555"/>
                  <a:pt x="1550" y="1582"/>
                </a:cubicBezTo>
                <a:cubicBezTo>
                  <a:pt x="1555" y="1616"/>
                  <a:pt x="1523" y="1648"/>
                  <a:pt x="1489" y="1643"/>
                </a:cubicBezTo>
                <a:cubicBezTo>
                  <a:pt x="1463" y="1642"/>
                  <a:pt x="1447" y="1617"/>
                  <a:pt x="1427" y="1603"/>
                </a:cubicBezTo>
                <a:cubicBezTo>
                  <a:pt x="1322" y="1522"/>
                  <a:pt x="1196" y="1472"/>
                  <a:pt x="1078" y="1413"/>
                </a:cubicBezTo>
                <a:cubicBezTo>
                  <a:pt x="1055" y="1401"/>
                  <a:pt x="1031" y="1389"/>
                  <a:pt x="1014" y="1369"/>
                </a:cubicBezTo>
                <a:cubicBezTo>
                  <a:pt x="994" y="1343"/>
                  <a:pt x="990" y="1310"/>
                  <a:pt x="989" y="1278"/>
                </a:cubicBezTo>
                <a:cubicBezTo>
                  <a:pt x="990" y="1241"/>
                  <a:pt x="995" y="1203"/>
                  <a:pt x="1004" y="1167"/>
                </a:cubicBezTo>
                <a:cubicBezTo>
                  <a:pt x="1034" y="1117"/>
                  <a:pt x="1061" y="1064"/>
                  <a:pt x="1076" y="1008"/>
                </a:cubicBezTo>
                <a:cubicBezTo>
                  <a:pt x="1082" y="983"/>
                  <a:pt x="1078" y="958"/>
                  <a:pt x="1077" y="934"/>
                </a:cubicBezTo>
                <a:cubicBezTo>
                  <a:pt x="1096" y="926"/>
                  <a:pt x="1116" y="922"/>
                  <a:pt x="1131" y="908"/>
                </a:cubicBezTo>
                <a:cubicBezTo>
                  <a:pt x="1153" y="889"/>
                  <a:pt x="1168" y="862"/>
                  <a:pt x="1174" y="834"/>
                </a:cubicBezTo>
                <a:cubicBezTo>
                  <a:pt x="1180" y="807"/>
                  <a:pt x="1168" y="777"/>
                  <a:pt x="1146" y="761"/>
                </a:cubicBezTo>
                <a:cubicBezTo>
                  <a:pt x="1135" y="753"/>
                  <a:pt x="1124" y="745"/>
                  <a:pt x="1113" y="737"/>
                </a:cubicBezTo>
                <a:cubicBezTo>
                  <a:pt x="1144" y="648"/>
                  <a:pt x="1163" y="553"/>
                  <a:pt x="1162" y="458"/>
                </a:cubicBezTo>
                <a:cubicBezTo>
                  <a:pt x="1160" y="394"/>
                  <a:pt x="1148" y="326"/>
                  <a:pt x="1109" y="274"/>
                </a:cubicBezTo>
                <a:cubicBezTo>
                  <a:pt x="1088" y="245"/>
                  <a:pt x="1058" y="223"/>
                  <a:pt x="1025" y="209"/>
                </a:cubicBezTo>
                <a:cubicBezTo>
                  <a:pt x="1009" y="202"/>
                  <a:pt x="991" y="200"/>
                  <a:pt x="976" y="192"/>
                </a:cubicBezTo>
                <a:cubicBezTo>
                  <a:pt x="890" y="150"/>
                  <a:pt x="797" y="118"/>
                  <a:pt x="701" y="121"/>
                </a:cubicBezTo>
                <a:cubicBezTo>
                  <a:pt x="633" y="122"/>
                  <a:pt x="565" y="146"/>
                  <a:pt x="515" y="192"/>
                </a:cubicBezTo>
                <a:cubicBezTo>
                  <a:pt x="485" y="217"/>
                  <a:pt x="462" y="249"/>
                  <a:pt x="440" y="281"/>
                </a:cubicBezTo>
                <a:cubicBezTo>
                  <a:pt x="405" y="334"/>
                  <a:pt x="399" y="400"/>
                  <a:pt x="398" y="462"/>
                </a:cubicBezTo>
                <a:cubicBezTo>
                  <a:pt x="398" y="558"/>
                  <a:pt x="417" y="653"/>
                  <a:pt x="438" y="747"/>
                </a:cubicBezTo>
                <a:cubicBezTo>
                  <a:pt x="420" y="759"/>
                  <a:pt x="397" y="767"/>
                  <a:pt x="387" y="788"/>
                </a:cubicBezTo>
                <a:cubicBezTo>
                  <a:pt x="372" y="814"/>
                  <a:pt x="378" y="847"/>
                  <a:pt x="388" y="874"/>
                </a:cubicBezTo>
                <a:cubicBezTo>
                  <a:pt x="399" y="901"/>
                  <a:pt x="414" y="928"/>
                  <a:pt x="441" y="942"/>
                </a:cubicBezTo>
                <a:cubicBezTo>
                  <a:pt x="458" y="949"/>
                  <a:pt x="477" y="951"/>
                  <a:pt x="495" y="956"/>
                </a:cubicBezTo>
                <a:cubicBezTo>
                  <a:pt x="495" y="985"/>
                  <a:pt x="490" y="1014"/>
                  <a:pt x="500" y="1042"/>
                </a:cubicBezTo>
                <a:cubicBezTo>
                  <a:pt x="514" y="1080"/>
                  <a:pt x="537" y="1114"/>
                  <a:pt x="563" y="1144"/>
                </a:cubicBezTo>
                <a:cubicBezTo>
                  <a:pt x="590" y="1207"/>
                  <a:pt x="605" y="1278"/>
                  <a:pt x="591" y="1346"/>
                </a:cubicBezTo>
                <a:cubicBezTo>
                  <a:pt x="581" y="1390"/>
                  <a:pt x="539" y="1415"/>
                  <a:pt x="502" y="1436"/>
                </a:cubicBezTo>
                <a:cubicBezTo>
                  <a:pt x="391" y="1494"/>
                  <a:pt x="271" y="1533"/>
                  <a:pt x="159" y="1588"/>
                </a:cubicBezTo>
                <a:cubicBezTo>
                  <a:pt x="140" y="1599"/>
                  <a:pt x="117" y="1606"/>
                  <a:pt x="105" y="1626"/>
                </a:cubicBezTo>
                <a:cubicBezTo>
                  <a:pt x="92" y="1644"/>
                  <a:pt x="66" y="1651"/>
                  <a:pt x="46" y="1643"/>
                </a:cubicBezTo>
                <a:cubicBezTo>
                  <a:pt x="14" y="1634"/>
                  <a:pt x="0" y="1595"/>
                  <a:pt x="13" y="1566"/>
                </a:cubicBezTo>
                <a:cubicBezTo>
                  <a:pt x="28" y="1535"/>
                  <a:pt x="58" y="1517"/>
                  <a:pt x="87" y="1500"/>
                </a:cubicBezTo>
                <a:cubicBezTo>
                  <a:pt x="192" y="1445"/>
                  <a:pt x="305" y="1408"/>
                  <a:pt x="412" y="1357"/>
                </a:cubicBezTo>
                <a:cubicBezTo>
                  <a:pt x="437" y="1345"/>
                  <a:pt x="462" y="1333"/>
                  <a:pt x="483" y="1317"/>
                </a:cubicBezTo>
                <a:cubicBezTo>
                  <a:pt x="489" y="1278"/>
                  <a:pt x="480" y="1240"/>
                  <a:pt x="467" y="1204"/>
                </a:cubicBezTo>
                <a:cubicBezTo>
                  <a:pt x="429" y="1155"/>
                  <a:pt x="396" y="1100"/>
                  <a:pt x="385" y="1039"/>
                </a:cubicBezTo>
                <a:cubicBezTo>
                  <a:pt x="322" y="1004"/>
                  <a:pt x="285" y="935"/>
                  <a:pt x="271" y="866"/>
                </a:cubicBezTo>
                <a:cubicBezTo>
                  <a:pt x="259" y="807"/>
                  <a:pt x="274" y="744"/>
                  <a:pt x="314" y="699"/>
                </a:cubicBezTo>
                <a:cubicBezTo>
                  <a:pt x="296" y="608"/>
                  <a:pt x="284" y="515"/>
                  <a:pt x="288" y="422"/>
                </a:cubicBezTo>
                <a:cubicBezTo>
                  <a:pt x="292" y="351"/>
                  <a:pt x="307" y="277"/>
                  <a:pt x="348" y="218"/>
                </a:cubicBezTo>
                <a:cubicBezTo>
                  <a:pt x="371" y="187"/>
                  <a:pt x="393" y="155"/>
                  <a:pt x="420" y="1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7430" name="Freeform 21"/>
          <p:cNvSpPr>
            <a:spLocks noEditPoints="1"/>
          </p:cNvSpPr>
          <p:nvPr/>
        </p:nvSpPr>
        <p:spPr bwMode="auto">
          <a:xfrm>
            <a:off x="5461000" y="3820258"/>
            <a:ext cx="304800" cy="360484"/>
          </a:xfrm>
          <a:custGeom>
            <a:gdLst>
              <a:gd fmla="*/ 2147483646 w 2341" name="T0"/>
              <a:gd fmla="*/ 28328780 h 2781" name="T1"/>
              <a:gd fmla="*/ 2147483646 w 2341" name="T2"/>
              <a:gd fmla="*/ 1803496915 h 2781" name="T3"/>
              <a:gd fmla="*/ 2147483646 w 2341" name="T4"/>
              <a:gd fmla="*/ 2147483646 h 2781" name="T5"/>
              <a:gd fmla="*/ 2147483646 w 2341" name="T6"/>
              <a:gd fmla="*/ 2147483646 h 2781" name="T7"/>
              <a:gd fmla="*/ 2147483646 w 2341" name="T8"/>
              <a:gd fmla="*/ 2147483646 h 2781" name="T9"/>
              <a:gd fmla="*/ 2147483646 w 2341" name="T10"/>
              <a:gd fmla="*/ 2147483646 h 2781" name="T11"/>
              <a:gd fmla="*/ 2147483646 w 2341" name="T12"/>
              <a:gd fmla="*/ 2147483646 h 2781" name="T13"/>
              <a:gd fmla="*/ 2147483646 w 2341" name="T14"/>
              <a:gd fmla="*/ 2147483646 h 2781" name="T15"/>
              <a:gd fmla="*/ 2147483646 w 2341" name="T16"/>
              <a:gd fmla="*/ 2147483646 h 2781" name="T17"/>
              <a:gd fmla="*/ 2147483646 w 2341" name="T18"/>
              <a:gd fmla="*/ 2147483646 h 2781" name="T19"/>
              <a:gd fmla="*/ 2147483646 w 2341" name="T20"/>
              <a:gd fmla="*/ 2147483646 h 2781" name="T21"/>
              <a:gd fmla="*/ 2147483646 w 2341" name="T22"/>
              <a:gd fmla="*/ 2147483646 h 2781" name="T23"/>
              <a:gd fmla="*/ 2147483646 w 2341" name="T24"/>
              <a:gd fmla="*/ 2147483646 h 2781" name="T25"/>
              <a:gd fmla="*/ 1474471888 w 2341" name="T26"/>
              <a:gd fmla="*/ 2147483646 h 2781" name="T27"/>
              <a:gd fmla="*/ 28717082 w 2341" name="T28"/>
              <a:gd fmla="*/ 2147483646 h 2781" name="T29"/>
              <a:gd fmla="*/ 2147483646 w 2341" name="T30"/>
              <a:gd fmla="*/ 2147483646 h 2781" name="T31"/>
              <a:gd fmla="*/ 2147483646 w 2341" name="T32"/>
              <a:gd fmla="*/ 2147483646 h 2781" name="T33"/>
              <a:gd fmla="*/ 2147483646 w 2341" name="T34"/>
              <a:gd fmla="*/ 1241676833 h 2781" name="T35"/>
              <a:gd fmla="*/ 2147483646 w 2341" name="T36"/>
              <a:gd fmla="*/ 552377242 h 2781" name="T37"/>
              <a:gd fmla="*/ 2147483646 w 2341" name="T38"/>
              <a:gd fmla="*/ 2147483646 h 2781" name="T39"/>
              <a:gd fmla="*/ 2147483646 w 2341" name="T40"/>
              <a:gd fmla="*/ 2147483646 h 2781" name="T41"/>
              <a:gd fmla="*/ 2147483646 w 2341" name="T42"/>
              <a:gd fmla="*/ 2147483646 h 2781" name="T43"/>
              <a:gd fmla="*/ 2147483646 w 2341" name="T44"/>
              <a:gd fmla="*/ 712906821 h 2781" name="T45"/>
              <a:gd fmla="*/ 2147483646 w 2341" name="T46"/>
              <a:gd fmla="*/ 2147483646 h 2781" name="T47"/>
              <a:gd fmla="*/ 555321513 w 2341" name="T48"/>
              <a:gd fmla="*/ 2147483646 h 2781" name="T49"/>
              <a:gd fmla="*/ 1871815470 w 2341" name="T50"/>
              <a:gd fmla="*/ 2147483646 h 2781" name="T51"/>
              <a:gd fmla="*/ 2147483646 w 2341" name="T52"/>
              <a:gd fmla="*/ 2147483646 h 2781" name="T53"/>
              <a:gd fmla="*/ 2147483646 w 2341" name="T54"/>
              <a:gd fmla="*/ 2147483646 h 2781" name="T55"/>
              <a:gd fmla="*/ 2147483646 w 2341" name="T56"/>
              <a:gd fmla="*/ 2147483646 h 2781" name="T57"/>
              <a:gd fmla="*/ 2147483646 w 2341" name="T58"/>
              <a:gd fmla="*/ 2147483646 h 2781" name="T59"/>
              <a:gd fmla="*/ 2147483646 w 2341" name="T60"/>
              <a:gd fmla="*/ 2147483646 h 2781" name="T61"/>
              <a:gd fmla="*/ 2147483646 w 2341" name="T62"/>
              <a:gd fmla="*/ 2147483646 h 2781" name="T63"/>
              <a:gd fmla="*/ 2147483646 w 2341" name="T64"/>
              <a:gd fmla="*/ 2147483646 h 2781" name="T65"/>
              <a:gd fmla="*/ 2147483646 w 2341" name="T66"/>
              <a:gd fmla="*/ 2147483646 h 2781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2781" w="2341">
                <a:moveTo>
                  <a:pt x="1716" y="27"/>
                </a:moveTo>
                <a:cubicBezTo>
                  <a:pt x="1763" y="12"/>
                  <a:pt x="1813" y="1"/>
                  <a:pt x="1863" y="6"/>
                </a:cubicBezTo>
                <a:cubicBezTo>
                  <a:pt x="1937" y="0"/>
                  <a:pt x="2011" y="20"/>
                  <a:pt x="2077" y="52"/>
                </a:cubicBezTo>
                <a:cubicBezTo>
                  <a:pt x="2206" y="116"/>
                  <a:pt x="2302" y="241"/>
                  <a:pt x="2329" y="382"/>
                </a:cubicBezTo>
                <a:cubicBezTo>
                  <a:pt x="2341" y="428"/>
                  <a:pt x="2332" y="475"/>
                  <a:pt x="2336" y="522"/>
                </a:cubicBezTo>
                <a:cubicBezTo>
                  <a:pt x="2325" y="646"/>
                  <a:pt x="2260" y="764"/>
                  <a:pt x="2163" y="842"/>
                </a:cubicBezTo>
                <a:cubicBezTo>
                  <a:pt x="2102" y="892"/>
                  <a:pt x="2028" y="926"/>
                  <a:pt x="1951" y="940"/>
                </a:cubicBezTo>
                <a:cubicBezTo>
                  <a:pt x="1864" y="955"/>
                  <a:pt x="1773" y="946"/>
                  <a:pt x="1691" y="914"/>
                </a:cubicBezTo>
                <a:cubicBezTo>
                  <a:pt x="1610" y="881"/>
                  <a:pt x="1538" y="825"/>
                  <a:pt x="1486" y="755"/>
                </a:cubicBezTo>
                <a:cubicBezTo>
                  <a:pt x="1290" y="905"/>
                  <a:pt x="1094" y="1055"/>
                  <a:pt x="899" y="1206"/>
                </a:cubicBezTo>
                <a:cubicBezTo>
                  <a:pt x="961" y="1328"/>
                  <a:pt x="966" y="1477"/>
                  <a:pt x="913" y="1603"/>
                </a:cubicBezTo>
                <a:cubicBezTo>
                  <a:pt x="1095" y="1753"/>
                  <a:pt x="1278" y="1902"/>
                  <a:pt x="1461" y="2052"/>
                </a:cubicBezTo>
                <a:cubicBezTo>
                  <a:pt x="1465" y="2057"/>
                  <a:pt x="1471" y="2052"/>
                  <a:pt x="1473" y="2048"/>
                </a:cubicBezTo>
                <a:cubicBezTo>
                  <a:pt x="1548" y="1932"/>
                  <a:pt x="1677" y="1853"/>
                  <a:pt x="1815" y="1839"/>
                </a:cubicBezTo>
                <a:cubicBezTo>
                  <a:pt x="1899" y="1830"/>
                  <a:pt x="1986" y="1843"/>
                  <a:pt x="2063" y="1879"/>
                </a:cubicBezTo>
                <a:cubicBezTo>
                  <a:pt x="2180" y="1932"/>
                  <a:pt x="2274" y="2036"/>
                  <a:pt x="2314" y="2158"/>
                </a:cubicBezTo>
                <a:cubicBezTo>
                  <a:pt x="2326" y="2194"/>
                  <a:pt x="2336" y="2232"/>
                  <a:pt x="2336" y="2270"/>
                </a:cubicBezTo>
                <a:cubicBezTo>
                  <a:pt x="2333" y="2301"/>
                  <a:pt x="2337" y="2331"/>
                  <a:pt x="2335" y="2362"/>
                </a:cubicBezTo>
                <a:cubicBezTo>
                  <a:pt x="2322" y="2488"/>
                  <a:pt x="2254" y="2607"/>
                  <a:pt x="2153" y="2683"/>
                </a:cubicBezTo>
                <a:cubicBezTo>
                  <a:pt x="2085" y="2735"/>
                  <a:pt x="2004" y="2768"/>
                  <a:pt x="1919" y="2778"/>
                </a:cubicBezTo>
                <a:cubicBezTo>
                  <a:pt x="1892" y="2781"/>
                  <a:pt x="1866" y="2777"/>
                  <a:pt x="1839" y="2779"/>
                </a:cubicBezTo>
                <a:cubicBezTo>
                  <a:pt x="1696" y="2773"/>
                  <a:pt x="1560" y="2695"/>
                  <a:pt x="1479" y="2578"/>
                </a:cubicBezTo>
                <a:cubicBezTo>
                  <a:pt x="1392" y="2456"/>
                  <a:pt x="1369" y="2291"/>
                  <a:pt x="1422" y="2151"/>
                </a:cubicBezTo>
                <a:cubicBezTo>
                  <a:pt x="1418" y="2152"/>
                  <a:pt x="1415" y="2153"/>
                  <a:pt x="1411" y="2154"/>
                </a:cubicBezTo>
                <a:cubicBezTo>
                  <a:pt x="1230" y="2006"/>
                  <a:pt x="1049" y="1858"/>
                  <a:pt x="867" y="1709"/>
                </a:cubicBezTo>
                <a:cubicBezTo>
                  <a:pt x="864" y="1706"/>
                  <a:pt x="860" y="1704"/>
                  <a:pt x="856" y="1701"/>
                </a:cubicBezTo>
                <a:cubicBezTo>
                  <a:pt x="785" y="1797"/>
                  <a:pt x="677" y="1864"/>
                  <a:pt x="560" y="1885"/>
                </a:cubicBezTo>
                <a:cubicBezTo>
                  <a:pt x="476" y="1899"/>
                  <a:pt x="388" y="1891"/>
                  <a:pt x="308" y="1860"/>
                </a:cubicBezTo>
                <a:cubicBezTo>
                  <a:pt x="190" y="1815"/>
                  <a:pt x="91" y="1720"/>
                  <a:pt x="42" y="1603"/>
                </a:cubicBezTo>
                <a:cubicBezTo>
                  <a:pt x="19" y="1547"/>
                  <a:pt x="4" y="1487"/>
                  <a:pt x="6" y="1426"/>
                </a:cubicBezTo>
                <a:cubicBezTo>
                  <a:pt x="0" y="1264"/>
                  <a:pt x="89" y="1105"/>
                  <a:pt x="225" y="1020"/>
                </a:cubicBezTo>
                <a:cubicBezTo>
                  <a:pt x="354" y="937"/>
                  <a:pt x="523" y="924"/>
                  <a:pt x="663" y="986"/>
                </a:cubicBezTo>
                <a:cubicBezTo>
                  <a:pt x="730" y="1014"/>
                  <a:pt x="789" y="1058"/>
                  <a:pt x="836" y="1113"/>
                </a:cubicBezTo>
                <a:cubicBezTo>
                  <a:pt x="1035" y="962"/>
                  <a:pt x="1231" y="809"/>
                  <a:pt x="1430" y="658"/>
                </a:cubicBezTo>
                <a:cubicBezTo>
                  <a:pt x="1422" y="634"/>
                  <a:pt x="1413" y="610"/>
                  <a:pt x="1407" y="586"/>
                </a:cubicBezTo>
                <a:cubicBezTo>
                  <a:pt x="1381" y="478"/>
                  <a:pt x="1394" y="362"/>
                  <a:pt x="1444" y="263"/>
                </a:cubicBezTo>
                <a:cubicBezTo>
                  <a:pt x="1499" y="153"/>
                  <a:pt x="1599" y="66"/>
                  <a:pt x="1716" y="27"/>
                </a:cubicBezTo>
                <a:close/>
                <a:moveTo>
                  <a:pt x="1821" y="117"/>
                </a:moveTo>
                <a:cubicBezTo>
                  <a:pt x="1702" y="131"/>
                  <a:pt x="1594" y="209"/>
                  <a:pt x="1542" y="317"/>
                </a:cubicBezTo>
                <a:cubicBezTo>
                  <a:pt x="1503" y="394"/>
                  <a:pt x="1495" y="485"/>
                  <a:pt x="1517" y="568"/>
                </a:cubicBezTo>
                <a:cubicBezTo>
                  <a:pt x="1539" y="649"/>
                  <a:pt x="1590" y="723"/>
                  <a:pt x="1659" y="771"/>
                </a:cubicBezTo>
                <a:cubicBezTo>
                  <a:pt x="1719" y="813"/>
                  <a:pt x="1793" y="837"/>
                  <a:pt x="1867" y="836"/>
                </a:cubicBezTo>
                <a:cubicBezTo>
                  <a:pt x="1946" y="836"/>
                  <a:pt x="2024" y="809"/>
                  <a:pt x="2086" y="761"/>
                </a:cubicBezTo>
                <a:cubicBezTo>
                  <a:pt x="2145" y="716"/>
                  <a:pt x="2190" y="653"/>
                  <a:pt x="2211" y="582"/>
                </a:cubicBezTo>
                <a:cubicBezTo>
                  <a:pt x="2231" y="519"/>
                  <a:pt x="2233" y="450"/>
                  <a:pt x="2216" y="385"/>
                </a:cubicBezTo>
                <a:cubicBezTo>
                  <a:pt x="2191" y="285"/>
                  <a:pt x="2119" y="197"/>
                  <a:pt x="2026" y="151"/>
                </a:cubicBezTo>
                <a:cubicBezTo>
                  <a:pt x="1963" y="120"/>
                  <a:pt x="1891" y="108"/>
                  <a:pt x="1821" y="117"/>
                </a:cubicBezTo>
                <a:close/>
                <a:moveTo>
                  <a:pt x="456" y="1059"/>
                </a:moveTo>
                <a:cubicBezTo>
                  <a:pt x="351" y="1064"/>
                  <a:pt x="251" y="1119"/>
                  <a:pt x="188" y="1203"/>
                </a:cubicBezTo>
                <a:cubicBezTo>
                  <a:pt x="139" y="1269"/>
                  <a:pt x="113" y="1352"/>
                  <a:pt x="116" y="1434"/>
                </a:cubicBezTo>
                <a:cubicBezTo>
                  <a:pt x="119" y="1511"/>
                  <a:pt x="148" y="1588"/>
                  <a:pt x="197" y="1647"/>
                </a:cubicBezTo>
                <a:cubicBezTo>
                  <a:pt x="246" y="1708"/>
                  <a:pt x="315" y="1752"/>
                  <a:pt x="391" y="1770"/>
                </a:cubicBezTo>
                <a:cubicBezTo>
                  <a:pt x="466" y="1789"/>
                  <a:pt x="547" y="1782"/>
                  <a:pt x="618" y="1752"/>
                </a:cubicBezTo>
                <a:cubicBezTo>
                  <a:pt x="696" y="1719"/>
                  <a:pt x="761" y="1658"/>
                  <a:pt x="800" y="1582"/>
                </a:cubicBezTo>
                <a:cubicBezTo>
                  <a:pt x="836" y="1510"/>
                  <a:pt x="847" y="1425"/>
                  <a:pt x="831" y="1346"/>
                </a:cubicBezTo>
                <a:cubicBezTo>
                  <a:pt x="811" y="1248"/>
                  <a:pt x="747" y="1159"/>
                  <a:pt x="661" y="1109"/>
                </a:cubicBezTo>
                <a:cubicBezTo>
                  <a:pt x="599" y="1072"/>
                  <a:pt x="527" y="1055"/>
                  <a:pt x="456" y="1059"/>
                </a:cubicBezTo>
                <a:close/>
                <a:moveTo>
                  <a:pt x="1844" y="1948"/>
                </a:moveTo>
                <a:cubicBezTo>
                  <a:pt x="1746" y="1953"/>
                  <a:pt x="1652" y="2001"/>
                  <a:pt x="1590" y="2076"/>
                </a:cubicBezTo>
                <a:cubicBezTo>
                  <a:pt x="1536" y="2140"/>
                  <a:pt x="1505" y="2223"/>
                  <a:pt x="1505" y="2306"/>
                </a:cubicBezTo>
                <a:cubicBezTo>
                  <a:pt x="1505" y="2374"/>
                  <a:pt x="1524" y="2443"/>
                  <a:pt x="1561" y="2500"/>
                </a:cubicBezTo>
                <a:cubicBezTo>
                  <a:pt x="1599" y="2562"/>
                  <a:pt x="1657" y="2612"/>
                  <a:pt x="1725" y="2640"/>
                </a:cubicBezTo>
                <a:cubicBezTo>
                  <a:pt x="1792" y="2669"/>
                  <a:pt x="1867" y="2676"/>
                  <a:pt x="1939" y="2662"/>
                </a:cubicBezTo>
                <a:cubicBezTo>
                  <a:pt x="2017" y="2646"/>
                  <a:pt x="2089" y="2604"/>
                  <a:pt x="2140" y="2543"/>
                </a:cubicBezTo>
                <a:cubicBezTo>
                  <a:pt x="2182" y="2496"/>
                  <a:pt x="2210" y="2437"/>
                  <a:pt x="2221" y="2374"/>
                </a:cubicBezTo>
                <a:cubicBezTo>
                  <a:pt x="2235" y="2301"/>
                  <a:pt x="2225" y="2223"/>
                  <a:pt x="2193" y="2155"/>
                </a:cubicBezTo>
                <a:cubicBezTo>
                  <a:pt x="2164" y="2092"/>
                  <a:pt x="2115" y="2038"/>
                  <a:pt x="2056" y="2001"/>
                </a:cubicBezTo>
                <a:cubicBezTo>
                  <a:pt x="1993" y="1962"/>
                  <a:pt x="1918" y="1943"/>
                  <a:pt x="1844" y="19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5" name="组合 100"/>
          <p:cNvGrpSpPr/>
          <p:nvPr/>
        </p:nvGrpSpPr>
        <p:grpSpPr>
          <a:xfrm>
            <a:off x="6413500" y="2823907"/>
            <a:ext cx="330200" cy="422786"/>
            <a:chOff x="3503613" y="2773363"/>
            <a:chExt cx="1620838" cy="2070100"/>
          </a:xfrm>
          <a:solidFill>
            <a:schemeClr val="bg1"/>
          </a:solidFill>
        </p:grpSpPr>
        <p:sp>
          <p:nvSpPr>
            <p:cNvPr id="46" name="Freeform 60"/>
            <p:cNvSpPr>
              <a:spLocks noEditPoints="1"/>
            </p:cNvSpPr>
            <p:nvPr/>
          </p:nvSpPr>
          <p:spPr bwMode="auto">
            <a:xfrm>
              <a:off x="3503613" y="2773363"/>
              <a:ext cx="1620838" cy="2070100"/>
            </a:xfrm>
            <a:custGeom>
              <a:gdLst>
                <a:gd fmla="*/ 791548 w 1589" name="T0"/>
                <a:gd fmla="*/ 4063 h 2038" name="T1"/>
                <a:gd fmla="*/ 1180182 w 1589" name="T2"/>
                <a:gd fmla="*/ 95481 h 2038" name="T3"/>
                <a:gd fmla="*/ 1485173 w 1589" name="T4"/>
                <a:gd fmla="*/ 375828 h 2038" name="T5"/>
                <a:gd fmla="*/ 1605537 w 1589" name="T6"/>
                <a:gd fmla="*/ 734388 h 2038" name="T7"/>
                <a:gd fmla="*/ 1479053 w 1589" name="T8"/>
                <a:gd fmla="*/ 1229058 h 2038" name="T9"/>
                <a:gd fmla="*/ 1066958 w 1589" name="T10"/>
                <a:gd fmla="*/ 1550036 h 2038" name="T11"/>
                <a:gd fmla="*/ 1053698 w 1589" name="T12"/>
                <a:gd fmla="*/ 1564256 h 2038" name="T13"/>
                <a:gd fmla="*/ 835410 w 1589" name="T14"/>
                <a:gd fmla="*/ 2046738 h 2038" name="T15"/>
                <a:gd fmla="*/ 817049 w 1589" name="T16"/>
                <a:gd fmla="*/ 2065021 h 2038" name="T17"/>
                <a:gd fmla="*/ 784408 w 1589" name="T18"/>
                <a:gd fmla="*/ 2048769 h 2038" name="T19"/>
                <a:gd fmla="*/ 562040 w 1589" name="T20"/>
                <a:gd fmla="*/ 1559177 h 2038" name="T21"/>
                <a:gd fmla="*/ 548780 w 1589" name="T22"/>
                <a:gd fmla="*/ 1548004 h 2038" name="T23"/>
                <a:gd fmla="*/ 238689 w 1589" name="T24"/>
                <a:gd fmla="*/ 1348917 h 2038" name="T25"/>
                <a:gd fmla="*/ 36721 w 1589" name="T26"/>
                <a:gd fmla="*/ 986294 h 2038" name="T27"/>
                <a:gd fmla="*/ 57122 w 1589" name="T28"/>
                <a:gd fmla="*/ 539364 h 2038" name="T29"/>
                <a:gd fmla="*/ 385574 w 1589" name="T30"/>
                <a:gd fmla="*/ 127985 h 2038" name="T31"/>
                <a:gd fmla="*/ 791548 w 1589" name="T32"/>
                <a:gd fmla="*/ 4063 h 2038" name="T33"/>
                <a:gd fmla="*/ 403934 w 1589" name="T34"/>
                <a:gd fmla="*/ 174709 h 2038" name="T35"/>
                <a:gd fmla="*/ 116284 w 1589" name="T36"/>
                <a:gd fmla="*/ 526159 h 2038" name="T37"/>
                <a:gd fmla="*/ 91803 w 1589" name="T38"/>
                <a:gd fmla="*/ 994420 h 2038" name="T39"/>
                <a:gd fmla="*/ 294791 w 1589" name="T40"/>
                <a:gd fmla="*/ 1333681 h 2038" name="T41"/>
                <a:gd fmla="*/ 582441 w 1589" name="T42"/>
                <a:gd fmla="*/ 1503311 h 2038" name="T43"/>
                <a:gd fmla="*/ 601822 w 1589" name="T44"/>
                <a:gd fmla="*/ 1520579 h 2038" name="T45"/>
                <a:gd fmla="*/ 808889 w 1589" name="T46"/>
                <a:gd fmla="*/ 1976651 h 2038" name="T47"/>
                <a:gd fmla="*/ 1015956 w 1589" name="T48"/>
                <a:gd fmla="*/ 1519563 h 2038" name="T49"/>
                <a:gd fmla="*/ 1039417 w 1589" name="T50"/>
                <a:gd fmla="*/ 1503311 h 2038" name="T51"/>
                <a:gd fmla="*/ 1469873 w 1589" name="T52"/>
                <a:gd fmla="*/ 1145767 h 2038" name="T53"/>
                <a:gd fmla="*/ 1488233 w 1589" name="T54"/>
                <a:gd fmla="*/ 485529 h 2038" name="T55"/>
                <a:gd fmla="*/ 1242404 w 1589" name="T56"/>
                <a:gd fmla="*/ 190961 h 2038" name="T57"/>
                <a:gd fmla="*/ 839490 w 1589" name="T58"/>
                <a:gd fmla="*/ 55866 h 2038" name="T59"/>
                <a:gd fmla="*/ 403934 w 1589" name="T60"/>
                <a:gd fmla="*/ 174709 h 2038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038" w="1589">
                  <a:moveTo>
                    <a:pt x="776" y="4"/>
                  </a:moveTo>
                  <a:cubicBezTo>
                    <a:pt x="908" y="0"/>
                    <a:pt x="1040" y="32"/>
                    <a:pt x="1157" y="94"/>
                  </a:cubicBezTo>
                  <a:cubicBezTo>
                    <a:pt x="1278" y="158"/>
                    <a:pt x="1382" y="254"/>
                    <a:pt x="1456" y="370"/>
                  </a:cubicBezTo>
                  <a:cubicBezTo>
                    <a:pt x="1523" y="476"/>
                    <a:pt x="1564" y="598"/>
                    <a:pt x="1574" y="723"/>
                  </a:cubicBezTo>
                  <a:cubicBezTo>
                    <a:pt x="1589" y="893"/>
                    <a:pt x="1544" y="1067"/>
                    <a:pt x="1450" y="1210"/>
                  </a:cubicBezTo>
                  <a:cubicBezTo>
                    <a:pt x="1355" y="1356"/>
                    <a:pt x="1211" y="1470"/>
                    <a:pt x="1046" y="1526"/>
                  </a:cubicBezTo>
                  <a:cubicBezTo>
                    <a:pt x="1039" y="1527"/>
                    <a:pt x="1035" y="1533"/>
                    <a:pt x="1033" y="1540"/>
                  </a:cubicBezTo>
                  <a:cubicBezTo>
                    <a:pt x="961" y="1698"/>
                    <a:pt x="890" y="1856"/>
                    <a:pt x="819" y="2015"/>
                  </a:cubicBezTo>
                  <a:cubicBezTo>
                    <a:pt x="815" y="2023"/>
                    <a:pt x="810" y="2030"/>
                    <a:pt x="801" y="2033"/>
                  </a:cubicBezTo>
                  <a:cubicBezTo>
                    <a:pt x="789" y="2038"/>
                    <a:pt x="773" y="2030"/>
                    <a:pt x="769" y="2017"/>
                  </a:cubicBezTo>
                  <a:cubicBezTo>
                    <a:pt x="696" y="1857"/>
                    <a:pt x="624" y="1696"/>
                    <a:pt x="551" y="1535"/>
                  </a:cubicBezTo>
                  <a:cubicBezTo>
                    <a:pt x="549" y="1529"/>
                    <a:pt x="544" y="1525"/>
                    <a:pt x="538" y="1524"/>
                  </a:cubicBezTo>
                  <a:cubicBezTo>
                    <a:pt x="423" y="1484"/>
                    <a:pt x="318" y="1416"/>
                    <a:pt x="234" y="1328"/>
                  </a:cubicBezTo>
                  <a:cubicBezTo>
                    <a:pt x="138" y="1229"/>
                    <a:pt x="69" y="1105"/>
                    <a:pt x="36" y="971"/>
                  </a:cubicBezTo>
                  <a:cubicBezTo>
                    <a:pt x="0" y="827"/>
                    <a:pt x="7" y="672"/>
                    <a:pt x="56" y="531"/>
                  </a:cubicBezTo>
                  <a:cubicBezTo>
                    <a:pt x="114" y="365"/>
                    <a:pt x="229" y="220"/>
                    <a:pt x="378" y="126"/>
                  </a:cubicBezTo>
                  <a:cubicBezTo>
                    <a:pt x="496" y="50"/>
                    <a:pt x="635" y="7"/>
                    <a:pt x="776" y="4"/>
                  </a:cubicBezTo>
                  <a:close/>
                  <a:moveTo>
                    <a:pt x="396" y="172"/>
                  </a:moveTo>
                  <a:cubicBezTo>
                    <a:pt x="268" y="254"/>
                    <a:pt x="168" y="377"/>
                    <a:pt x="114" y="518"/>
                  </a:cubicBezTo>
                  <a:cubicBezTo>
                    <a:pt x="57" y="664"/>
                    <a:pt x="49" y="828"/>
                    <a:pt x="90" y="979"/>
                  </a:cubicBezTo>
                  <a:cubicBezTo>
                    <a:pt x="124" y="1106"/>
                    <a:pt x="193" y="1223"/>
                    <a:pt x="289" y="1313"/>
                  </a:cubicBezTo>
                  <a:cubicBezTo>
                    <a:pt x="368" y="1389"/>
                    <a:pt x="466" y="1447"/>
                    <a:pt x="571" y="1480"/>
                  </a:cubicBezTo>
                  <a:cubicBezTo>
                    <a:pt x="579" y="1483"/>
                    <a:pt x="587" y="1488"/>
                    <a:pt x="590" y="1497"/>
                  </a:cubicBezTo>
                  <a:cubicBezTo>
                    <a:pt x="658" y="1647"/>
                    <a:pt x="725" y="1797"/>
                    <a:pt x="793" y="1946"/>
                  </a:cubicBezTo>
                  <a:cubicBezTo>
                    <a:pt x="861" y="1796"/>
                    <a:pt x="928" y="1646"/>
                    <a:pt x="996" y="1496"/>
                  </a:cubicBezTo>
                  <a:cubicBezTo>
                    <a:pt x="1000" y="1487"/>
                    <a:pt x="1010" y="1483"/>
                    <a:pt x="1019" y="1480"/>
                  </a:cubicBezTo>
                  <a:cubicBezTo>
                    <a:pt x="1198" y="1424"/>
                    <a:pt x="1354" y="1295"/>
                    <a:pt x="1441" y="1128"/>
                  </a:cubicBezTo>
                  <a:cubicBezTo>
                    <a:pt x="1547" y="930"/>
                    <a:pt x="1553" y="682"/>
                    <a:pt x="1459" y="478"/>
                  </a:cubicBezTo>
                  <a:cubicBezTo>
                    <a:pt x="1407" y="362"/>
                    <a:pt x="1322" y="261"/>
                    <a:pt x="1218" y="188"/>
                  </a:cubicBezTo>
                  <a:cubicBezTo>
                    <a:pt x="1103" y="106"/>
                    <a:pt x="964" y="60"/>
                    <a:pt x="823" y="55"/>
                  </a:cubicBezTo>
                  <a:cubicBezTo>
                    <a:pt x="673" y="49"/>
                    <a:pt x="521" y="90"/>
                    <a:pt x="39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47" name="Freeform 61"/>
            <p:cNvSpPr>
              <a:spLocks noEditPoints="1"/>
            </p:cNvSpPr>
            <p:nvPr/>
          </p:nvSpPr>
          <p:spPr bwMode="auto">
            <a:xfrm>
              <a:off x="3973513" y="3252788"/>
              <a:ext cx="676275" cy="668338"/>
            </a:xfrm>
            <a:custGeom>
              <a:gdLst>
                <a:gd fmla="*/ 321307 w 663" name="T0"/>
                <a:gd fmla="*/ 4063 h 658" name="T1"/>
                <a:gd fmla="*/ 506951 w 663" name="T2"/>
                <a:gd fmla="*/ 49770 h 658" name="T3"/>
                <a:gd fmla="*/ 657915 w 663" name="T4"/>
                <a:gd fmla="*/ 239708 h 658" name="T5"/>
                <a:gd fmla="*/ 658935 w 663" name="T6"/>
                <a:gd fmla="*/ 421520 h 658" name="T7"/>
                <a:gd fmla="*/ 507971 w 663" name="T8"/>
                <a:gd fmla="*/ 616537 h 658" name="T9"/>
                <a:gd fmla="*/ 308047 w 663" name="T10"/>
                <a:gd fmla="*/ 661228 h 658" name="T11"/>
                <a:gd fmla="*/ 28561 w 663" name="T12"/>
                <a:gd fmla="*/ 442850 h 658" name="T13"/>
                <a:gd fmla="*/ 39781 w 663" name="T14"/>
                <a:gd fmla="*/ 199079 h 658" name="T15"/>
                <a:gd fmla="*/ 321307 w 663" name="T16"/>
                <a:gd fmla="*/ 4063 h 658" name="T17"/>
                <a:gd fmla="*/ 316207 w 663" name="T18"/>
                <a:gd fmla="*/ 55864 h 658" name="T19"/>
                <a:gd fmla="*/ 119343 w 663" name="T20"/>
                <a:gd fmla="*/ 161498 h 658" name="T21"/>
                <a:gd fmla="*/ 107102 w 663" name="T22"/>
                <a:gd fmla="*/ 487541 h 658" name="T23"/>
                <a:gd fmla="*/ 242765 w 663" name="T24"/>
                <a:gd fmla="*/ 594191 h 658" name="T25"/>
                <a:gd fmla="*/ 474311 w 663" name="T26"/>
                <a:gd fmla="*/ 578955 h 658" name="T27"/>
                <a:gd fmla="*/ 579373 w 663" name="T28"/>
                <a:gd fmla="*/ 480431 h 658" name="T29"/>
                <a:gd fmla="*/ 604873 w 663" name="T30"/>
                <a:gd fmla="*/ 240724 h 658" name="T31"/>
                <a:gd fmla="*/ 497771 w 663" name="T32"/>
                <a:gd fmla="*/ 101571 h 658" name="T33"/>
                <a:gd fmla="*/ 316207 w 663" name="T34"/>
                <a:gd fmla="*/ 55864 h 658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658" w="663">
                  <a:moveTo>
                    <a:pt x="315" y="4"/>
                  </a:moveTo>
                  <a:cubicBezTo>
                    <a:pt x="378" y="0"/>
                    <a:pt x="442" y="16"/>
                    <a:pt x="497" y="49"/>
                  </a:cubicBezTo>
                  <a:cubicBezTo>
                    <a:pt x="567" y="90"/>
                    <a:pt x="621" y="158"/>
                    <a:pt x="645" y="236"/>
                  </a:cubicBezTo>
                  <a:cubicBezTo>
                    <a:pt x="663" y="294"/>
                    <a:pt x="663" y="357"/>
                    <a:pt x="646" y="415"/>
                  </a:cubicBezTo>
                  <a:cubicBezTo>
                    <a:pt x="623" y="495"/>
                    <a:pt x="569" y="564"/>
                    <a:pt x="498" y="607"/>
                  </a:cubicBezTo>
                  <a:cubicBezTo>
                    <a:pt x="440" y="642"/>
                    <a:pt x="370" y="658"/>
                    <a:pt x="302" y="651"/>
                  </a:cubicBezTo>
                  <a:cubicBezTo>
                    <a:pt x="180" y="639"/>
                    <a:pt x="70" y="551"/>
                    <a:pt x="28" y="436"/>
                  </a:cubicBezTo>
                  <a:cubicBezTo>
                    <a:pt x="0" y="358"/>
                    <a:pt x="4" y="270"/>
                    <a:pt x="39" y="196"/>
                  </a:cubicBezTo>
                  <a:cubicBezTo>
                    <a:pt x="87" y="88"/>
                    <a:pt x="197" y="10"/>
                    <a:pt x="315" y="4"/>
                  </a:cubicBezTo>
                  <a:close/>
                  <a:moveTo>
                    <a:pt x="310" y="55"/>
                  </a:moveTo>
                  <a:cubicBezTo>
                    <a:pt x="235" y="61"/>
                    <a:pt x="163" y="99"/>
                    <a:pt x="117" y="159"/>
                  </a:cubicBezTo>
                  <a:cubicBezTo>
                    <a:pt x="46" y="249"/>
                    <a:pt x="42" y="384"/>
                    <a:pt x="105" y="480"/>
                  </a:cubicBezTo>
                  <a:cubicBezTo>
                    <a:pt x="136" y="528"/>
                    <a:pt x="183" y="566"/>
                    <a:pt x="238" y="585"/>
                  </a:cubicBezTo>
                  <a:cubicBezTo>
                    <a:pt x="311" y="611"/>
                    <a:pt x="396" y="606"/>
                    <a:pt x="465" y="570"/>
                  </a:cubicBezTo>
                  <a:cubicBezTo>
                    <a:pt x="507" y="548"/>
                    <a:pt x="543" y="514"/>
                    <a:pt x="568" y="473"/>
                  </a:cubicBezTo>
                  <a:cubicBezTo>
                    <a:pt x="610" y="403"/>
                    <a:pt x="619" y="314"/>
                    <a:pt x="593" y="237"/>
                  </a:cubicBezTo>
                  <a:cubicBezTo>
                    <a:pt x="574" y="182"/>
                    <a:pt x="537" y="133"/>
                    <a:pt x="488" y="100"/>
                  </a:cubicBezTo>
                  <a:cubicBezTo>
                    <a:pt x="437" y="65"/>
                    <a:pt x="372" y="50"/>
                    <a:pt x="3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</p:grpSp>
      <p:sp>
        <p:nvSpPr>
          <p:cNvPr id="17432" name="Freeform 103"/>
          <p:cNvSpPr>
            <a:spLocks noEditPoints="1"/>
          </p:cNvSpPr>
          <p:nvPr/>
        </p:nvSpPr>
        <p:spPr bwMode="auto">
          <a:xfrm>
            <a:off x="7378700" y="1926954"/>
            <a:ext cx="330200" cy="286292"/>
          </a:xfrm>
          <a:custGeom>
            <a:gdLst>
              <a:gd fmla="*/ 2147483646 w 2863" name="T0"/>
              <a:gd fmla="*/ 0 h 2499" name="T1"/>
              <a:gd fmla="*/ 2147483646 w 2863" name="T2"/>
              <a:gd fmla="*/ 0 h 2499" name="T3"/>
              <a:gd fmla="*/ 2147483646 w 2863" name="T4"/>
              <a:gd fmla="*/ 633117287 h 2499" name="T5"/>
              <a:gd fmla="*/ 2147483646 w 2863" name="T6"/>
              <a:gd fmla="*/ 2111314256 h 2499" name="T7"/>
              <a:gd fmla="*/ 2147483646 w 2863" name="T8"/>
              <a:gd fmla="*/ 2147483646 h 2499" name="T9"/>
              <a:gd fmla="*/ 2147483646 w 2863" name="T10"/>
              <a:gd fmla="*/ 2147483646 h 2499" name="T11"/>
              <a:gd fmla="*/ 2147483646 w 2863" name="T12"/>
              <a:gd fmla="*/ 2147483646 h 2499" name="T13"/>
              <a:gd fmla="*/ 2147483646 w 2863" name="T14"/>
              <a:gd fmla="*/ 2147483646 h 2499" name="T15"/>
              <a:gd fmla="*/ 2141608115 w 2863" name="T16"/>
              <a:gd fmla="*/ 2147483646 h 2499" name="T17"/>
              <a:gd fmla="*/ 697268681 w 2863" name="T18"/>
              <a:gd fmla="*/ 2147483646 h 2499" name="T19"/>
              <a:gd fmla="*/ 888189906 w 2863" name="T20"/>
              <a:gd fmla="*/ 2147483646 h 2499" name="T21"/>
              <a:gd fmla="*/ 268391012 w 2863" name="T22"/>
              <a:gd fmla="*/ 2147483646 h 2499" name="T23"/>
              <a:gd fmla="*/ 74703050 w 2863" name="T24"/>
              <a:gd fmla="*/ 2147483646 h 2499" name="T25"/>
              <a:gd fmla="*/ 738770427 w 2863" name="T26"/>
              <a:gd fmla="*/ 1412980819 h 2499" name="T27"/>
              <a:gd fmla="*/ 2147483646 w 2863" name="T28"/>
              <a:gd fmla="*/ 255417716 h 2499" name="T29"/>
              <a:gd fmla="*/ 2147483646 w 2863" name="T30"/>
              <a:gd fmla="*/ 0 h 2499" name="T31"/>
              <a:gd fmla="*/ 2147483646 w 2863" name="T32"/>
              <a:gd fmla="*/ 633117287 h 2499" name="T33"/>
              <a:gd fmla="*/ 807939888 w 2863" name="T34"/>
              <a:gd fmla="*/ 1831445324 h 2499" name="T35"/>
              <a:gd fmla="*/ 356941356 w 2863" name="T36"/>
              <a:gd fmla="*/ 2147483646 h 2499" name="T37"/>
              <a:gd fmla="*/ 691735092 w 2863" name="T38"/>
              <a:gd fmla="*/ 2147483646 h 2499" name="T39"/>
              <a:gd fmla="*/ 1214683316 w 2863" name="T40"/>
              <a:gd fmla="*/ 2147483646 h 2499" name="T41"/>
              <a:gd fmla="*/ 1073577542 w 2863" name="T42"/>
              <a:gd fmla="*/ 2147483646 h 2499" name="T43"/>
              <a:gd fmla="*/ 2075205391 w 2863" name="T44"/>
              <a:gd fmla="*/ 2147483646 h 2499" name="T45"/>
              <a:gd fmla="*/ 2127774315 w 2863" name="T46"/>
              <a:gd fmla="*/ 2147483646 h 2499" name="T47"/>
              <a:gd fmla="*/ 2138841378 w 2863" name="T48"/>
              <a:gd fmla="*/ 2147483646 h 2499" name="T49"/>
              <a:gd fmla="*/ 2147483646 w 2863" name="T50"/>
              <a:gd fmla="*/ 2147483646 h 2499" name="T51"/>
              <a:gd fmla="*/ 2147483646 w 2863" name="T52"/>
              <a:gd fmla="*/ 2147483646 h 2499" name="T53"/>
              <a:gd fmla="*/ 2147483646 w 2863" name="T54"/>
              <a:gd fmla="*/ 2147483646 h 2499" name="T55"/>
              <a:gd fmla="*/ 2147483646 w 2863" name="T56"/>
              <a:gd fmla="*/ 2147483646 h 2499" name="T57"/>
              <a:gd fmla="*/ 2147483646 w 2863" name="T58"/>
              <a:gd fmla="*/ 2147483646 h 2499" name="T59"/>
              <a:gd fmla="*/ 2147483646 w 2863" name="T60"/>
              <a:gd fmla="*/ 1828728586 h 2499" name="T61"/>
              <a:gd fmla="*/ 2147483646 w 2863" name="T62"/>
              <a:gd fmla="*/ 1035281134 h 2499" name="T63"/>
              <a:gd fmla="*/ 2147483646 w 2863" name="T64"/>
              <a:gd fmla="*/ 453782902 h 2499" name="T65"/>
              <a:gd fmla="*/ 2147483646 w 2863" name="T66"/>
              <a:gd fmla="*/ 633117287 h 2499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2499" w="2863">
                <a:moveTo>
                  <a:pt x="1408" y="0"/>
                </a:moveTo>
                <a:cubicBezTo>
                  <a:pt x="1442" y="0"/>
                  <a:pt x="1442" y="0"/>
                  <a:pt x="1442" y="0"/>
                </a:cubicBezTo>
                <a:cubicBezTo>
                  <a:pt x="1732" y="2"/>
                  <a:pt x="2024" y="79"/>
                  <a:pt x="2270" y="233"/>
                </a:cubicBezTo>
                <a:cubicBezTo>
                  <a:pt x="2480" y="363"/>
                  <a:pt x="2657" y="550"/>
                  <a:pt x="2759" y="777"/>
                </a:cubicBezTo>
                <a:cubicBezTo>
                  <a:pt x="2832" y="940"/>
                  <a:pt x="2863" y="1122"/>
                  <a:pt x="2845" y="1300"/>
                </a:cubicBezTo>
                <a:cubicBezTo>
                  <a:pt x="2831" y="1450"/>
                  <a:pt x="2782" y="1597"/>
                  <a:pt x="2706" y="1727"/>
                </a:cubicBezTo>
                <a:cubicBezTo>
                  <a:pt x="2638" y="1846"/>
                  <a:pt x="2548" y="1951"/>
                  <a:pt x="2444" y="2041"/>
                </a:cubicBezTo>
                <a:cubicBezTo>
                  <a:pt x="2235" y="2221"/>
                  <a:pt x="1974" y="2335"/>
                  <a:pt x="1703" y="2379"/>
                </a:cubicBezTo>
                <a:cubicBezTo>
                  <a:pt x="1391" y="2430"/>
                  <a:pt x="1063" y="2392"/>
                  <a:pt x="774" y="2263"/>
                </a:cubicBezTo>
                <a:cubicBezTo>
                  <a:pt x="600" y="2341"/>
                  <a:pt x="426" y="2421"/>
                  <a:pt x="252" y="2499"/>
                </a:cubicBezTo>
                <a:cubicBezTo>
                  <a:pt x="275" y="2314"/>
                  <a:pt x="299" y="2129"/>
                  <a:pt x="321" y="1944"/>
                </a:cubicBezTo>
                <a:cubicBezTo>
                  <a:pt x="227" y="1843"/>
                  <a:pt x="150" y="1726"/>
                  <a:pt x="97" y="1598"/>
                </a:cubicBezTo>
                <a:cubicBezTo>
                  <a:pt x="26" y="1428"/>
                  <a:pt x="0" y="1239"/>
                  <a:pt x="27" y="1056"/>
                </a:cubicBezTo>
                <a:cubicBezTo>
                  <a:pt x="54" y="859"/>
                  <a:pt x="141" y="673"/>
                  <a:pt x="267" y="520"/>
                </a:cubicBezTo>
                <a:cubicBezTo>
                  <a:pt x="427" y="323"/>
                  <a:pt x="646" y="179"/>
                  <a:pt x="884" y="94"/>
                </a:cubicBezTo>
                <a:cubicBezTo>
                  <a:pt x="1052" y="34"/>
                  <a:pt x="1230" y="3"/>
                  <a:pt x="1408" y="0"/>
                </a:cubicBezTo>
                <a:close/>
                <a:moveTo>
                  <a:pt x="836" y="233"/>
                </a:moveTo>
                <a:cubicBezTo>
                  <a:pt x="619" y="326"/>
                  <a:pt x="423" y="476"/>
                  <a:pt x="292" y="674"/>
                </a:cubicBezTo>
                <a:cubicBezTo>
                  <a:pt x="188" y="828"/>
                  <a:pt x="128" y="1013"/>
                  <a:pt x="129" y="1200"/>
                </a:cubicBezTo>
                <a:cubicBezTo>
                  <a:pt x="128" y="1360"/>
                  <a:pt x="172" y="1518"/>
                  <a:pt x="250" y="1658"/>
                </a:cubicBezTo>
                <a:cubicBezTo>
                  <a:pt x="300" y="1749"/>
                  <a:pt x="365" y="1832"/>
                  <a:pt x="439" y="1905"/>
                </a:cubicBezTo>
                <a:cubicBezTo>
                  <a:pt x="422" y="2042"/>
                  <a:pt x="405" y="2178"/>
                  <a:pt x="388" y="2315"/>
                </a:cubicBezTo>
                <a:cubicBezTo>
                  <a:pt x="509" y="2260"/>
                  <a:pt x="629" y="2205"/>
                  <a:pt x="750" y="2151"/>
                </a:cubicBezTo>
                <a:cubicBezTo>
                  <a:pt x="757" y="2164"/>
                  <a:pt x="763" y="2178"/>
                  <a:pt x="769" y="2192"/>
                </a:cubicBezTo>
                <a:cubicBezTo>
                  <a:pt x="770" y="2191"/>
                  <a:pt x="772" y="2191"/>
                  <a:pt x="773" y="2191"/>
                </a:cubicBezTo>
                <a:cubicBezTo>
                  <a:pt x="781" y="2178"/>
                  <a:pt x="789" y="2164"/>
                  <a:pt x="796" y="2151"/>
                </a:cubicBezTo>
                <a:cubicBezTo>
                  <a:pt x="1068" y="2277"/>
                  <a:pt x="1377" y="2316"/>
                  <a:pt x="1672" y="2271"/>
                </a:cubicBezTo>
                <a:cubicBezTo>
                  <a:pt x="1938" y="2230"/>
                  <a:pt x="2196" y="2117"/>
                  <a:pt x="2397" y="1934"/>
                </a:cubicBezTo>
                <a:cubicBezTo>
                  <a:pt x="2510" y="1830"/>
                  <a:pt x="2604" y="1703"/>
                  <a:pt x="2664" y="1561"/>
                </a:cubicBezTo>
                <a:cubicBezTo>
                  <a:pt x="2732" y="1402"/>
                  <a:pt x="2754" y="1224"/>
                  <a:pt x="2726" y="1054"/>
                </a:cubicBezTo>
                <a:cubicBezTo>
                  <a:pt x="2704" y="918"/>
                  <a:pt x="2651" y="787"/>
                  <a:pt x="2574" y="673"/>
                </a:cubicBezTo>
                <a:cubicBezTo>
                  <a:pt x="2498" y="559"/>
                  <a:pt x="2401" y="461"/>
                  <a:pt x="2290" y="381"/>
                </a:cubicBezTo>
                <a:cubicBezTo>
                  <a:pt x="2156" y="282"/>
                  <a:pt x="2002" y="211"/>
                  <a:pt x="1841" y="167"/>
                </a:cubicBezTo>
                <a:cubicBezTo>
                  <a:pt x="1511" y="76"/>
                  <a:pt x="1150" y="98"/>
                  <a:pt x="836" y="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7412" name="组合 79"/>
          <p:cNvGrpSpPr/>
          <p:nvPr/>
        </p:nvGrpSpPr>
        <p:grpSpPr>
          <a:xfrm>
            <a:off x="233363" y="4359275"/>
            <a:ext cx="3843337" cy="1127125"/>
            <a:chOff x="1477283" y="1251978"/>
            <a:chExt cx="3842826" cy="1127265"/>
          </a:xfrm>
        </p:grpSpPr>
        <p:sp>
          <p:nvSpPr>
            <p:cNvPr id="50" name="文本框 49"/>
            <p:cNvSpPr txBox="1"/>
            <p:nvPr/>
          </p:nvSpPr>
          <p:spPr>
            <a:xfrm>
              <a:off x="1477283" y="1647315"/>
              <a:ext cx="3842826" cy="725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51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7" cy="39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796320" y="1647315"/>
              <a:ext cx="24222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3" name="组合 20"/>
          <p:cNvGrpSpPr/>
          <p:nvPr/>
        </p:nvGrpSpPr>
        <p:grpSpPr>
          <a:xfrm>
            <a:off x="6159500" y="3648075"/>
            <a:ext cx="4191000" cy="1127125"/>
            <a:chOff x="2656785" y="1251978"/>
            <a:chExt cx="4192710" cy="1127266"/>
          </a:xfrm>
        </p:grpSpPr>
        <p:sp>
          <p:nvSpPr>
            <p:cNvPr id="54" name="文本框 53"/>
            <p:cNvSpPr txBox="1"/>
            <p:nvPr/>
          </p:nvSpPr>
          <p:spPr>
            <a:xfrm>
              <a:off x="2656785" y="1647315"/>
              <a:ext cx="4192710" cy="7255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55" name="文本框 22"/>
            <p:cNvSpPr txBox="1">
              <a:spLocks noChangeArrowheads="1"/>
            </p:cNvSpPr>
            <p:nvPr/>
          </p:nvSpPr>
          <p:spPr bwMode="auto">
            <a:xfrm>
              <a:off x="2671079" y="1251978"/>
              <a:ext cx="2075709" cy="3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753663" y="1647315"/>
              <a:ext cx="24219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4" name="组合 79"/>
          <p:cNvGrpSpPr/>
          <p:nvPr/>
        </p:nvGrpSpPr>
        <p:grpSpPr>
          <a:xfrm>
            <a:off x="2057400" y="2384425"/>
            <a:ext cx="3973513" cy="1128713"/>
            <a:chOff x="1347703" y="1251978"/>
            <a:chExt cx="3972406" cy="1127265"/>
          </a:xfrm>
        </p:grpSpPr>
        <p:sp>
          <p:nvSpPr>
            <p:cNvPr id="58" name="文本框 57"/>
            <p:cNvSpPr txBox="1"/>
            <p:nvPr/>
          </p:nvSpPr>
          <p:spPr>
            <a:xfrm>
              <a:off x="1347703" y="1646759"/>
              <a:ext cx="3972406" cy="724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59" name="文本框 81"/>
            <p:cNvSpPr txBox="1">
              <a:spLocks noChangeArrowheads="1"/>
            </p:cNvSpPr>
            <p:nvPr/>
          </p:nvSpPr>
          <p:spPr bwMode="auto">
            <a:xfrm>
              <a:off x="3237889" y="1251978"/>
              <a:ext cx="2074284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2796687" y="1646759"/>
              <a:ext cx="24218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15" name="组合 20"/>
          <p:cNvGrpSpPr/>
          <p:nvPr/>
        </p:nvGrpSpPr>
        <p:grpSpPr>
          <a:xfrm>
            <a:off x="8102600" y="1614488"/>
            <a:ext cx="4064000" cy="1127125"/>
            <a:chOff x="2656785" y="1251978"/>
            <a:chExt cx="4065658" cy="1127266"/>
          </a:xfrm>
        </p:grpSpPr>
        <p:sp>
          <p:nvSpPr>
            <p:cNvPr id="62" name="文本框 61"/>
            <p:cNvSpPr txBox="1"/>
            <p:nvPr/>
          </p:nvSpPr>
          <p:spPr>
            <a:xfrm>
              <a:off x="2656784" y="1647314"/>
              <a:ext cx="4065658" cy="7255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63" name="文本框 22"/>
            <p:cNvSpPr txBox="1">
              <a:spLocks noChangeArrowheads="1"/>
            </p:cNvSpPr>
            <p:nvPr/>
          </p:nvSpPr>
          <p:spPr bwMode="auto">
            <a:xfrm>
              <a:off x="2671080" y="1251978"/>
              <a:ext cx="2075708" cy="3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2753663" y="1647314"/>
              <a:ext cx="24219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4000"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1"/>
      <p:bldP grpId="0" spid="17429"/>
      <p:bldP grpId="0" spid="17430"/>
      <p:bldP grpId="0" spid="1743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任意多边形 17"/>
          <p:cNvSpPr/>
          <p:nvPr/>
        </p:nvSpPr>
        <p:spPr>
          <a:xfrm>
            <a:off x="6125644" y="1865991"/>
            <a:ext cx="1543810" cy="1253277"/>
          </a:xfrm>
          <a:custGeom>
            <a:gdLst>
              <a:gd fmla="*/ 0 w 1543810" name="connsiteX0"/>
              <a:gd fmla="*/ 0 h 1253277" name="connsiteY0"/>
              <a:gd fmla="*/ 139726 w 1543810" name="connsiteX1"/>
              <a:gd fmla="*/ 7055 h 1253277" name="connsiteY1"/>
              <a:gd fmla="*/ 1496700 w 1543810" name="connsiteX2"/>
              <a:gd fmla="*/ 1010232 h 1253277" name="connsiteY2"/>
              <a:gd fmla="*/ 1543810 w 1543810" name="connsiteX3"/>
              <a:gd fmla="*/ 1138946 h 1253277" name="connsiteY3"/>
              <a:gd fmla="*/ 277224 w 1543810" name="connsiteX4"/>
              <a:gd fmla="*/ 1253277 h 1253277" name="connsiteY4"/>
              <a:gd fmla="*/ 0 w 1543810" name="connsiteX5"/>
              <a:gd fmla="*/ 0 h 125327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53277" w="1543810">
                <a:moveTo>
                  <a:pt x="0" y="0"/>
                </a:moveTo>
                <a:lnTo>
                  <a:pt x="139726" y="7055"/>
                </a:lnTo>
                <a:cubicBezTo>
                  <a:pt x="752288" y="69265"/>
                  <a:pt x="1266183" y="465227"/>
                  <a:pt x="1496700" y="1010232"/>
                </a:cubicBezTo>
                <a:lnTo>
                  <a:pt x="1543810" y="1138946"/>
                </a:lnTo>
                <a:lnTo>
                  <a:pt x="277224" y="125327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7" name="任意多边形 16"/>
          <p:cNvSpPr/>
          <p:nvPr/>
        </p:nvSpPr>
        <p:spPr>
          <a:xfrm>
            <a:off x="4522546" y="1865991"/>
            <a:ext cx="1543808" cy="1253277"/>
          </a:xfrm>
          <a:custGeom>
            <a:gdLst>
              <a:gd fmla="*/ 1543808 w 1543808" name="connsiteX0"/>
              <a:gd fmla="*/ 0 h 1253277" name="connsiteY0"/>
              <a:gd fmla="*/ 1266584 w 1543808" name="connsiteX1"/>
              <a:gd fmla="*/ 1253277 h 1253277" name="connsiteY1"/>
              <a:gd fmla="*/ 0 w 1543808" name="connsiteX2"/>
              <a:gd fmla="*/ 1138946 h 1253277" name="connsiteY2"/>
              <a:gd fmla="*/ 47110 w 1543808" name="connsiteX3"/>
              <a:gd fmla="*/ 1010232 h 1253277" name="connsiteY3"/>
              <a:gd fmla="*/ 1404084 w 1543808" name="connsiteX4"/>
              <a:gd fmla="*/ 7055 h 1253277" name="connsiteY4"/>
              <a:gd fmla="*/ 1543808 w 1543808" name="connsiteX5"/>
              <a:gd fmla="*/ 0 h 125327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53277" w="1543808">
                <a:moveTo>
                  <a:pt x="1543808" y="0"/>
                </a:moveTo>
                <a:lnTo>
                  <a:pt x="1266584" y="1253277"/>
                </a:lnTo>
                <a:lnTo>
                  <a:pt x="0" y="1138946"/>
                </a:lnTo>
                <a:lnTo>
                  <a:pt x="47110" y="1010232"/>
                </a:lnTo>
                <a:cubicBezTo>
                  <a:pt x="277627" y="465227"/>
                  <a:pt x="791523" y="69265"/>
                  <a:pt x="1404084" y="7055"/>
                </a:cubicBezTo>
                <a:lnTo>
                  <a:pt x="154380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>
            <a:off x="6592524" y="3042384"/>
            <a:ext cx="1159998" cy="1830872"/>
          </a:xfrm>
          <a:custGeom>
            <a:gdLst>
              <a:gd fmla="*/ 1089116 w 1159998" name="connsiteX0"/>
              <a:gd fmla="*/ 0 h 1830872" name="connsiteY0"/>
              <a:gd fmla="*/ 1126343 w 1159998" name="connsiteX1"/>
              <a:gd fmla="*/ 144785 h 1830872" name="connsiteY1"/>
              <a:gd fmla="*/ 1159998 w 1159998" name="connsiteX2"/>
              <a:gd fmla="*/ 478632 h 1830872" name="connsiteY2"/>
              <a:gd fmla="*/ 557178 w 1159998" name="connsiteX3"/>
              <a:gd fmla="*/ 1756885 h 1830872" name="connsiteY3"/>
              <a:gd fmla="*/ 458237 w 1159998" name="connsiteX4"/>
              <a:gd fmla="*/ 1830872 h 1830872" name="connsiteY4"/>
              <a:gd fmla="*/ 0 w 1159998" name="connsiteX5"/>
              <a:gd fmla="*/ 690622 h 1830872" name="connsiteY5"/>
              <a:gd fmla="*/ 1089116 w 1159998" name="connsiteX6"/>
              <a:gd fmla="*/ 0 h 18308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30872" w="1159998">
                <a:moveTo>
                  <a:pt x="1089116" y="0"/>
                </a:moveTo>
                <a:lnTo>
                  <a:pt x="1126343" y="144785"/>
                </a:lnTo>
                <a:cubicBezTo>
                  <a:pt x="1148410" y="252621"/>
                  <a:pt x="1159998" y="364273"/>
                  <a:pt x="1159998" y="478632"/>
                </a:cubicBezTo>
                <a:cubicBezTo>
                  <a:pt x="1159998" y="993248"/>
                  <a:pt x="925336" y="1453055"/>
                  <a:pt x="557178" y="1756885"/>
                </a:cubicBezTo>
                <a:lnTo>
                  <a:pt x="458237" y="1830872"/>
                </a:lnTo>
                <a:lnTo>
                  <a:pt x="0" y="690622"/>
                </a:lnTo>
                <a:lnTo>
                  <a:pt x="108911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>
            <a:off x="4439478" y="3042385"/>
            <a:ext cx="1159996" cy="1830870"/>
          </a:xfrm>
          <a:custGeom>
            <a:gdLst>
              <a:gd fmla="*/ 70883 w 1159996" name="connsiteX0"/>
              <a:gd fmla="*/ 0 h 1830870" name="connsiteY0"/>
              <a:gd fmla="*/ 1159996 w 1159996" name="connsiteX1"/>
              <a:gd fmla="*/ 690621 h 1830870" name="connsiteY1"/>
              <a:gd fmla="*/ 701760 w 1159996" name="connsiteX2"/>
              <a:gd fmla="*/ 1830870 h 1830870" name="connsiteY2"/>
              <a:gd fmla="*/ 602820 w 1159996" name="connsiteX3"/>
              <a:gd fmla="*/ 1756884 h 1830870" name="connsiteY3"/>
              <a:gd fmla="*/ 0 w 1159996" name="connsiteX4"/>
              <a:gd fmla="*/ 478631 h 1830870" name="connsiteY4"/>
              <a:gd fmla="*/ 33655 w 1159996" name="connsiteX5"/>
              <a:gd fmla="*/ 144784 h 1830870" name="connsiteY5"/>
              <a:gd fmla="*/ 70883 w 1159996" name="connsiteX6"/>
              <a:gd fmla="*/ 0 h 183087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830870" w="1159996">
                <a:moveTo>
                  <a:pt x="70883" y="0"/>
                </a:moveTo>
                <a:lnTo>
                  <a:pt x="1159996" y="690621"/>
                </a:lnTo>
                <a:lnTo>
                  <a:pt x="701760" y="1830870"/>
                </a:lnTo>
                <a:lnTo>
                  <a:pt x="602820" y="1756884"/>
                </a:lnTo>
                <a:cubicBezTo>
                  <a:pt x="234663" y="1453054"/>
                  <a:pt x="0" y="993247"/>
                  <a:pt x="0" y="478631"/>
                </a:cubicBezTo>
                <a:cubicBezTo>
                  <a:pt x="0" y="364272"/>
                  <a:pt x="11589" y="252620"/>
                  <a:pt x="33655" y="144784"/>
                </a:cubicBezTo>
                <a:lnTo>
                  <a:pt x="7088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>
            <a:off x="5210293" y="4112318"/>
            <a:ext cx="1771413" cy="1065220"/>
          </a:xfrm>
          <a:custGeom>
            <a:gdLst>
              <a:gd fmla="*/ 885706 w 1771413" name="connsiteX0"/>
              <a:gd fmla="*/ 0 h 1065220" name="connsiteY0"/>
              <a:gd fmla="*/ 1771413 w 1771413" name="connsiteX1"/>
              <a:gd fmla="*/ 806899 h 1065220" name="connsiteY1"/>
              <a:gd fmla="*/ 1675304 w 1771413" name="connsiteX2"/>
              <a:gd fmla="*/ 865287 h 1065220" name="connsiteY2"/>
              <a:gd fmla="*/ 885707 w 1771413" name="connsiteX3"/>
              <a:gd fmla="*/ 1065220 h 1065220" name="connsiteY3"/>
              <a:gd fmla="*/ 96110 w 1771413" name="connsiteX4"/>
              <a:gd fmla="*/ 865287 h 1065220" name="connsiteY4"/>
              <a:gd fmla="*/ 0 w 1771413" name="connsiteX5"/>
              <a:gd fmla="*/ 806898 h 1065220" name="connsiteY5"/>
              <a:gd fmla="*/ 885706 w 1771413" name="connsiteX6"/>
              <a:gd fmla="*/ 0 h 106522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065220" w="1771412">
                <a:moveTo>
                  <a:pt x="885706" y="0"/>
                </a:moveTo>
                <a:lnTo>
                  <a:pt x="1771413" y="806899"/>
                </a:lnTo>
                <a:lnTo>
                  <a:pt x="1675304" y="865287"/>
                </a:lnTo>
                <a:cubicBezTo>
                  <a:pt x="1440586" y="992793"/>
                  <a:pt x="1171605" y="1065220"/>
                  <a:pt x="885707" y="1065220"/>
                </a:cubicBezTo>
                <a:cubicBezTo>
                  <a:pt x="599810" y="1065220"/>
                  <a:pt x="330828" y="992793"/>
                  <a:pt x="96110" y="865287"/>
                </a:cubicBezTo>
                <a:lnTo>
                  <a:pt x="0" y="806898"/>
                </a:lnTo>
                <a:lnTo>
                  <a:pt x="88570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grpSp>
        <p:nvGrpSpPr>
          <p:cNvPr id="18435" name="组合 9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3</a:t>
              </a:r>
            </a:p>
          </p:txBody>
        </p:sp>
        <p:sp>
          <p:nvSpPr>
            <p:cNvPr id="18462" name="文本框 12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8463" name="文本框 13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237908" y="2317473"/>
            <a:ext cx="302282" cy="465482"/>
            <a:chOff x="3698876" y="2970213"/>
            <a:chExt cx="2228850" cy="3432175"/>
          </a:xfrm>
          <a:solidFill>
            <a:schemeClr val="bg1"/>
          </a:solidFill>
        </p:grpSpPr>
        <p:sp>
          <p:nvSpPr>
            <p:cNvPr id="22" name="Freeform 86"/>
            <p:cNvSpPr>
              <a:spLocks noEditPoints="1"/>
            </p:cNvSpPr>
            <p:nvPr/>
          </p:nvSpPr>
          <p:spPr bwMode="auto">
            <a:xfrm>
              <a:off x="3698876" y="2970213"/>
              <a:ext cx="2228850" cy="2968625"/>
            </a:xfrm>
            <a:custGeom>
              <a:gdLst>
                <a:gd fmla="*/ 740 w 2118" name="T0"/>
                <a:gd fmla="*/ 43 h 2835" name="T1"/>
                <a:gd fmla="*/ 998 w 2118" name="T2"/>
                <a:gd fmla="*/ 0 h 2835" name="T3"/>
                <a:gd fmla="*/ 1106 w 2118" name="T4"/>
                <a:gd fmla="*/ 0 h 2835" name="T5"/>
                <a:gd fmla="*/ 1828 w 2118" name="T6"/>
                <a:gd fmla="*/ 307 h 2835" name="T7"/>
                <a:gd fmla="*/ 2082 w 2118" name="T8"/>
                <a:gd fmla="*/ 741 h 2835" name="T9"/>
                <a:gd fmla="*/ 2101 w 2118" name="T10"/>
                <a:gd fmla="*/ 1147 h 2835" name="T11"/>
                <a:gd fmla="*/ 2032 w 2118" name="T12"/>
                <a:gd fmla="*/ 1407 h 2835" name="T13"/>
                <a:gd fmla="*/ 1821 w 2118" name="T14"/>
                <a:gd fmla="*/ 1788 h 2835" name="T15"/>
                <a:gd fmla="*/ 1681 w 2118" name="T16"/>
                <a:gd fmla="*/ 1995 h 2835" name="T17"/>
                <a:gd fmla="*/ 1541 w 2118" name="T18"/>
                <a:gd fmla="*/ 2217 h 2835" name="T19"/>
                <a:gd fmla="*/ 1482 w 2118" name="T20"/>
                <a:gd fmla="*/ 2449 h 2835" name="T21"/>
                <a:gd fmla="*/ 1529 w 2118" name="T22"/>
                <a:gd fmla="*/ 2634 h 2835" name="T23"/>
                <a:gd fmla="*/ 1563 w 2118" name="T24"/>
                <a:gd fmla="*/ 2834 h 2835" name="T25"/>
                <a:gd fmla="*/ 934 w 2118" name="T26"/>
                <a:gd fmla="*/ 2834 h 2835" name="T27"/>
                <a:gd fmla="*/ 549 w 2118" name="T28"/>
                <a:gd fmla="*/ 2834 h 2835" name="T29"/>
                <a:gd fmla="*/ 580 w 2118" name="T30"/>
                <a:gd fmla="*/ 2647 h 2835" name="T31"/>
                <a:gd fmla="*/ 630 w 2118" name="T32"/>
                <a:gd fmla="*/ 2441 h 2835" name="T33"/>
                <a:gd fmla="*/ 586 w 2118" name="T34"/>
                <a:gd fmla="*/ 2253 h 2835" name="T35"/>
                <a:gd fmla="*/ 395 w 2118" name="T36"/>
                <a:gd fmla="*/ 1949 h 2835" name="T37"/>
                <a:gd fmla="*/ 218 w 2118" name="T38"/>
                <a:gd fmla="*/ 1677 h 2835" name="T39"/>
                <a:gd fmla="*/ 48 w 2118" name="T40"/>
                <a:gd fmla="*/ 1323 h 2835" name="T41"/>
                <a:gd fmla="*/ 0 w 2118" name="T42"/>
                <a:gd fmla="*/ 1029 h 2835" name="T43"/>
                <a:gd fmla="*/ 1 w 2118" name="T44"/>
                <a:gd fmla="*/ 925 h 2835" name="T45"/>
                <a:gd fmla="*/ 258 w 2118" name="T46"/>
                <a:gd fmla="*/ 333 h 2835" name="T47"/>
                <a:gd fmla="*/ 740 w 2118" name="T48"/>
                <a:gd fmla="*/ 43 h 2835" name="T49"/>
                <a:gd fmla="*/ 698 w 2118" name="T50"/>
                <a:gd fmla="*/ 173 h 2835" name="T51"/>
                <a:gd fmla="*/ 278 w 2118" name="T52"/>
                <a:gd fmla="*/ 481 h 2835" name="T53"/>
                <a:gd fmla="*/ 120 w 2118" name="T54"/>
                <a:gd fmla="*/ 845 h 2835" name="T55"/>
                <a:gd fmla="*/ 113 w 2118" name="T56"/>
                <a:gd fmla="*/ 1061 h 2835" name="T57"/>
                <a:gd fmla="*/ 128 w 2118" name="T58"/>
                <a:gd fmla="*/ 1184 h 2835" name="T59"/>
                <a:gd fmla="*/ 231 w 2118" name="T60"/>
                <a:gd fmla="*/ 1472 h 2835" name="T61"/>
                <a:gd fmla="*/ 441 w 2118" name="T62"/>
                <a:gd fmla="*/ 1817 h 2835" name="T63"/>
                <a:gd fmla="*/ 508 w 2118" name="T64"/>
                <a:gd fmla="*/ 1915 h 2835" name="T65"/>
                <a:gd fmla="*/ 646 w 2118" name="T66"/>
                <a:gd fmla="*/ 2125 h 2835" name="T67"/>
                <a:gd fmla="*/ 734 w 2118" name="T68"/>
                <a:gd fmla="*/ 2345 h 2835" name="T69"/>
                <a:gd fmla="*/ 743 w 2118" name="T70"/>
                <a:gd fmla="*/ 2448 h 2835" name="T71"/>
                <a:gd fmla="*/ 1369 w 2118" name="T72"/>
                <a:gd fmla="*/ 2448 h 2835" name="T73"/>
                <a:gd fmla="*/ 1384 w 2118" name="T74"/>
                <a:gd fmla="*/ 2317 h 2835" name="T75"/>
                <a:gd fmla="*/ 1507 w 2118" name="T76"/>
                <a:gd fmla="*/ 2058 h 2835" name="T77"/>
                <a:gd fmla="*/ 1623 w 2118" name="T78"/>
                <a:gd fmla="*/ 1890 h 2835" name="T79"/>
                <a:gd fmla="*/ 1713 w 2118" name="T80"/>
                <a:gd fmla="*/ 1756 h 2835" name="T81"/>
                <a:gd fmla="*/ 1916 w 2118" name="T82"/>
                <a:gd fmla="*/ 1400 h 2835" name="T83"/>
                <a:gd fmla="*/ 1994 w 2118" name="T84"/>
                <a:gd fmla="*/ 1109 h 2835" name="T85"/>
                <a:gd fmla="*/ 1996 w 2118" name="T86"/>
                <a:gd fmla="*/ 889 h 2835" name="T87"/>
                <a:gd fmla="*/ 1916 w 2118" name="T88"/>
                <a:gd fmla="*/ 615 h 2835" name="T89"/>
                <a:gd fmla="*/ 1407 w 2118" name="T90"/>
                <a:gd fmla="*/ 171 h 2835" name="T91"/>
                <a:gd fmla="*/ 698 w 2118" name="T92"/>
                <a:gd fmla="*/ 173 h 2835" name="T93"/>
                <a:gd fmla="*/ 724 w 2118" name="T94"/>
                <a:gd fmla="*/ 2558 h 2835" name="T95"/>
                <a:gd fmla="*/ 702 w 2118" name="T96"/>
                <a:gd fmla="*/ 2629 h 2835" name="T97"/>
                <a:gd fmla="*/ 678 w 2118" name="T98"/>
                <a:gd fmla="*/ 2724 h 2835" name="T99"/>
                <a:gd fmla="*/ 1433 w 2118" name="T100"/>
                <a:gd fmla="*/ 2724 h 2835" name="T101"/>
                <a:gd fmla="*/ 1388 w 2118" name="T102"/>
                <a:gd fmla="*/ 2559 h 2835" name="T103"/>
                <a:gd fmla="*/ 1362 w 2118" name="T104"/>
                <a:gd fmla="*/ 2558 h 2835" name="T105"/>
                <a:gd fmla="*/ 724 w 2118" name="T106"/>
                <a:gd fmla="*/ 2558 h 283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35" w="2118">
                  <a:moveTo>
                    <a:pt x="740" y="43"/>
                  </a:moveTo>
                  <a:cubicBezTo>
                    <a:pt x="824" y="18"/>
                    <a:pt x="911" y="4"/>
                    <a:pt x="998" y="0"/>
                  </a:cubicBezTo>
                  <a:cubicBezTo>
                    <a:pt x="1034" y="1"/>
                    <a:pt x="1070" y="2"/>
                    <a:pt x="1106" y="0"/>
                  </a:cubicBezTo>
                  <a:cubicBezTo>
                    <a:pt x="1373" y="10"/>
                    <a:pt x="1637" y="119"/>
                    <a:pt x="1828" y="307"/>
                  </a:cubicBezTo>
                  <a:cubicBezTo>
                    <a:pt x="1949" y="426"/>
                    <a:pt x="2039" y="577"/>
                    <a:pt x="2082" y="741"/>
                  </a:cubicBezTo>
                  <a:cubicBezTo>
                    <a:pt x="2118" y="873"/>
                    <a:pt x="2117" y="1012"/>
                    <a:pt x="2101" y="1147"/>
                  </a:cubicBezTo>
                  <a:cubicBezTo>
                    <a:pt x="2090" y="1236"/>
                    <a:pt x="2066" y="1324"/>
                    <a:pt x="2032" y="1407"/>
                  </a:cubicBezTo>
                  <a:cubicBezTo>
                    <a:pt x="1977" y="1542"/>
                    <a:pt x="1900" y="1666"/>
                    <a:pt x="1821" y="1788"/>
                  </a:cubicBezTo>
                  <a:cubicBezTo>
                    <a:pt x="1775" y="1858"/>
                    <a:pt x="1731" y="1929"/>
                    <a:pt x="1681" y="1995"/>
                  </a:cubicBezTo>
                  <a:cubicBezTo>
                    <a:pt x="1630" y="2066"/>
                    <a:pt x="1581" y="2139"/>
                    <a:pt x="1541" y="2217"/>
                  </a:cubicBezTo>
                  <a:cubicBezTo>
                    <a:pt x="1505" y="2288"/>
                    <a:pt x="1475" y="2367"/>
                    <a:pt x="1482" y="2449"/>
                  </a:cubicBezTo>
                  <a:cubicBezTo>
                    <a:pt x="1486" y="2513"/>
                    <a:pt x="1513" y="2572"/>
                    <a:pt x="1529" y="2634"/>
                  </a:cubicBezTo>
                  <a:cubicBezTo>
                    <a:pt x="1547" y="2699"/>
                    <a:pt x="1557" y="2767"/>
                    <a:pt x="1563" y="2834"/>
                  </a:cubicBezTo>
                  <a:cubicBezTo>
                    <a:pt x="1353" y="2835"/>
                    <a:pt x="1144" y="2834"/>
                    <a:pt x="934" y="2834"/>
                  </a:cubicBezTo>
                  <a:cubicBezTo>
                    <a:pt x="806" y="2834"/>
                    <a:pt x="677" y="2835"/>
                    <a:pt x="549" y="2834"/>
                  </a:cubicBezTo>
                  <a:cubicBezTo>
                    <a:pt x="554" y="2771"/>
                    <a:pt x="562" y="2708"/>
                    <a:pt x="580" y="2647"/>
                  </a:cubicBezTo>
                  <a:cubicBezTo>
                    <a:pt x="597" y="2578"/>
                    <a:pt x="628" y="2512"/>
                    <a:pt x="630" y="2441"/>
                  </a:cubicBezTo>
                  <a:cubicBezTo>
                    <a:pt x="633" y="2375"/>
                    <a:pt x="613" y="2312"/>
                    <a:pt x="586" y="2253"/>
                  </a:cubicBezTo>
                  <a:cubicBezTo>
                    <a:pt x="536" y="2143"/>
                    <a:pt x="465" y="2045"/>
                    <a:pt x="395" y="1949"/>
                  </a:cubicBezTo>
                  <a:cubicBezTo>
                    <a:pt x="335" y="1859"/>
                    <a:pt x="274" y="1769"/>
                    <a:pt x="218" y="1677"/>
                  </a:cubicBezTo>
                  <a:cubicBezTo>
                    <a:pt x="150" y="1565"/>
                    <a:pt x="87" y="1448"/>
                    <a:pt x="48" y="1323"/>
                  </a:cubicBezTo>
                  <a:cubicBezTo>
                    <a:pt x="18" y="1228"/>
                    <a:pt x="4" y="1128"/>
                    <a:pt x="0" y="1029"/>
                  </a:cubicBezTo>
                  <a:cubicBezTo>
                    <a:pt x="2" y="994"/>
                    <a:pt x="2" y="960"/>
                    <a:pt x="1" y="925"/>
                  </a:cubicBezTo>
                  <a:cubicBezTo>
                    <a:pt x="10" y="705"/>
                    <a:pt x="107" y="492"/>
                    <a:pt x="258" y="333"/>
                  </a:cubicBezTo>
                  <a:cubicBezTo>
                    <a:pt x="389" y="195"/>
                    <a:pt x="558" y="95"/>
                    <a:pt x="740" y="43"/>
                  </a:cubicBezTo>
                  <a:close/>
                  <a:moveTo>
                    <a:pt x="698" y="173"/>
                  </a:moveTo>
                  <a:cubicBezTo>
                    <a:pt x="533" y="235"/>
                    <a:pt x="384" y="341"/>
                    <a:pt x="278" y="481"/>
                  </a:cubicBezTo>
                  <a:cubicBezTo>
                    <a:pt x="197" y="587"/>
                    <a:pt x="141" y="713"/>
                    <a:pt x="120" y="845"/>
                  </a:cubicBezTo>
                  <a:cubicBezTo>
                    <a:pt x="109" y="916"/>
                    <a:pt x="110" y="989"/>
                    <a:pt x="113" y="1061"/>
                  </a:cubicBezTo>
                  <a:cubicBezTo>
                    <a:pt x="116" y="1102"/>
                    <a:pt x="120" y="1144"/>
                    <a:pt x="128" y="1184"/>
                  </a:cubicBezTo>
                  <a:cubicBezTo>
                    <a:pt x="146" y="1285"/>
                    <a:pt x="184" y="1381"/>
                    <a:pt x="231" y="1472"/>
                  </a:cubicBezTo>
                  <a:cubicBezTo>
                    <a:pt x="293" y="1592"/>
                    <a:pt x="367" y="1705"/>
                    <a:pt x="441" y="1817"/>
                  </a:cubicBezTo>
                  <a:cubicBezTo>
                    <a:pt x="464" y="1850"/>
                    <a:pt x="484" y="1883"/>
                    <a:pt x="508" y="1915"/>
                  </a:cubicBezTo>
                  <a:cubicBezTo>
                    <a:pt x="558" y="1982"/>
                    <a:pt x="605" y="2052"/>
                    <a:pt x="646" y="2125"/>
                  </a:cubicBezTo>
                  <a:cubicBezTo>
                    <a:pt x="685" y="2194"/>
                    <a:pt x="718" y="2267"/>
                    <a:pt x="734" y="2345"/>
                  </a:cubicBezTo>
                  <a:cubicBezTo>
                    <a:pt x="742" y="2379"/>
                    <a:pt x="742" y="2413"/>
                    <a:pt x="743" y="2448"/>
                  </a:cubicBezTo>
                  <a:cubicBezTo>
                    <a:pt x="951" y="2447"/>
                    <a:pt x="1160" y="2447"/>
                    <a:pt x="1369" y="2448"/>
                  </a:cubicBezTo>
                  <a:cubicBezTo>
                    <a:pt x="1368" y="2404"/>
                    <a:pt x="1372" y="2359"/>
                    <a:pt x="1384" y="2317"/>
                  </a:cubicBezTo>
                  <a:cubicBezTo>
                    <a:pt x="1409" y="2224"/>
                    <a:pt x="1456" y="2139"/>
                    <a:pt x="1507" y="2058"/>
                  </a:cubicBezTo>
                  <a:cubicBezTo>
                    <a:pt x="1543" y="2001"/>
                    <a:pt x="1583" y="1945"/>
                    <a:pt x="1623" y="1890"/>
                  </a:cubicBezTo>
                  <a:cubicBezTo>
                    <a:pt x="1653" y="1846"/>
                    <a:pt x="1683" y="1801"/>
                    <a:pt x="1713" y="1756"/>
                  </a:cubicBezTo>
                  <a:cubicBezTo>
                    <a:pt x="1787" y="1641"/>
                    <a:pt x="1861" y="1525"/>
                    <a:pt x="1916" y="1400"/>
                  </a:cubicBezTo>
                  <a:cubicBezTo>
                    <a:pt x="1957" y="1308"/>
                    <a:pt x="1985" y="1209"/>
                    <a:pt x="1994" y="1109"/>
                  </a:cubicBezTo>
                  <a:cubicBezTo>
                    <a:pt x="2001" y="1036"/>
                    <a:pt x="2003" y="962"/>
                    <a:pt x="1996" y="889"/>
                  </a:cubicBezTo>
                  <a:cubicBezTo>
                    <a:pt x="1986" y="794"/>
                    <a:pt x="1959" y="701"/>
                    <a:pt x="1916" y="615"/>
                  </a:cubicBezTo>
                  <a:cubicBezTo>
                    <a:pt x="1813" y="408"/>
                    <a:pt x="1623" y="250"/>
                    <a:pt x="1407" y="171"/>
                  </a:cubicBezTo>
                  <a:cubicBezTo>
                    <a:pt x="1181" y="88"/>
                    <a:pt x="924" y="89"/>
                    <a:pt x="698" y="173"/>
                  </a:cubicBezTo>
                  <a:close/>
                  <a:moveTo>
                    <a:pt x="724" y="2558"/>
                  </a:moveTo>
                  <a:cubicBezTo>
                    <a:pt x="717" y="2582"/>
                    <a:pt x="710" y="2605"/>
                    <a:pt x="702" y="2629"/>
                  </a:cubicBezTo>
                  <a:cubicBezTo>
                    <a:pt x="691" y="2660"/>
                    <a:pt x="680" y="2691"/>
                    <a:pt x="678" y="2724"/>
                  </a:cubicBezTo>
                  <a:cubicBezTo>
                    <a:pt x="930" y="2724"/>
                    <a:pt x="1182" y="2724"/>
                    <a:pt x="1433" y="2724"/>
                  </a:cubicBezTo>
                  <a:cubicBezTo>
                    <a:pt x="1428" y="2667"/>
                    <a:pt x="1401" y="2615"/>
                    <a:pt x="1388" y="2559"/>
                  </a:cubicBezTo>
                  <a:cubicBezTo>
                    <a:pt x="1379" y="2557"/>
                    <a:pt x="1371" y="2558"/>
                    <a:pt x="1362" y="2558"/>
                  </a:cubicBezTo>
                  <a:cubicBezTo>
                    <a:pt x="1149" y="2558"/>
                    <a:pt x="936" y="2558"/>
                    <a:pt x="724" y="25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3" name="Freeform 87"/>
            <p:cNvSpPr/>
            <p:nvPr/>
          </p:nvSpPr>
          <p:spPr bwMode="auto">
            <a:xfrm>
              <a:off x="4341813" y="6053138"/>
              <a:ext cx="936625" cy="117475"/>
            </a:xfrm>
            <a:custGeom>
              <a:gdLst>
                <a:gd fmla="*/ 0 w 890" name="T0"/>
                <a:gd fmla="*/ 2 h 112" name="T1"/>
                <a:gd fmla="*/ 888 w 890" name="T2"/>
                <a:gd fmla="*/ 1 h 112" name="T3"/>
                <a:gd fmla="*/ 889 w 890" name="T4"/>
                <a:gd fmla="*/ 110 h 112" name="T5"/>
                <a:gd fmla="*/ 886 w 890" name="T6"/>
                <a:gd fmla="*/ 111 h 112" name="T7"/>
                <a:gd fmla="*/ 0 w 890" name="T8"/>
                <a:gd fmla="*/ 112 h 112" name="T9"/>
                <a:gd fmla="*/ 0 w 890" name="T10"/>
                <a:gd fmla="*/ 2 h 1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2" w="890">
                  <a:moveTo>
                    <a:pt x="0" y="2"/>
                  </a:moveTo>
                  <a:cubicBezTo>
                    <a:pt x="296" y="0"/>
                    <a:pt x="592" y="1"/>
                    <a:pt x="888" y="1"/>
                  </a:cubicBezTo>
                  <a:cubicBezTo>
                    <a:pt x="890" y="37"/>
                    <a:pt x="888" y="74"/>
                    <a:pt x="889" y="110"/>
                  </a:cubicBezTo>
                  <a:cubicBezTo>
                    <a:pt x="886" y="111"/>
                    <a:pt x="886" y="111"/>
                    <a:pt x="886" y="111"/>
                  </a:cubicBezTo>
                  <a:cubicBezTo>
                    <a:pt x="591" y="112"/>
                    <a:pt x="295" y="111"/>
                    <a:pt x="0" y="112"/>
                  </a:cubicBezTo>
                  <a:cubicBezTo>
                    <a:pt x="0" y="75"/>
                    <a:pt x="0" y="38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4" name="Freeform 88"/>
            <p:cNvSpPr/>
            <p:nvPr/>
          </p:nvSpPr>
          <p:spPr bwMode="auto">
            <a:xfrm>
              <a:off x="4516438" y="6286500"/>
              <a:ext cx="587375" cy="115888"/>
            </a:xfrm>
            <a:custGeom>
              <a:gdLst>
                <a:gd fmla="*/ 1 w 557" name="T0"/>
                <a:gd fmla="*/ 0 h 111" name="T1"/>
                <a:gd fmla="*/ 556 w 557" name="T2"/>
                <a:gd fmla="*/ 0 h 111" name="T3"/>
                <a:gd fmla="*/ 556 w 557" name="T4"/>
                <a:gd fmla="*/ 111 h 111" name="T5"/>
                <a:gd fmla="*/ 1 w 557" name="T6"/>
                <a:gd fmla="*/ 111 h 111" name="T7"/>
                <a:gd fmla="*/ 1 w 557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557">
                  <a:moveTo>
                    <a:pt x="1" y="0"/>
                  </a:moveTo>
                  <a:cubicBezTo>
                    <a:pt x="186" y="0"/>
                    <a:pt x="371" y="0"/>
                    <a:pt x="556" y="0"/>
                  </a:cubicBezTo>
                  <a:cubicBezTo>
                    <a:pt x="557" y="37"/>
                    <a:pt x="556" y="74"/>
                    <a:pt x="556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74"/>
                    <a:pt x="0" y="3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88571" y="3783810"/>
            <a:ext cx="313516" cy="424902"/>
            <a:chOff x="4752975" y="4500563"/>
            <a:chExt cx="1157288" cy="1568450"/>
          </a:xfrm>
          <a:solidFill>
            <a:schemeClr val="bg1"/>
          </a:solidFill>
        </p:grpSpPr>
        <p:sp>
          <p:nvSpPr>
            <p:cNvPr id="26" name="Freeform 110"/>
            <p:cNvSpPr>
              <a:spLocks noEditPoints="1"/>
            </p:cNvSpPr>
            <p:nvPr/>
          </p:nvSpPr>
          <p:spPr bwMode="auto">
            <a:xfrm>
              <a:off x="4752975" y="4500563"/>
              <a:ext cx="1157288" cy="1568450"/>
            </a:xfrm>
            <a:custGeom>
              <a:gdLst>
                <a:gd fmla="*/ 1990 w 3999" name="T0"/>
                <a:gd fmla="*/ 0 h 5443" name="T1"/>
                <a:gd fmla="*/ 2012 w 3999" name="T2"/>
                <a:gd fmla="*/ 0 h 5443" name="T3"/>
                <a:gd fmla="*/ 2910 w 3999" name="T4"/>
                <a:gd fmla="*/ 137 h 5443" name="T5"/>
                <a:gd fmla="*/ 3322 w 3999" name="T6"/>
                <a:gd fmla="*/ 340 h 5443" name="T7"/>
                <a:gd fmla="*/ 3656 w 3999" name="T8"/>
                <a:gd fmla="*/ 654 h 5443" name="T9"/>
                <a:gd fmla="*/ 3859 w 3999" name="T10"/>
                <a:gd fmla="*/ 1012 h 5443" name="T11"/>
                <a:gd fmla="*/ 3997 w 3999" name="T12"/>
                <a:gd fmla="*/ 1812 h 5443" name="T13"/>
                <a:gd fmla="*/ 3870 w 3999" name="T14"/>
                <a:gd fmla="*/ 2443 h 5443" name="T15"/>
                <a:gd fmla="*/ 3662 w 3999" name="T16"/>
                <a:gd fmla="*/ 2943 h 5443" name="T17"/>
                <a:gd fmla="*/ 3212 w 3999" name="T18"/>
                <a:gd fmla="*/ 3749 h 5443" name="T19"/>
                <a:gd fmla="*/ 2134 w 3999" name="T20"/>
                <a:gd fmla="*/ 5263 h 5443" name="T21"/>
                <a:gd fmla="*/ 2011 w 3999" name="T22"/>
                <a:gd fmla="*/ 5443 h 5443" name="T23"/>
                <a:gd fmla="*/ 1851 w 3999" name="T24"/>
                <a:gd fmla="*/ 5248 h 5443" name="T25"/>
                <a:gd fmla="*/ 1278 w 3999" name="T26"/>
                <a:gd fmla="*/ 4472 h 5443" name="T27"/>
                <a:gd fmla="*/ 507 w 3999" name="T28"/>
                <a:gd fmla="*/ 3239 h 5443" name="T29"/>
                <a:gd fmla="*/ 125 w 3999" name="T30"/>
                <a:gd fmla="*/ 2394 h 5443" name="T31"/>
                <a:gd fmla="*/ 10 w 3999" name="T32"/>
                <a:gd fmla="*/ 1907 h 5443" name="T33"/>
                <a:gd fmla="*/ 6 w 3999" name="T34"/>
                <a:gd fmla="*/ 1635 h 5443" name="T35"/>
                <a:gd fmla="*/ 185 w 3999" name="T36"/>
                <a:gd fmla="*/ 939 h 5443" name="T37"/>
                <a:gd fmla="*/ 535 w 3999" name="T38"/>
                <a:gd fmla="*/ 480 h 5443" name="T39"/>
                <a:gd fmla="*/ 1050 w 3999" name="T40"/>
                <a:gd fmla="*/ 167 h 5443" name="T41"/>
                <a:gd fmla="*/ 1990 w 3999" name="T42"/>
                <a:gd fmla="*/ 0 h 5443" name="T43"/>
                <a:gd fmla="*/ 1479 w 3999" name="T44"/>
                <a:gd fmla="*/ 272 h 5443" name="T45"/>
                <a:gd fmla="*/ 1000 w 3999" name="T46"/>
                <a:gd fmla="*/ 432 h 5443" name="T47"/>
                <a:gd fmla="*/ 605 w 3999" name="T48"/>
                <a:gd fmla="*/ 722 h 5443" name="T49"/>
                <a:gd fmla="*/ 357 w 3999" name="T50"/>
                <a:gd fmla="*/ 1094 h 5443" name="T51"/>
                <a:gd fmla="*/ 225 w 3999" name="T52"/>
                <a:gd fmla="*/ 1804 h 5443" name="T53"/>
                <a:gd fmla="*/ 268 w 3999" name="T54"/>
                <a:gd fmla="*/ 2100 h 5443" name="T55"/>
                <a:gd fmla="*/ 435 w 3999" name="T56"/>
                <a:gd fmla="*/ 2588 h 5443" name="T57"/>
                <a:gd fmla="*/ 652 w 3999" name="T58"/>
                <a:gd fmla="*/ 3039 h 5443" name="T59"/>
                <a:gd fmla="*/ 1099 w 3999" name="T60"/>
                <a:gd fmla="*/ 3801 h 5443" name="T61"/>
                <a:gd fmla="*/ 1467 w 3999" name="T62"/>
                <a:gd fmla="*/ 4352 h 5443" name="T63"/>
                <a:gd fmla="*/ 1998 w 3999" name="T64"/>
                <a:gd fmla="*/ 5074 h 5443" name="T65"/>
                <a:gd fmla="*/ 3024 w 3999" name="T66"/>
                <a:gd fmla="*/ 3629 h 5443" name="T67"/>
                <a:gd fmla="*/ 3506 w 3999" name="T68"/>
                <a:gd fmla="*/ 2751 h 5443" name="T69"/>
                <a:gd fmla="*/ 3713 w 3999" name="T70"/>
                <a:gd fmla="*/ 2197 h 5443" name="T71"/>
                <a:gd fmla="*/ 3775 w 3999" name="T72"/>
                <a:gd fmla="*/ 1784 h 5443" name="T73"/>
                <a:gd fmla="*/ 3695 w 3999" name="T74"/>
                <a:gd fmla="*/ 1216 h 5443" name="T75"/>
                <a:gd fmla="*/ 3525 w 3999" name="T76"/>
                <a:gd fmla="*/ 854 h 5443" name="T77"/>
                <a:gd fmla="*/ 3233 w 3999" name="T78"/>
                <a:gd fmla="*/ 553 h 5443" name="T79"/>
                <a:gd fmla="*/ 2832 w 3999" name="T80"/>
                <a:gd fmla="*/ 347 h 5443" name="T81"/>
                <a:gd fmla="*/ 2235 w 3999" name="T82"/>
                <a:gd fmla="*/ 232 h 5443" name="T83"/>
                <a:gd fmla="*/ 1479 w 3999" name="T84"/>
                <a:gd fmla="*/ 272 h 544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443" w="3999">
                  <a:moveTo>
                    <a:pt x="1990" y="0"/>
                  </a:moveTo>
                  <a:cubicBezTo>
                    <a:pt x="2012" y="0"/>
                    <a:pt x="2012" y="0"/>
                    <a:pt x="2012" y="0"/>
                  </a:cubicBezTo>
                  <a:cubicBezTo>
                    <a:pt x="2316" y="2"/>
                    <a:pt x="2622" y="37"/>
                    <a:pt x="2910" y="137"/>
                  </a:cubicBezTo>
                  <a:cubicBezTo>
                    <a:pt x="3055" y="187"/>
                    <a:pt x="3195" y="254"/>
                    <a:pt x="3322" y="340"/>
                  </a:cubicBezTo>
                  <a:cubicBezTo>
                    <a:pt x="3449" y="427"/>
                    <a:pt x="3563" y="532"/>
                    <a:pt x="3656" y="654"/>
                  </a:cubicBezTo>
                  <a:cubicBezTo>
                    <a:pt x="3741" y="763"/>
                    <a:pt x="3808" y="884"/>
                    <a:pt x="3859" y="1012"/>
                  </a:cubicBezTo>
                  <a:cubicBezTo>
                    <a:pt x="3961" y="1265"/>
                    <a:pt x="3999" y="1540"/>
                    <a:pt x="3997" y="1812"/>
                  </a:cubicBezTo>
                  <a:cubicBezTo>
                    <a:pt x="3991" y="2028"/>
                    <a:pt x="3938" y="2239"/>
                    <a:pt x="3870" y="2443"/>
                  </a:cubicBezTo>
                  <a:cubicBezTo>
                    <a:pt x="3812" y="2614"/>
                    <a:pt x="3741" y="2780"/>
                    <a:pt x="3662" y="2943"/>
                  </a:cubicBezTo>
                  <a:cubicBezTo>
                    <a:pt x="3529" y="3220"/>
                    <a:pt x="3375" y="3488"/>
                    <a:pt x="3212" y="3749"/>
                  </a:cubicBezTo>
                  <a:cubicBezTo>
                    <a:pt x="2883" y="4274"/>
                    <a:pt x="2515" y="4774"/>
                    <a:pt x="2134" y="5263"/>
                  </a:cubicBezTo>
                  <a:cubicBezTo>
                    <a:pt x="2088" y="5319"/>
                    <a:pt x="2052" y="5383"/>
                    <a:pt x="2011" y="5443"/>
                  </a:cubicBezTo>
                  <a:cubicBezTo>
                    <a:pt x="1957" y="5379"/>
                    <a:pt x="1902" y="5315"/>
                    <a:pt x="1851" y="5248"/>
                  </a:cubicBezTo>
                  <a:cubicBezTo>
                    <a:pt x="1653" y="4995"/>
                    <a:pt x="1463" y="4736"/>
                    <a:pt x="1278" y="4472"/>
                  </a:cubicBezTo>
                  <a:cubicBezTo>
                    <a:pt x="1002" y="4074"/>
                    <a:pt x="739" y="3666"/>
                    <a:pt x="507" y="3239"/>
                  </a:cubicBezTo>
                  <a:cubicBezTo>
                    <a:pt x="361" y="2967"/>
                    <a:pt x="225" y="2687"/>
                    <a:pt x="125" y="2394"/>
                  </a:cubicBezTo>
                  <a:cubicBezTo>
                    <a:pt x="71" y="2236"/>
                    <a:pt x="28" y="2074"/>
                    <a:pt x="10" y="1907"/>
                  </a:cubicBezTo>
                  <a:cubicBezTo>
                    <a:pt x="0" y="1817"/>
                    <a:pt x="1" y="1726"/>
                    <a:pt x="6" y="1635"/>
                  </a:cubicBezTo>
                  <a:cubicBezTo>
                    <a:pt x="21" y="1395"/>
                    <a:pt x="77" y="1155"/>
                    <a:pt x="185" y="939"/>
                  </a:cubicBezTo>
                  <a:cubicBezTo>
                    <a:pt x="271" y="765"/>
                    <a:pt x="391" y="609"/>
                    <a:pt x="535" y="480"/>
                  </a:cubicBezTo>
                  <a:cubicBezTo>
                    <a:pt x="686" y="346"/>
                    <a:pt x="862" y="241"/>
                    <a:pt x="1050" y="167"/>
                  </a:cubicBezTo>
                  <a:cubicBezTo>
                    <a:pt x="1348" y="48"/>
                    <a:pt x="1670" y="2"/>
                    <a:pt x="1990" y="0"/>
                  </a:cubicBezTo>
                  <a:close/>
                  <a:moveTo>
                    <a:pt x="1479" y="272"/>
                  </a:moveTo>
                  <a:cubicBezTo>
                    <a:pt x="1313" y="305"/>
                    <a:pt x="1151" y="356"/>
                    <a:pt x="1000" y="432"/>
                  </a:cubicBezTo>
                  <a:cubicBezTo>
                    <a:pt x="853" y="506"/>
                    <a:pt x="717" y="603"/>
                    <a:pt x="605" y="722"/>
                  </a:cubicBezTo>
                  <a:cubicBezTo>
                    <a:pt x="501" y="830"/>
                    <a:pt x="418" y="957"/>
                    <a:pt x="357" y="1094"/>
                  </a:cubicBezTo>
                  <a:cubicBezTo>
                    <a:pt x="259" y="1317"/>
                    <a:pt x="221" y="1562"/>
                    <a:pt x="225" y="1804"/>
                  </a:cubicBezTo>
                  <a:cubicBezTo>
                    <a:pt x="228" y="1904"/>
                    <a:pt x="245" y="2003"/>
                    <a:pt x="268" y="2100"/>
                  </a:cubicBezTo>
                  <a:cubicBezTo>
                    <a:pt x="309" y="2268"/>
                    <a:pt x="368" y="2430"/>
                    <a:pt x="435" y="2588"/>
                  </a:cubicBezTo>
                  <a:cubicBezTo>
                    <a:pt x="501" y="2742"/>
                    <a:pt x="574" y="2892"/>
                    <a:pt x="652" y="3039"/>
                  </a:cubicBezTo>
                  <a:cubicBezTo>
                    <a:pt x="789" y="3300"/>
                    <a:pt x="940" y="3552"/>
                    <a:pt x="1099" y="3801"/>
                  </a:cubicBezTo>
                  <a:cubicBezTo>
                    <a:pt x="1218" y="3987"/>
                    <a:pt x="1341" y="4170"/>
                    <a:pt x="1467" y="4352"/>
                  </a:cubicBezTo>
                  <a:cubicBezTo>
                    <a:pt x="1639" y="4597"/>
                    <a:pt x="1815" y="4838"/>
                    <a:pt x="1998" y="5074"/>
                  </a:cubicBezTo>
                  <a:cubicBezTo>
                    <a:pt x="2361" y="4608"/>
                    <a:pt x="2710" y="4130"/>
                    <a:pt x="3024" y="3629"/>
                  </a:cubicBezTo>
                  <a:cubicBezTo>
                    <a:pt x="3201" y="3345"/>
                    <a:pt x="3367" y="3055"/>
                    <a:pt x="3506" y="2751"/>
                  </a:cubicBezTo>
                  <a:cubicBezTo>
                    <a:pt x="3588" y="2571"/>
                    <a:pt x="3661" y="2387"/>
                    <a:pt x="3713" y="2197"/>
                  </a:cubicBezTo>
                  <a:cubicBezTo>
                    <a:pt x="3748" y="2062"/>
                    <a:pt x="3775" y="1924"/>
                    <a:pt x="3775" y="1784"/>
                  </a:cubicBezTo>
                  <a:cubicBezTo>
                    <a:pt x="3774" y="1592"/>
                    <a:pt x="3752" y="1400"/>
                    <a:pt x="3695" y="1216"/>
                  </a:cubicBezTo>
                  <a:cubicBezTo>
                    <a:pt x="3656" y="1088"/>
                    <a:pt x="3600" y="965"/>
                    <a:pt x="3525" y="854"/>
                  </a:cubicBezTo>
                  <a:cubicBezTo>
                    <a:pt x="3446" y="738"/>
                    <a:pt x="3347" y="636"/>
                    <a:pt x="3233" y="553"/>
                  </a:cubicBezTo>
                  <a:cubicBezTo>
                    <a:pt x="3111" y="464"/>
                    <a:pt x="2974" y="396"/>
                    <a:pt x="2832" y="347"/>
                  </a:cubicBezTo>
                  <a:cubicBezTo>
                    <a:pt x="2639" y="281"/>
                    <a:pt x="2437" y="247"/>
                    <a:pt x="2235" y="232"/>
                  </a:cubicBezTo>
                  <a:cubicBezTo>
                    <a:pt x="1983" y="215"/>
                    <a:pt x="1728" y="223"/>
                    <a:pt x="1479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7" name="Freeform 111"/>
            <p:cNvSpPr>
              <a:spLocks noEditPoints="1"/>
            </p:cNvSpPr>
            <p:nvPr/>
          </p:nvSpPr>
          <p:spPr bwMode="auto">
            <a:xfrm>
              <a:off x="5102225" y="4819650"/>
              <a:ext cx="455613" cy="458787"/>
            </a:xfrm>
            <a:custGeom>
              <a:gdLst>
                <a:gd fmla="*/ 709 w 1574" name="T0"/>
                <a:gd fmla="*/ 16 h 1593" name="T1"/>
                <a:gd fmla="*/ 1151 w 1574" name="T2"/>
                <a:gd fmla="*/ 101 h 1593" name="T3"/>
                <a:gd fmla="*/ 1473 w 1574" name="T4"/>
                <a:gd fmla="*/ 420 h 1593" name="T5"/>
                <a:gd fmla="*/ 1567 w 1574" name="T6"/>
                <a:gd fmla="*/ 829 h 1593" name="T7"/>
                <a:gd fmla="*/ 1441 w 1574" name="T8"/>
                <a:gd fmla="*/ 1223 h 1593" name="T9"/>
                <a:gd fmla="*/ 1102 w 1574" name="T10"/>
                <a:gd fmla="*/ 1512 h 1593" name="T11"/>
                <a:gd fmla="*/ 655 w 1574" name="T12"/>
                <a:gd fmla="*/ 1566 h 1593" name="T13"/>
                <a:gd fmla="*/ 298 w 1574" name="T14"/>
                <a:gd fmla="*/ 1398 h 1593" name="T15"/>
                <a:gd fmla="*/ 60 w 1574" name="T16"/>
                <a:gd fmla="*/ 1056 h 1593" name="T17"/>
                <a:gd fmla="*/ 53 w 1574" name="T18"/>
                <a:gd fmla="*/ 554 h 1593" name="T19"/>
                <a:gd fmla="*/ 400 w 1574" name="T20"/>
                <a:gd fmla="*/ 119 h 1593" name="T21"/>
                <a:gd fmla="*/ 709 w 1574" name="T22"/>
                <a:gd fmla="*/ 16 h 1593" name="T23"/>
                <a:gd fmla="*/ 721 w 1574" name="T24"/>
                <a:gd fmla="*/ 240 h 1593" name="T25"/>
                <a:gd fmla="*/ 326 w 1574" name="T26"/>
                <a:gd fmla="*/ 492 h 1593" name="T27"/>
                <a:gd fmla="*/ 252 w 1574" name="T28"/>
                <a:gd fmla="*/ 924 h 1593" name="T29"/>
                <a:gd fmla="*/ 465 w 1574" name="T30"/>
                <a:gd fmla="*/ 1246 h 1593" name="T31"/>
                <a:gd fmla="*/ 887 w 1574" name="T32"/>
                <a:gd fmla="*/ 1346 h 1593" name="T33"/>
                <a:gd fmla="*/ 1225 w 1574" name="T34"/>
                <a:gd fmla="*/ 1143 h 1593" name="T35"/>
                <a:gd fmla="*/ 1344 w 1574" name="T36"/>
                <a:gd fmla="*/ 746 h 1593" name="T37"/>
                <a:gd fmla="*/ 1138 w 1574" name="T38"/>
                <a:gd fmla="*/ 358 h 1593" name="T39"/>
                <a:gd fmla="*/ 721 w 1574" name="T40"/>
                <a:gd fmla="*/ 240 h 15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92" w="1574">
                  <a:moveTo>
                    <a:pt x="709" y="16"/>
                  </a:moveTo>
                  <a:cubicBezTo>
                    <a:pt x="860" y="0"/>
                    <a:pt x="1016" y="29"/>
                    <a:pt x="1151" y="101"/>
                  </a:cubicBezTo>
                  <a:cubicBezTo>
                    <a:pt x="1287" y="172"/>
                    <a:pt x="1400" y="285"/>
                    <a:pt x="1473" y="420"/>
                  </a:cubicBezTo>
                  <a:cubicBezTo>
                    <a:pt x="1541" y="544"/>
                    <a:pt x="1574" y="687"/>
                    <a:pt x="1567" y="829"/>
                  </a:cubicBezTo>
                  <a:cubicBezTo>
                    <a:pt x="1562" y="968"/>
                    <a:pt x="1518" y="1106"/>
                    <a:pt x="1441" y="1223"/>
                  </a:cubicBezTo>
                  <a:cubicBezTo>
                    <a:pt x="1359" y="1350"/>
                    <a:pt x="1240" y="1452"/>
                    <a:pt x="1102" y="1512"/>
                  </a:cubicBezTo>
                  <a:cubicBezTo>
                    <a:pt x="963" y="1574"/>
                    <a:pt x="805" y="1593"/>
                    <a:pt x="655" y="1566"/>
                  </a:cubicBezTo>
                  <a:cubicBezTo>
                    <a:pt x="524" y="1542"/>
                    <a:pt x="400" y="1484"/>
                    <a:pt x="298" y="1398"/>
                  </a:cubicBezTo>
                  <a:cubicBezTo>
                    <a:pt x="189" y="1309"/>
                    <a:pt x="106" y="1189"/>
                    <a:pt x="60" y="1056"/>
                  </a:cubicBezTo>
                  <a:cubicBezTo>
                    <a:pt x="2" y="896"/>
                    <a:pt x="0" y="716"/>
                    <a:pt x="53" y="554"/>
                  </a:cubicBezTo>
                  <a:cubicBezTo>
                    <a:pt x="110" y="373"/>
                    <a:pt x="237" y="215"/>
                    <a:pt x="400" y="119"/>
                  </a:cubicBezTo>
                  <a:cubicBezTo>
                    <a:pt x="494" y="63"/>
                    <a:pt x="600" y="28"/>
                    <a:pt x="709" y="16"/>
                  </a:cubicBezTo>
                  <a:close/>
                  <a:moveTo>
                    <a:pt x="721" y="240"/>
                  </a:moveTo>
                  <a:cubicBezTo>
                    <a:pt x="561" y="260"/>
                    <a:pt x="412" y="355"/>
                    <a:pt x="326" y="492"/>
                  </a:cubicBezTo>
                  <a:cubicBezTo>
                    <a:pt x="244" y="618"/>
                    <a:pt x="217" y="778"/>
                    <a:pt x="252" y="924"/>
                  </a:cubicBezTo>
                  <a:cubicBezTo>
                    <a:pt x="282" y="1052"/>
                    <a:pt x="359" y="1169"/>
                    <a:pt x="465" y="1246"/>
                  </a:cubicBezTo>
                  <a:cubicBezTo>
                    <a:pt x="584" y="1335"/>
                    <a:pt x="741" y="1372"/>
                    <a:pt x="887" y="1346"/>
                  </a:cubicBezTo>
                  <a:cubicBezTo>
                    <a:pt x="1020" y="1323"/>
                    <a:pt x="1142" y="1249"/>
                    <a:pt x="1225" y="1143"/>
                  </a:cubicBezTo>
                  <a:cubicBezTo>
                    <a:pt x="1314" y="1032"/>
                    <a:pt x="1357" y="887"/>
                    <a:pt x="1344" y="746"/>
                  </a:cubicBezTo>
                  <a:cubicBezTo>
                    <a:pt x="1332" y="595"/>
                    <a:pt x="1255" y="452"/>
                    <a:pt x="1138" y="358"/>
                  </a:cubicBezTo>
                  <a:cubicBezTo>
                    <a:pt x="1023" y="264"/>
                    <a:pt x="868" y="220"/>
                    <a:pt x="72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06864" y="4622843"/>
            <a:ext cx="378270" cy="329924"/>
            <a:chOff x="4191000" y="2520950"/>
            <a:chExt cx="3676650" cy="3206750"/>
          </a:xfrm>
          <a:solidFill>
            <a:schemeClr val="bg1"/>
          </a:solidFill>
        </p:grpSpPr>
        <p:sp>
          <p:nvSpPr>
            <p:cNvPr id="29" name="Freeform 78"/>
            <p:cNvSpPr/>
            <p:nvPr/>
          </p:nvSpPr>
          <p:spPr bwMode="auto">
            <a:xfrm>
              <a:off x="4191000" y="2520950"/>
              <a:ext cx="3676650" cy="2063750"/>
            </a:xfrm>
            <a:custGeom>
              <a:gdLst>
                <a:gd fmla="*/ 1581 w 3556" name="T0"/>
                <a:gd fmla="*/ 6 h 2004" name="T1"/>
                <a:gd fmla="*/ 1729 w 3556" name="T2"/>
                <a:gd fmla="*/ 3 h 2004" name="T3"/>
                <a:gd fmla="*/ 2186 w 3556" name="T4"/>
                <a:gd fmla="*/ 139 h 2004" name="T5"/>
                <a:gd fmla="*/ 2472 w 3556" name="T6"/>
                <a:gd fmla="*/ 393 h 2004" name="T7"/>
                <a:gd fmla="*/ 2500 w 3556" name="T8"/>
                <a:gd fmla="*/ 430 h 2004" name="T9"/>
                <a:gd fmla="*/ 3017 w 3556" name="T10"/>
                <a:gd fmla="*/ 430 h 2004" name="T11"/>
                <a:gd fmla="*/ 3377 w 3556" name="T12"/>
                <a:gd fmla="*/ 684 h 2004" name="T13"/>
                <a:gd fmla="*/ 3547 w 3556" name="T14"/>
                <a:gd fmla="*/ 1073 h 2004" name="T15"/>
                <a:gd fmla="*/ 3554 w 3556" name="T16"/>
                <a:gd fmla="*/ 1184 h 2004" name="T17"/>
                <a:gd fmla="*/ 3546 w 3556" name="T18"/>
                <a:gd fmla="*/ 1303 h 2004" name="T19"/>
                <a:gd fmla="*/ 3364 w 3556" name="T20"/>
                <a:gd fmla="*/ 1699 h 2004" name="T21"/>
                <a:gd fmla="*/ 2821 w 3556" name="T22"/>
                <a:gd fmla="*/ 1987 h 2004" name="T23"/>
                <a:gd fmla="*/ 2785 w 3556" name="T24"/>
                <a:gd fmla="*/ 2001 h 2004" name="T25"/>
                <a:gd fmla="*/ 2069 w 3556" name="T26"/>
                <a:gd fmla="*/ 2001 h 2004" name="T27"/>
                <a:gd fmla="*/ 2069 w 3556" name="T28"/>
                <a:gd fmla="*/ 1891 h 2004" name="T29"/>
                <a:gd fmla="*/ 2769 w 3556" name="T30"/>
                <a:gd fmla="*/ 1891 h 2004" name="T31"/>
                <a:gd fmla="*/ 2789 w 3556" name="T32"/>
                <a:gd fmla="*/ 1880 h 2004" name="T33"/>
                <a:gd fmla="*/ 3119 w 3556" name="T34"/>
                <a:gd fmla="*/ 1770 h 2004" name="T35"/>
                <a:gd fmla="*/ 3396 w 3556" name="T36"/>
                <a:gd fmla="*/ 1436 h 2004" name="T37"/>
                <a:gd fmla="*/ 3420 w 3556" name="T38"/>
                <a:gd fmla="*/ 1008 h 2004" name="T39"/>
                <a:gd fmla="*/ 3177 w 3556" name="T40"/>
                <a:gd fmla="*/ 644 h 2004" name="T41"/>
                <a:gd fmla="*/ 2761 w 3556" name="T42"/>
                <a:gd fmla="*/ 499 h 2004" name="T43"/>
                <a:gd fmla="*/ 2501 w 3556" name="T44"/>
                <a:gd fmla="*/ 547 h 2004" name="T45"/>
                <a:gd fmla="*/ 2428 w 3556" name="T46"/>
                <a:gd fmla="*/ 524 h 2004" name="T47"/>
                <a:gd fmla="*/ 2125 w 3556" name="T48"/>
                <a:gd fmla="*/ 231 h 2004" name="T49"/>
                <a:gd fmla="*/ 1473 w 3556" name="T50"/>
                <a:gd fmla="*/ 135 h 2004" name="T51"/>
                <a:gd fmla="*/ 1099 w 3556" name="T52"/>
                <a:gd fmla="*/ 326 h 2004" name="T53"/>
                <a:gd fmla="*/ 829 w 3556" name="T54"/>
                <a:gd fmla="*/ 736 h 2004" name="T55"/>
                <a:gd fmla="*/ 793 w 3556" name="T56"/>
                <a:gd fmla="*/ 777 h 2004" name="T57"/>
                <a:gd fmla="*/ 741 w 3556" name="T58"/>
                <a:gd fmla="*/ 776 h 2004" name="T59"/>
                <a:gd fmla="*/ 412 w 3556" name="T60"/>
                <a:gd fmla="*/ 839 h 2004" name="T61"/>
                <a:gd fmla="*/ 160 w 3556" name="T62"/>
                <a:gd fmla="*/ 1100 h 2004" name="T63"/>
                <a:gd fmla="*/ 115 w 3556" name="T64"/>
                <a:gd fmla="*/ 1396 h 2004" name="T65"/>
                <a:gd fmla="*/ 318 w 3556" name="T66"/>
                <a:gd fmla="*/ 1759 h 2004" name="T67"/>
                <a:gd fmla="*/ 573 w 3556" name="T68"/>
                <a:gd fmla="*/ 1876 h 2004" name="T69"/>
                <a:gd fmla="*/ 591 w 3556" name="T70"/>
                <a:gd fmla="*/ 1890 h 2004" name="T71"/>
                <a:gd fmla="*/ 1513 w 3556" name="T72"/>
                <a:gd fmla="*/ 1891 h 2004" name="T73"/>
                <a:gd fmla="*/ 1513 w 3556" name="T74"/>
                <a:gd fmla="*/ 2001 h 2004" name="T75"/>
                <a:gd fmla="*/ 573 w 3556" name="T76"/>
                <a:gd fmla="*/ 2001 h 2004" name="T77"/>
                <a:gd fmla="*/ 525 w 3556" name="T78"/>
                <a:gd fmla="*/ 1979 h 2004" name="T79"/>
                <a:gd fmla="*/ 231 w 3556" name="T80"/>
                <a:gd fmla="*/ 1830 h 2004" name="T81"/>
                <a:gd fmla="*/ 0 w 3556" name="T82"/>
                <a:gd fmla="*/ 1360 h 2004" name="T83"/>
                <a:gd fmla="*/ 0 w 3556" name="T84"/>
                <a:gd fmla="*/ 1288 h 2004" name="T85"/>
                <a:gd fmla="*/ 71 w 3556" name="T86"/>
                <a:gd fmla="*/ 1030 h 2004" name="T87"/>
                <a:gd fmla="*/ 378 w 3556" name="T88"/>
                <a:gd fmla="*/ 733 h 2004" name="T89"/>
                <a:gd fmla="*/ 734 w 3556" name="T90"/>
                <a:gd fmla="*/ 666 h 2004" name="T91"/>
                <a:gd fmla="*/ 740 w 3556" name="T92"/>
                <a:gd fmla="*/ 652 h 2004" name="T93"/>
                <a:gd fmla="*/ 1006 w 3556" name="T94"/>
                <a:gd fmla="*/ 261 h 2004" name="T95"/>
                <a:gd fmla="*/ 1581 w 3556" name="T96"/>
                <a:gd fmla="*/ 6 h 200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04" w="3556">
                  <a:moveTo>
                    <a:pt x="1581" y="6"/>
                  </a:moveTo>
                  <a:cubicBezTo>
                    <a:pt x="1630" y="0"/>
                    <a:pt x="1680" y="7"/>
                    <a:pt x="1729" y="3"/>
                  </a:cubicBezTo>
                  <a:cubicBezTo>
                    <a:pt x="1889" y="10"/>
                    <a:pt x="2048" y="57"/>
                    <a:pt x="2186" y="139"/>
                  </a:cubicBezTo>
                  <a:cubicBezTo>
                    <a:pt x="2297" y="204"/>
                    <a:pt x="2394" y="291"/>
                    <a:pt x="2472" y="393"/>
                  </a:cubicBezTo>
                  <a:cubicBezTo>
                    <a:pt x="2481" y="405"/>
                    <a:pt x="2490" y="418"/>
                    <a:pt x="2500" y="430"/>
                  </a:cubicBezTo>
                  <a:cubicBezTo>
                    <a:pt x="2665" y="371"/>
                    <a:pt x="2851" y="373"/>
                    <a:pt x="3017" y="430"/>
                  </a:cubicBezTo>
                  <a:cubicBezTo>
                    <a:pt x="3158" y="479"/>
                    <a:pt x="3284" y="568"/>
                    <a:pt x="3377" y="684"/>
                  </a:cubicBezTo>
                  <a:cubicBezTo>
                    <a:pt x="3468" y="795"/>
                    <a:pt x="3527" y="931"/>
                    <a:pt x="3547" y="1073"/>
                  </a:cubicBezTo>
                  <a:cubicBezTo>
                    <a:pt x="3552" y="1109"/>
                    <a:pt x="3556" y="1147"/>
                    <a:pt x="3554" y="1184"/>
                  </a:cubicBezTo>
                  <a:cubicBezTo>
                    <a:pt x="3556" y="1224"/>
                    <a:pt x="3552" y="1264"/>
                    <a:pt x="3546" y="1303"/>
                  </a:cubicBezTo>
                  <a:cubicBezTo>
                    <a:pt x="3524" y="1449"/>
                    <a:pt x="3459" y="1587"/>
                    <a:pt x="3364" y="1699"/>
                  </a:cubicBezTo>
                  <a:cubicBezTo>
                    <a:pt x="3229" y="1860"/>
                    <a:pt x="3030" y="1966"/>
                    <a:pt x="2821" y="1987"/>
                  </a:cubicBezTo>
                  <a:cubicBezTo>
                    <a:pt x="2807" y="1986"/>
                    <a:pt x="2800" y="2004"/>
                    <a:pt x="2785" y="2001"/>
                  </a:cubicBezTo>
                  <a:cubicBezTo>
                    <a:pt x="2546" y="2001"/>
                    <a:pt x="2307" y="2002"/>
                    <a:pt x="2069" y="2001"/>
                  </a:cubicBezTo>
                  <a:cubicBezTo>
                    <a:pt x="2069" y="1964"/>
                    <a:pt x="2068" y="1928"/>
                    <a:pt x="2069" y="1891"/>
                  </a:cubicBezTo>
                  <a:cubicBezTo>
                    <a:pt x="2302" y="1891"/>
                    <a:pt x="2536" y="1891"/>
                    <a:pt x="2769" y="1891"/>
                  </a:cubicBezTo>
                  <a:cubicBezTo>
                    <a:pt x="2779" y="1893"/>
                    <a:pt x="2781" y="1881"/>
                    <a:pt x="2789" y="1880"/>
                  </a:cubicBezTo>
                  <a:cubicBezTo>
                    <a:pt x="2906" y="1870"/>
                    <a:pt x="3020" y="1833"/>
                    <a:pt x="3119" y="1770"/>
                  </a:cubicBezTo>
                  <a:cubicBezTo>
                    <a:pt x="3243" y="1691"/>
                    <a:pt x="3342" y="1573"/>
                    <a:pt x="3396" y="1436"/>
                  </a:cubicBezTo>
                  <a:cubicBezTo>
                    <a:pt x="3451" y="1301"/>
                    <a:pt x="3458" y="1149"/>
                    <a:pt x="3420" y="1008"/>
                  </a:cubicBezTo>
                  <a:cubicBezTo>
                    <a:pt x="3381" y="865"/>
                    <a:pt x="3294" y="735"/>
                    <a:pt x="3177" y="644"/>
                  </a:cubicBezTo>
                  <a:cubicBezTo>
                    <a:pt x="3059" y="551"/>
                    <a:pt x="2911" y="499"/>
                    <a:pt x="2761" y="499"/>
                  </a:cubicBezTo>
                  <a:cubicBezTo>
                    <a:pt x="2672" y="498"/>
                    <a:pt x="2583" y="514"/>
                    <a:pt x="2501" y="547"/>
                  </a:cubicBezTo>
                  <a:cubicBezTo>
                    <a:pt x="2475" y="560"/>
                    <a:pt x="2442" y="549"/>
                    <a:pt x="2428" y="524"/>
                  </a:cubicBezTo>
                  <a:cubicBezTo>
                    <a:pt x="2352" y="405"/>
                    <a:pt x="2248" y="303"/>
                    <a:pt x="2125" y="231"/>
                  </a:cubicBezTo>
                  <a:cubicBezTo>
                    <a:pt x="1931" y="117"/>
                    <a:pt x="1692" y="82"/>
                    <a:pt x="1473" y="135"/>
                  </a:cubicBezTo>
                  <a:cubicBezTo>
                    <a:pt x="1336" y="168"/>
                    <a:pt x="1206" y="234"/>
                    <a:pt x="1099" y="326"/>
                  </a:cubicBezTo>
                  <a:cubicBezTo>
                    <a:pt x="973" y="434"/>
                    <a:pt x="877" y="577"/>
                    <a:pt x="829" y="736"/>
                  </a:cubicBezTo>
                  <a:cubicBezTo>
                    <a:pt x="824" y="754"/>
                    <a:pt x="811" y="771"/>
                    <a:pt x="793" y="777"/>
                  </a:cubicBezTo>
                  <a:cubicBezTo>
                    <a:pt x="776" y="783"/>
                    <a:pt x="758" y="778"/>
                    <a:pt x="741" y="776"/>
                  </a:cubicBezTo>
                  <a:cubicBezTo>
                    <a:pt x="628" y="762"/>
                    <a:pt x="512" y="786"/>
                    <a:pt x="412" y="839"/>
                  </a:cubicBezTo>
                  <a:cubicBezTo>
                    <a:pt x="303" y="896"/>
                    <a:pt x="213" y="989"/>
                    <a:pt x="160" y="1100"/>
                  </a:cubicBezTo>
                  <a:cubicBezTo>
                    <a:pt x="117" y="1191"/>
                    <a:pt x="101" y="1295"/>
                    <a:pt x="115" y="1396"/>
                  </a:cubicBezTo>
                  <a:cubicBezTo>
                    <a:pt x="134" y="1536"/>
                    <a:pt x="209" y="1668"/>
                    <a:pt x="318" y="1759"/>
                  </a:cubicBezTo>
                  <a:cubicBezTo>
                    <a:pt x="391" y="1819"/>
                    <a:pt x="479" y="1862"/>
                    <a:pt x="573" y="1876"/>
                  </a:cubicBezTo>
                  <a:cubicBezTo>
                    <a:pt x="582" y="1877"/>
                    <a:pt x="586" y="1885"/>
                    <a:pt x="591" y="1890"/>
                  </a:cubicBezTo>
                  <a:cubicBezTo>
                    <a:pt x="899" y="1892"/>
                    <a:pt x="1206" y="1890"/>
                    <a:pt x="1513" y="1891"/>
                  </a:cubicBezTo>
                  <a:cubicBezTo>
                    <a:pt x="1513" y="1928"/>
                    <a:pt x="1513" y="1964"/>
                    <a:pt x="1513" y="2001"/>
                  </a:cubicBezTo>
                  <a:cubicBezTo>
                    <a:pt x="1200" y="2002"/>
                    <a:pt x="886" y="2001"/>
                    <a:pt x="573" y="2001"/>
                  </a:cubicBezTo>
                  <a:cubicBezTo>
                    <a:pt x="553" y="2004"/>
                    <a:pt x="543" y="1981"/>
                    <a:pt x="525" y="1979"/>
                  </a:cubicBezTo>
                  <a:cubicBezTo>
                    <a:pt x="416" y="1957"/>
                    <a:pt x="314" y="1904"/>
                    <a:pt x="231" y="1830"/>
                  </a:cubicBezTo>
                  <a:cubicBezTo>
                    <a:pt x="96" y="1712"/>
                    <a:pt x="9" y="1539"/>
                    <a:pt x="0" y="1360"/>
                  </a:cubicBezTo>
                  <a:cubicBezTo>
                    <a:pt x="0" y="1336"/>
                    <a:pt x="0" y="1312"/>
                    <a:pt x="0" y="1288"/>
                  </a:cubicBezTo>
                  <a:cubicBezTo>
                    <a:pt x="5" y="1199"/>
                    <a:pt x="30" y="1110"/>
                    <a:pt x="71" y="1030"/>
                  </a:cubicBezTo>
                  <a:cubicBezTo>
                    <a:pt x="137" y="901"/>
                    <a:pt x="247" y="796"/>
                    <a:pt x="378" y="733"/>
                  </a:cubicBezTo>
                  <a:cubicBezTo>
                    <a:pt x="488" y="679"/>
                    <a:pt x="612" y="657"/>
                    <a:pt x="734" y="666"/>
                  </a:cubicBezTo>
                  <a:cubicBezTo>
                    <a:pt x="736" y="661"/>
                    <a:pt x="739" y="657"/>
                    <a:pt x="740" y="652"/>
                  </a:cubicBezTo>
                  <a:cubicBezTo>
                    <a:pt x="795" y="502"/>
                    <a:pt x="888" y="368"/>
                    <a:pt x="1006" y="261"/>
                  </a:cubicBezTo>
                  <a:cubicBezTo>
                    <a:pt x="1164" y="118"/>
                    <a:pt x="1369" y="26"/>
                    <a:pt x="158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0" name="Freeform 79"/>
            <p:cNvSpPr/>
            <p:nvPr/>
          </p:nvSpPr>
          <p:spPr bwMode="auto">
            <a:xfrm>
              <a:off x="5540375" y="3675063"/>
              <a:ext cx="1004888" cy="2052637"/>
            </a:xfrm>
            <a:custGeom>
              <a:gdLst>
                <a:gd fmla="*/ 430 w 971" name="T0"/>
                <a:gd fmla="*/ 0 h 1993" name="T1"/>
                <a:gd fmla="*/ 540 w 971" name="T2"/>
                <a:gd fmla="*/ 0 h 1993" name="T3"/>
                <a:gd fmla="*/ 540 w 971" name="T4"/>
                <a:gd fmla="*/ 1764 h 1993" name="T5"/>
                <a:gd fmla="*/ 677 w 971" name="T6"/>
                <a:gd fmla="*/ 1613 h 1993" name="T7"/>
                <a:gd fmla="*/ 869 w 971" name="T8"/>
                <a:gd fmla="*/ 1398 h 1993" name="T9"/>
                <a:gd fmla="*/ 887 w 971" name="T10"/>
                <a:gd fmla="*/ 1380 h 1993" name="T11"/>
                <a:gd fmla="*/ 899 w 971" name="T12"/>
                <a:gd fmla="*/ 1387 h 1993" name="T13"/>
                <a:gd fmla="*/ 971 w 971" name="T14"/>
                <a:gd fmla="*/ 1451 h 1993" name="T15"/>
                <a:gd fmla="*/ 505 w 971" name="T16"/>
                <a:gd fmla="*/ 1970 h 1993" name="T17"/>
                <a:gd fmla="*/ 484 w 971" name="T18"/>
                <a:gd fmla="*/ 1993 h 1993" name="T19"/>
                <a:gd fmla="*/ 0 w 971" name="T20"/>
                <a:gd fmla="*/ 1452 h 1993" name="T21"/>
                <a:gd fmla="*/ 9 w 971" name="T22"/>
                <a:gd fmla="*/ 1442 h 1993" name="T23"/>
                <a:gd fmla="*/ 77 w 971" name="T24"/>
                <a:gd fmla="*/ 1382 h 1993" name="T25"/>
                <a:gd fmla="*/ 89 w 971" name="T26"/>
                <a:gd fmla="*/ 1386 h 1993" name="T27"/>
                <a:gd fmla="*/ 380 w 971" name="T28"/>
                <a:gd fmla="*/ 1711 h 1993" name="T29"/>
                <a:gd fmla="*/ 430 w 971" name="T30"/>
                <a:gd fmla="*/ 1764 h 1993" name="T31"/>
                <a:gd fmla="*/ 429 w 971" name="T32"/>
                <a:gd fmla="*/ 432 h 1993" name="T33"/>
                <a:gd fmla="*/ 430 w 971" name="T34"/>
                <a:gd fmla="*/ 0 h 199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92" w="971">
                  <a:moveTo>
                    <a:pt x="430" y="0"/>
                  </a:moveTo>
                  <a:cubicBezTo>
                    <a:pt x="467" y="0"/>
                    <a:pt x="503" y="0"/>
                    <a:pt x="540" y="0"/>
                  </a:cubicBezTo>
                  <a:cubicBezTo>
                    <a:pt x="541" y="588"/>
                    <a:pt x="540" y="1176"/>
                    <a:pt x="540" y="1764"/>
                  </a:cubicBezTo>
                  <a:cubicBezTo>
                    <a:pt x="587" y="1715"/>
                    <a:pt x="631" y="1663"/>
                    <a:pt x="677" y="1613"/>
                  </a:cubicBezTo>
                  <a:cubicBezTo>
                    <a:pt x="741" y="1542"/>
                    <a:pt x="805" y="1470"/>
                    <a:pt x="869" y="1398"/>
                  </a:cubicBezTo>
                  <a:cubicBezTo>
                    <a:pt x="875" y="1392"/>
                    <a:pt x="880" y="1385"/>
                    <a:pt x="887" y="1380"/>
                  </a:cubicBezTo>
                  <a:cubicBezTo>
                    <a:pt x="892" y="1380"/>
                    <a:pt x="895" y="1385"/>
                    <a:pt x="899" y="1387"/>
                  </a:cubicBezTo>
                  <a:cubicBezTo>
                    <a:pt x="922" y="1409"/>
                    <a:pt x="947" y="1429"/>
                    <a:pt x="971" y="1451"/>
                  </a:cubicBezTo>
                  <a:cubicBezTo>
                    <a:pt x="816" y="1624"/>
                    <a:pt x="660" y="1797"/>
                    <a:pt x="505" y="1970"/>
                  </a:cubicBezTo>
                  <a:cubicBezTo>
                    <a:pt x="499" y="1978"/>
                    <a:pt x="492" y="1986"/>
                    <a:pt x="484" y="1993"/>
                  </a:cubicBezTo>
                  <a:cubicBezTo>
                    <a:pt x="323" y="1812"/>
                    <a:pt x="161" y="1632"/>
                    <a:pt x="0" y="1452"/>
                  </a:cubicBezTo>
                  <a:cubicBezTo>
                    <a:pt x="1" y="1447"/>
                    <a:pt x="6" y="1445"/>
                    <a:pt x="9" y="1442"/>
                  </a:cubicBezTo>
                  <a:cubicBezTo>
                    <a:pt x="32" y="1422"/>
                    <a:pt x="54" y="1402"/>
                    <a:pt x="77" y="1382"/>
                  </a:cubicBezTo>
                  <a:cubicBezTo>
                    <a:pt x="82" y="1377"/>
                    <a:pt x="86" y="1382"/>
                    <a:pt x="89" y="1386"/>
                  </a:cubicBezTo>
                  <a:cubicBezTo>
                    <a:pt x="186" y="1494"/>
                    <a:pt x="283" y="1602"/>
                    <a:pt x="380" y="1711"/>
                  </a:cubicBezTo>
                  <a:cubicBezTo>
                    <a:pt x="397" y="1728"/>
                    <a:pt x="412" y="1748"/>
                    <a:pt x="430" y="1764"/>
                  </a:cubicBezTo>
                  <a:cubicBezTo>
                    <a:pt x="429" y="1320"/>
                    <a:pt x="430" y="876"/>
                    <a:pt x="429" y="432"/>
                  </a:cubicBezTo>
                  <a:cubicBezTo>
                    <a:pt x="430" y="288"/>
                    <a:pt x="429" y="144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31" name="组合 107"/>
          <p:cNvGrpSpPr/>
          <p:nvPr/>
        </p:nvGrpSpPr>
        <p:grpSpPr>
          <a:xfrm>
            <a:off x="6674417" y="2350031"/>
            <a:ext cx="362488" cy="409658"/>
            <a:chOff x="2889251" y="3257550"/>
            <a:chExt cx="1619250" cy="1828801"/>
          </a:xfrm>
          <a:solidFill>
            <a:schemeClr val="bg1"/>
          </a:solidFill>
        </p:grpSpPr>
        <p:sp>
          <p:nvSpPr>
            <p:cNvPr id="32" name="Freeform 65"/>
            <p:cNvSpPr>
              <a:spLocks noEditPoints="1"/>
            </p:cNvSpPr>
            <p:nvPr/>
          </p:nvSpPr>
          <p:spPr bwMode="auto">
            <a:xfrm>
              <a:off x="2889251" y="3257550"/>
              <a:ext cx="1619250" cy="1828801"/>
            </a:xfrm>
            <a:custGeom>
              <a:gdLst>
                <a:gd fmla="*/ 1612085 w 1808" name="T0"/>
                <a:gd fmla="*/ 1719126 h 2051" name="T1"/>
                <a:gd fmla="*/ 42093 w 1808" name="T2"/>
                <a:gd fmla="*/ 1597860 h 2051" name="T3"/>
                <a:gd fmla="*/ 45676 w 1808" name="T4"/>
                <a:gd fmla="*/ 1369595 h 2051" name="T5"/>
                <a:gd fmla="*/ 160313 w 1808" name="T6"/>
                <a:gd fmla="*/ 1292911 h 2051" name="T7"/>
                <a:gd fmla="*/ 7165 w 1808" name="T8"/>
                <a:gd fmla="*/ 1112796 h 2051" name="T9"/>
                <a:gd fmla="*/ 160313 w 1808" name="T10"/>
                <a:gd fmla="*/ 994204 h 2051" name="T11"/>
                <a:gd fmla="*/ 38511 w 1808" name="T12"/>
                <a:gd fmla="*/ 837272 h 2051" name="T13"/>
                <a:gd fmla="*/ 160313 w 1808" name="T14"/>
                <a:gd fmla="*/ 762372 h 2051" name="T15"/>
                <a:gd fmla="*/ 7165 w 1808" name="T16"/>
                <a:gd fmla="*/ 652697 h 2051" name="T17"/>
                <a:gd fmla="*/ 160313 w 1808" name="T18"/>
                <a:gd fmla="*/ 477931 h 2051" name="T19"/>
                <a:gd fmla="*/ 62692 w 1808" name="T20"/>
                <a:gd fmla="*/ 379848 h 2051" name="T21"/>
                <a:gd fmla="*/ 67170 w 1808" name="T22"/>
                <a:gd fmla="*/ 228266 h 2051" name="T23"/>
                <a:gd fmla="*/ 160313 w 1808" name="T24"/>
                <a:gd fmla="*/ 151583 h 2051" name="T25"/>
                <a:gd fmla="*/ 236439 w 1808" name="T26"/>
                <a:gd fmla="*/ 151583 h 2051" name="T27"/>
                <a:gd fmla="*/ 294653 w 1808" name="T28"/>
                <a:gd fmla="*/ 225591 h 2051" name="T29"/>
                <a:gd fmla="*/ 259725 w 1808" name="T30"/>
                <a:gd fmla="*/ 379848 h 2051" name="T31"/>
                <a:gd fmla="*/ 236439 w 1808" name="T32"/>
                <a:gd fmla="*/ 456532 h 2051" name="T33"/>
                <a:gd fmla="*/ 262412 w 1808" name="T34"/>
                <a:gd fmla="*/ 608114 h 2051" name="T35"/>
                <a:gd fmla="*/ 236439 w 1808" name="T36"/>
                <a:gd fmla="*/ 684797 h 2051" name="T37"/>
                <a:gd fmla="*/ 297340 w 1808" name="T38"/>
                <a:gd fmla="*/ 839947 h 2051" name="T39"/>
                <a:gd fmla="*/ 237335 w 1808" name="T40"/>
                <a:gd fmla="*/ 913063 h 2051" name="T41"/>
                <a:gd fmla="*/ 236439 w 1808" name="T42"/>
                <a:gd fmla="*/ 1064646 h 2051" name="T43"/>
                <a:gd fmla="*/ 316148 w 1808" name="T44"/>
                <a:gd fmla="*/ 1119929 h 2051" name="T45"/>
                <a:gd fmla="*/ 236439 w 1808" name="T46"/>
                <a:gd fmla="*/ 1293803 h 2051" name="T47"/>
                <a:gd fmla="*/ 289280 w 1808" name="T48"/>
                <a:gd fmla="*/ 1368703 h 2051" name="T49"/>
                <a:gd fmla="*/ 286593 w 1808" name="T50"/>
                <a:gd fmla="*/ 1597860 h 2051" name="T51"/>
                <a:gd fmla="*/ 243604 w 1808" name="T52"/>
                <a:gd fmla="*/ 1745876 h 2051" name="T53"/>
                <a:gd fmla="*/ 388692 w 1808" name="T54"/>
                <a:gd fmla="*/ 1749443 h 2051" name="T55"/>
                <a:gd fmla="*/ 549005 w 1808" name="T56"/>
                <a:gd fmla="*/ 1750335 h 2051" name="T57"/>
                <a:gd fmla="*/ 746933 w 1808" name="T58"/>
                <a:gd fmla="*/ 1749443 h 2051" name="T59"/>
                <a:gd fmla="*/ 908141 w 1808" name="T60"/>
                <a:gd fmla="*/ 1750335 h 2051" name="T61"/>
                <a:gd fmla="*/ 1105174 w 1808" name="T62"/>
                <a:gd fmla="*/ 1749443 h 2051" name="T63"/>
                <a:gd fmla="*/ 1266382 w 1808" name="T64"/>
                <a:gd fmla="*/ 1750335 h 2051" name="T65"/>
                <a:gd fmla="*/ 1463415 w 1808" name="T66"/>
                <a:gd fmla="*/ 1749443 h 2051" name="T67"/>
                <a:gd fmla="*/ 1535959 w 1808" name="T68"/>
                <a:gd fmla="*/ 1675435 h 2051" name="T69"/>
                <a:gd fmla="*/ 1535959 w 1808" name="T70"/>
                <a:gd fmla="*/ 1479269 h 2051" name="T71"/>
                <a:gd fmla="*/ 1535959 w 1808" name="T72"/>
                <a:gd fmla="*/ 1318770 h 2051" name="T73"/>
                <a:gd fmla="*/ 1535959 w 1808" name="T74"/>
                <a:gd fmla="*/ 1122604 h 2051" name="T75"/>
                <a:gd fmla="*/ 1535959 w 1808" name="T76"/>
                <a:gd fmla="*/ 962104 h 2051" name="T77"/>
                <a:gd fmla="*/ 1535959 w 1808" name="T78"/>
                <a:gd fmla="*/ 765939 h 2051" name="T79"/>
                <a:gd fmla="*/ 1535959 w 1808" name="T80"/>
                <a:gd fmla="*/ 605439 h 2051" name="T81"/>
                <a:gd fmla="*/ 1535959 w 1808" name="T82"/>
                <a:gd fmla="*/ 409273 h 2051" name="T83"/>
                <a:gd fmla="*/ 1535959 w 1808" name="T84"/>
                <a:gd fmla="*/ 248774 h 2051" name="T85"/>
                <a:gd fmla="*/ 1532377 w 1808" name="T86"/>
                <a:gd fmla="*/ 82033 h 2051" name="T87"/>
                <a:gd fmla="*/ 1364899 w 1808" name="T88"/>
                <a:gd fmla="*/ 75791 h 2051" name="T89"/>
                <a:gd fmla="*/ 1204586 w 1808" name="T90"/>
                <a:gd fmla="*/ 75791 h 2051" name="T91"/>
                <a:gd fmla="*/ 1006658 w 1808" name="T92"/>
                <a:gd fmla="*/ 75791 h 2051" name="T93"/>
                <a:gd fmla="*/ 845449 w 1808" name="T94"/>
                <a:gd fmla="*/ 75791 h 2051" name="T95"/>
                <a:gd fmla="*/ 648416 w 1808" name="T96"/>
                <a:gd fmla="*/ 75791 h 2051" name="T97"/>
                <a:gd fmla="*/ 488104 w 1808" name="T98"/>
                <a:gd fmla="*/ 75791 h 2051" name="T99"/>
                <a:gd fmla="*/ 260620 w 1808" name="T100"/>
                <a:gd fmla="*/ 75791 h 205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051" w="1808">
                  <a:moveTo>
                    <a:pt x="228" y="22"/>
                  </a:moveTo>
                  <a:cubicBezTo>
                    <a:pt x="246" y="9"/>
                    <a:pt x="268" y="0"/>
                    <a:pt x="291" y="0"/>
                  </a:cubicBezTo>
                  <a:cubicBezTo>
                    <a:pt x="758" y="0"/>
                    <a:pt x="1224" y="0"/>
                    <a:pt x="1691" y="0"/>
                  </a:cubicBezTo>
                  <a:cubicBezTo>
                    <a:pt x="1754" y="3"/>
                    <a:pt x="1808" y="65"/>
                    <a:pt x="1800" y="128"/>
                  </a:cubicBezTo>
                  <a:cubicBezTo>
                    <a:pt x="1800" y="728"/>
                    <a:pt x="1800" y="1328"/>
                    <a:pt x="1800" y="1928"/>
                  </a:cubicBezTo>
                  <a:cubicBezTo>
                    <a:pt x="1804" y="1988"/>
                    <a:pt x="1751" y="2045"/>
                    <a:pt x="1691" y="2048"/>
                  </a:cubicBezTo>
                  <a:cubicBezTo>
                    <a:pt x="1227" y="2048"/>
                    <a:pt x="763" y="2048"/>
                    <a:pt x="299" y="2048"/>
                  </a:cubicBezTo>
                  <a:cubicBezTo>
                    <a:pt x="241" y="2051"/>
                    <a:pt x="186" y="2002"/>
                    <a:pt x="179" y="1945"/>
                  </a:cubicBezTo>
                  <a:cubicBezTo>
                    <a:pt x="178" y="1894"/>
                    <a:pt x="179" y="1843"/>
                    <a:pt x="179" y="1792"/>
                  </a:cubicBezTo>
                  <a:cubicBezTo>
                    <a:pt x="135" y="1792"/>
                    <a:pt x="91" y="1792"/>
                    <a:pt x="47" y="1792"/>
                  </a:cubicBezTo>
                  <a:cubicBezTo>
                    <a:pt x="28" y="1791"/>
                    <a:pt x="10" y="1776"/>
                    <a:pt x="8" y="1756"/>
                  </a:cubicBezTo>
                  <a:cubicBezTo>
                    <a:pt x="3" y="1732"/>
                    <a:pt x="23" y="1707"/>
                    <a:pt x="47" y="1707"/>
                  </a:cubicBezTo>
                  <a:cubicBezTo>
                    <a:pt x="91" y="1707"/>
                    <a:pt x="134" y="1706"/>
                    <a:pt x="178" y="1707"/>
                  </a:cubicBezTo>
                  <a:cubicBezTo>
                    <a:pt x="180" y="1650"/>
                    <a:pt x="178" y="1593"/>
                    <a:pt x="179" y="1536"/>
                  </a:cubicBezTo>
                  <a:cubicBezTo>
                    <a:pt x="136" y="1536"/>
                    <a:pt x="93" y="1536"/>
                    <a:pt x="51" y="1536"/>
                  </a:cubicBezTo>
                  <a:cubicBezTo>
                    <a:pt x="30" y="1537"/>
                    <a:pt x="11" y="1521"/>
                    <a:pt x="8" y="1501"/>
                  </a:cubicBezTo>
                  <a:cubicBezTo>
                    <a:pt x="4" y="1482"/>
                    <a:pt x="15" y="1461"/>
                    <a:pt x="33" y="1454"/>
                  </a:cubicBezTo>
                  <a:cubicBezTo>
                    <a:pt x="43" y="1449"/>
                    <a:pt x="55" y="1451"/>
                    <a:pt x="67" y="1450"/>
                  </a:cubicBezTo>
                  <a:cubicBezTo>
                    <a:pt x="73" y="1451"/>
                    <a:pt x="80" y="1451"/>
                    <a:pt x="86" y="1451"/>
                  </a:cubicBezTo>
                  <a:cubicBezTo>
                    <a:pt x="117" y="1451"/>
                    <a:pt x="148" y="1450"/>
                    <a:pt x="179" y="1450"/>
                  </a:cubicBezTo>
                  <a:cubicBezTo>
                    <a:pt x="179" y="1419"/>
                    <a:pt x="179" y="1387"/>
                    <a:pt x="179" y="1355"/>
                  </a:cubicBezTo>
                  <a:cubicBezTo>
                    <a:pt x="179" y="1349"/>
                    <a:pt x="179" y="1342"/>
                    <a:pt x="179" y="1336"/>
                  </a:cubicBezTo>
                  <a:cubicBezTo>
                    <a:pt x="179" y="1317"/>
                    <a:pt x="179" y="1299"/>
                    <a:pt x="179" y="1280"/>
                  </a:cubicBezTo>
                  <a:cubicBezTo>
                    <a:pt x="136" y="1280"/>
                    <a:pt x="94" y="1280"/>
                    <a:pt x="51" y="1280"/>
                  </a:cubicBezTo>
                  <a:cubicBezTo>
                    <a:pt x="32" y="1281"/>
                    <a:pt x="13" y="1267"/>
                    <a:pt x="8" y="1248"/>
                  </a:cubicBezTo>
                  <a:cubicBezTo>
                    <a:pt x="1" y="1225"/>
                    <a:pt x="19" y="1198"/>
                    <a:pt x="43" y="1195"/>
                  </a:cubicBezTo>
                  <a:cubicBezTo>
                    <a:pt x="56" y="1194"/>
                    <a:pt x="69" y="1195"/>
                    <a:pt x="83" y="1194"/>
                  </a:cubicBezTo>
                  <a:cubicBezTo>
                    <a:pt x="89" y="1195"/>
                    <a:pt x="95" y="1195"/>
                    <a:pt x="102" y="1195"/>
                  </a:cubicBezTo>
                  <a:cubicBezTo>
                    <a:pt x="127" y="1195"/>
                    <a:pt x="153" y="1194"/>
                    <a:pt x="179" y="1194"/>
                  </a:cubicBezTo>
                  <a:cubicBezTo>
                    <a:pt x="179" y="1168"/>
                    <a:pt x="179" y="1142"/>
                    <a:pt x="179" y="1115"/>
                  </a:cubicBezTo>
                  <a:cubicBezTo>
                    <a:pt x="179" y="1109"/>
                    <a:pt x="179" y="1102"/>
                    <a:pt x="179" y="1096"/>
                  </a:cubicBezTo>
                  <a:cubicBezTo>
                    <a:pt x="179" y="1072"/>
                    <a:pt x="179" y="1048"/>
                    <a:pt x="179" y="1024"/>
                  </a:cubicBezTo>
                  <a:cubicBezTo>
                    <a:pt x="135" y="1024"/>
                    <a:pt x="91" y="1024"/>
                    <a:pt x="47" y="1024"/>
                  </a:cubicBezTo>
                  <a:cubicBezTo>
                    <a:pt x="20" y="1023"/>
                    <a:pt x="0" y="993"/>
                    <a:pt x="9" y="968"/>
                  </a:cubicBezTo>
                  <a:cubicBezTo>
                    <a:pt x="14" y="953"/>
                    <a:pt x="28" y="941"/>
                    <a:pt x="43" y="939"/>
                  </a:cubicBezTo>
                  <a:cubicBezTo>
                    <a:pt x="62" y="938"/>
                    <a:pt x="80" y="939"/>
                    <a:pt x="98" y="938"/>
                  </a:cubicBezTo>
                  <a:cubicBezTo>
                    <a:pt x="105" y="939"/>
                    <a:pt x="111" y="939"/>
                    <a:pt x="118" y="939"/>
                  </a:cubicBezTo>
                  <a:cubicBezTo>
                    <a:pt x="138" y="938"/>
                    <a:pt x="159" y="939"/>
                    <a:pt x="179" y="938"/>
                  </a:cubicBezTo>
                  <a:cubicBezTo>
                    <a:pt x="179" y="917"/>
                    <a:pt x="179" y="896"/>
                    <a:pt x="179" y="875"/>
                  </a:cubicBezTo>
                  <a:cubicBezTo>
                    <a:pt x="179" y="868"/>
                    <a:pt x="179" y="862"/>
                    <a:pt x="179" y="855"/>
                  </a:cubicBezTo>
                  <a:cubicBezTo>
                    <a:pt x="179" y="835"/>
                    <a:pt x="179" y="815"/>
                    <a:pt x="179" y="795"/>
                  </a:cubicBezTo>
                  <a:cubicBezTo>
                    <a:pt x="179" y="789"/>
                    <a:pt x="179" y="782"/>
                    <a:pt x="179" y="776"/>
                  </a:cubicBezTo>
                  <a:cubicBezTo>
                    <a:pt x="179" y="774"/>
                    <a:pt x="179" y="770"/>
                    <a:pt x="179" y="768"/>
                  </a:cubicBezTo>
                  <a:cubicBezTo>
                    <a:pt x="135" y="768"/>
                    <a:pt x="91" y="768"/>
                    <a:pt x="47" y="768"/>
                  </a:cubicBezTo>
                  <a:cubicBezTo>
                    <a:pt x="28" y="767"/>
                    <a:pt x="10" y="751"/>
                    <a:pt x="8" y="732"/>
                  </a:cubicBezTo>
                  <a:cubicBezTo>
                    <a:pt x="4" y="714"/>
                    <a:pt x="15" y="694"/>
                    <a:pt x="32" y="686"/>
                  </a:cubicBezTo>
                  <a:cubicBezTo>
                    <a:pt x="35" y="685"/>
                    <a:pt x="40" y="684"/>
                    <a:pt x="43" y="683"/>
                  </a:cubicBezTo>
                  <a:cubicBezTo>
                    <a:pt x="88" y="682"/>
                    <a:pt x="133" y="683"/>
                    <a:pt x="179" y="682"/>
                  </a:cubicBezTo>
                  <a:cubicBezTo>
                    <a:pt x="179" y="640"/>
                    <a:pt x="179" y="598"/>
                    <a:pt x="179" y="555"/>
                  </a:cubicBezTo>
                  <a:cubicBezTo>
                    <a:pt x="179" y="549"/>
                    <a:pt x="179" y="542"/>
                    <a:pt x="179" y="536"/>
                  </a:cubicBezTo>
                  <a:cubicBezTo>
                    <a:pt x="179" y="528"/>
                    <a:pt x="179" y="520"/>
                    <a:pt x="179" y="512"/>
                  </a:cubicBezTo>
                  <a:cubicBezTo>
                    <a:pt x="136" y="512"/>
                    <a:pt x="94" y="511"/>
                    <a:pt x="51" y="512"/>
                  </a:cubicBezTo>
                  <a:cubicBezTo>
                    <a:pt x="30" y="512"/>
                    <a:pt x="11" y="497"/>
                    <a:pt x="8" y="477"/>
                  </a:cubicBezTo>
                  <a:cubicBezTo>
                    <a:pt x="2" y="451"/>
                    <a:pt x="25" y="425"/>
                    <a:pt x="51" y="426"/>
                  </a:cubicBezTo>
                  <a:cubicBezTo>
                    <a:pt x="57" y="426"/>
                    <a:pt x="63" y="427"/>
                    <a:pt x="70" y="426"/>
                  </a:cubicBezTo>
                  <a:cubicBezTo>
                    <a:pt x="106" y="426"/>
                    <a:pt x="143" y="426"/>
                    <a:pt x="179" y="426"/>
                  </a:cubicBezTo>
                  <a:cubicBezTo>
                    <a:pt x="179" y="389"/>
                    <a:pt x="179" y="352"/>
                    <a:pt x="179" y="315"/>
                  </a:cubicBezTo>
                  <a:cubicBezTo>
                    <a:pt x="179" y="309"/>
                    <a:pt x="179" y="302"/>
                    <a:pt x="179" y="296"/>
                  </a:cubicBezTo>
                  <a:cubicBezTo>
                    <a:pt x="179" y="283"/>
                    <a:pt x="179" y="269"/>
                    <a:pt x="179" y="256"/>
                  </a:cubicBezTo>
                  <a:cubicBezTo>
                    <a:pt x="144" y="256"/>
                    <a:pt x="110" y="255"/>
                    <a:pt x="75" y="256"/>
                  </a:cubicBezTo>
                  <a:cubicBezTo>
                    <a:pt x="57" y="256"/>
                    <a:pt x="36" y="259"/>
                    <a:pt x="22" y="245"/>
                  </a:cubicBezTo>
                  <a:cubicBezTo>
                    <a:pt x="1" y="229"/>
                    <a:pt x="2" y="195"/>
                    <a:pt x="23" y="180"/>
                  </a:cubicBezTo>
                  <a:cubicBezTo>
                    <a:pt x="35" y="169"/>
                    <a:pt x="52" y="170"/>
                    <a:pt x="67" y="170"/>
                  </a:cubicBezTo>
                  <a:cubicBezTo>
                    <a:pt x="73" y="170"/>
                    <a:pt x="79" y="170"/>
                    <a:pt x="86" y="170"/>
                  </a:cubicBezTo>
                  <a:cubicBezTo>
                    <a:pt x="117" y="170"/>
                    <a:pt x="148" y="170"/>
                    <a:pt x="179" y="170"/>
                  </a:cubicBezTo>
                  <a:cubicBezTo>
                    <a:pt x="180" y="139"/>
                    <a:pt x="174" y="106"/>
                    <a:pt x="186" y="76"/>
                  </a:cubicBezTo>
                  <a:cubicBezTo>
                    <a:pt x="195" y="55"/>
                    <a:pt x="210" y="36"/>
                    <a:pt x="228" y="22"/>
                  </a:cubicBezTo>
                  <a:close/>
                  <a:moveTo>
                    <a:pt x="272" y="89"/>
                  </a:moveTo>
                  <a:cubicBezTo>
                    <a:pt x="265" y="94"/>
                    <a:pt x="264" y="104"/>
                    <a:pt x="264" y="112"/>
                  </a:cubicBezTo>
                  <a:cubicBezTo>
                    <a:pt x="265" y="131"/>
                    <a:pt x="264" y="151"/>
                    <a:pt x="264" y="170"/>
                  </a:cubicBezTo>
                  <a:cubicBezTo>
                    <a:pt x="284" y="171"/>
                    <a:pt x="304" y="169"/>
                    <a:pt x="324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38" y="176"/>
                    <a:pt x="349" y="185"/>
                    <a:pt x="354" y="197"/>
                  </a:cubicBezTo>
                  <a:cubicBezTo>
                    <a:pt x="355" y="202"/>
                    <a:pt x="357" y="208"/>
                    <a:pt x="357" y="213"/>
                  </a:cubicBezTo>
                  <a:cubicBezTo>
                    <a:pt x="357" y="230"/>
                    <a:pt x="346" y="247"/>
                    <a:pt x="329" y="253"/>
                  </a:cubicBezTo>
                  <a:cubicBezTo>
                    <a:pt x="308" y="259"/>
                    <a:pt x="286" y="254"/>
                    <a:pt x="264" y="256"/>
                  </a:cubicBezTo>
                  <a:cubicBezTo>
                    <a:pt x="264" y="292"/>
                    <a:pt x="264" y="329"/>
                    <a:pt x="264" y="366"/>
                  </a:cubicBezTo>
                  <a:cubicBezTo>
                    <a:pt x="264" y="372"/>
                    <a:pt x="264" y="379"/>
                    <a:pt x="264" y="385"/>
                  </a:cubicBezTo>
                  <a:cubicBezTo>
                    <a:pt x="264" y="399"/>
                    <a:pt x="264" y="413"/>
                    <a:pt x="264" y="426"/>
                  </a:cubicBezTo>
                  <a:cubicBezTo>
                    <a:pt x="273" y="426"/>
                    <a:pt x="281" y="427"/>
                    <a:pt x="290" y="426"/>
                  </a:cubicBezTo>
                  <a:cubicBezTo>
                    <a:pt x="296" y="427"/>
                    <a:pt x="303" y="427"/>
                    <a:pt x="310" y="426"/>
                  </a:cubicBezTo>
                  <a:cubicBezTo>
                    <a:pt x="324" y="425"/>
                    <a:pt x="338" y="431"/>
                    <a:pt x="347" y="442"/>
                  </a:cubicBezTo>
                  <a:cubicBezTo>
                    <a:pt x="351" y="447"/>
                    <a:pt x="354" y="453"/>
                    <a:pt x="356" y="460"/>
                  </a:cubicBezTo>
                  <a:cubicBezTo>
                    <a:pt x="362" y="484"/>
                    <a:pt x="344" y="509"/>
                    <a:pt x="319" y="512"/>
                  </a:cubicBezTo>
                  <a:cubicBezTo>
                    <a:pt x="301" y="512"/>
                    <a:pt x="283" y="512"/>
                    <a:pt x="264" y="512"/>
                  </a:cubicBezTo>
                  <a:cubicBezTo>
                    <a:pt x="264" y="543"/>
                    <a:pt x="264" y="574"/>
                    <a:pt x="264" y="605"/>
                  </a:cubicBezTo>
                  <a:cubicBezTo>
                    <a:pt x="264" y="612"/>
                    <a:pt x="264" y="619"/>
                    <a:pt x="264" y="625"/>
                  </a:cubicBezTo>
                  <a:cubicBezTo>
                    <a:pt x="264" y="644"/>
                    <a:pt x="264" y="663"/>
                    <a:pt x="264" y="683"/>
                  </a:cubicBezTo>
                  <a:cubicBezTo>
                    <a:pt x="267" y="682"/>
                    <a:pt x="272" y="682"/>
                    <a:pt x="274" y="682"/>
                  </a:cubicBezTo>
                  <a:cubicBezTo>
                    <a:pt x="280" y="683"/>
                    <a:pt x="287" y="683"/>
                    <a:pt x="293" y="682"/>
                  </a:cubicBezTo>
                  <a:cubicBezTo>
                    <a:pt x="309" y="682"/>
                    <a:pt x="326" y="680"/>
                    <a:pt x="340" y="691"/>
                  </a:cubicBezTo>
                  <a:cubicBezTo>
                    <a:pt x="339" y="691"/>
                    <a:pt x="339" y="691"/>
                    <a:pt x="339" y="691"/>
                  </a:cubicBezTo>
                  <a:cubicBezTo>
                    <a:pt x="344" y="694"/>
                    <a:pt x="347" y="698"/>
                    <a:pt x="350" y="702"/>
                  </a:cubicBezTo>
                  <a:cubicBezTo>
                    <a:pt x="366" y="725"/>
                    <a:pt x="352" y="761"/>
                    <a:pt x="324" y="767"/>
                  </a:cubicBezTo>
                  <a:cubicBezTo>
                    <a:pt x="304" y="769"/>
                    <a:pt x="284" y="767"/>
                    <a:pt x="264" y="768"/>
                  </a:cubicBezTo>
                  <a:cubicBezTo>
                    <a:pt x="264" y="794"/>
                    <a:pt x="264" y="819"/>
                    <a:pt x="264" y="845"/>
                  </a:cubicBezTo>
                  <a:cubicBezTo>
                    <a:pt x="264" y="852"/>
                    <a:pt x="264" y="858"/>
                    <a:pt x="264" y="865"/>
                  </a:cubicBezTo>
                  <a:cubicBezTo>
                    <a:pt x="264" y="885"/>
                    <a:pt x="264" y="905"/>
                    <a:pt x="264" y="926"/>
                  </a:cubicBezTo>
                  <a:cubicBezTo>
                    <a:pt x="264" y="929"/>
                    <a:pt x="265" y="935"/>
                    <a:pt x="265" y="939"/>
                  </a:cubicBezTo>
                  <a:cubicBezTo>
                    <a:pt x="287" y="940"/>
                    <a:pt x="311" y="935"/>
                    <a:pt x="332" y="942"/>
                  </a:cubicBezTo>
                  <a:cubicBezTo>
                    <a:pt x="333" y="942"/>
                    <a:pt x="333" y="942"/>
                    <a:pt x="333" y="942"/>
                  </a:cubicBezTo>
                  <a:cubicBezTo>
                    <a:pt x="335" y="946"/>
                    <a:pt x="342" y="947"/>
                    <a:pt x="345" y="952"/>
                  </a:cubicBezTo>
                  <a:cubicBezTo>
                    <a:pt x="355" y="963"/>
                    <a:pt x="359" y="979"/>
                    <a:pt x="355" y="994"/>
                  </a:cubicBezTo>
                  <a:cubicBezTo>
                    <a:pt x="351" y="1007"/>
                    <a:pt x="340" y="1017"/>
                    <a:pt x="328" y="1022"/>
                  </a:cubicBezTo>
                  <a:cubicBezTo>
                    <a:pt x="307" y="1026"/>
                    <a:pt x="286" y="1023"/>
                    <a:pt x="265" y="1024"/>
                  </a:cubicBezTo>
                  <a:cubicBezTo>
                    <a:pt x="264" y="1044"/>
                    <a:pt x="264" y="1065"/>
                    <a:pt x="264" y="1085"/>
                  </a:cubicBezTo>
                  <a:cubicBezTo>
                    <a:pt x="264" y="1092"/>
                    <a:pt x="264" y="1098"/>
                    <a:pt x="264" y="1105"/>
                  </a:cubicBezTo>
                  <a:cubicBezTo>
                    <a:pt x="264" y="1125"/>
                    <a:pt x="264" y="1145"/>
                    <a:pt x="264" y="1165"/>
                  </a:cubicBezTo>
                  <a:cubicBezTo>
                    <a:pt x="264" y="1172"/>
                    <a:pt x="264" y="1178"/>
                    <a:pt x="264" y="1185"/>
                  </a:cubicBezTo>
                  <a:cubicBezTo>
                    <a:pt x="264" y="1187"/>
                    <a:pt x="264" y="1192"/>
                    <a:pt x="264" y="1194"/>
                  </a:cubicBezTo>
                  <a:cubicBezTo>
                    <a:pt x="283" y="1195"/>
                    <a:pt x="303" y="1194"/>
                    <a:pt x="322" y="1195"/>
                  </a:cubicBezTo>
                  <a:cubicBezTo>
                    <a:pt x="325" y="1196"/>
                    <a:pt x="331" y="1198"/>
                    <a:pt x="334" y="1199"/>
                  </a:cubicBezTo>
                  <a:cubicBezTo>
                    <a:pt x="334" y="1199"/>
                    <a:pt x="334" y="1199"/>
                    <a:pt x="334" y="1199"/>
                  </a:cubicBezTo>
                  <a:cubicBezTo>
                    <a:pt x="345" y="1205"/>
                    <a:pt x="354" y="1216"/>
                    <a:pt x="356" y="1229"/>
                  </a:cubicBezTo>
                  <a:cubicBezTo>
                    <a:pt x="358" y="1238"/>
                    <a:pt x="356" y="1247"/>
                    <a:pt x="353" y="1256"/>
                  </a:cubicBezTo>
                  <a:cubicBezTo>
                    <a:pt x="346" y="1268"/>
                    <a:pt x="334" y="1278"/>
                    <a:pt x="319" y="1280"/>
                  </a:cubicBezTo>
                  <a:cubicBezTo>
                    <a:pt x="301" y="1281"/>
                    <a:pt x="283" y="1279"/>
                    <a:pt x="264" y="1280"/>
                  </a:cubicBezTo>
                  <a:cubicBezTo>
                    <a:pt x="264" y="1322"/>
                    <a:pt x="264" y="1364"/>
                    <a:pt x="264" y="1405"/>
                  </a:cubicBezTo>
                  <a:cubicBezTo>
                    <a:pt x="264" y="1412"/>
                    <a:pt x="264" y="1418"/>
                    <a:pt x="264" y="1425"/>
                  </a:cubicBezTo>
                  <a:cubicBezTo>
                    <a:pt x="264" y="1433"/>
                    <a:pt x="264" y="1442"/>
                    <a:pt x="264" y="1451"/>
                  </a:cubicBezTo>
                  <a:cubicBezTo>
                    <a:pt x="278" y="1450"/>
                    <a:pt x="292" y="1451"/>
                    <a:pt x="306" y="1450"/>
                  </a:cubicBezTo>
                  <a:cubicBezTo>
                    <a:pt x="313" y="1450"/>
                    <a:pt x="319" y="1451"/>
                    <a:pt x="326" y="1452"/>
                  </a:cubicBezTo>
                  <a:cubicBezTo>
                    <a:pt x="338" y="1456"/>
                    <a:pt x="349" y="1465"/>
                    <a:pt x="354" y="1477"/>
                  </a:cubicBezTo>
                  <a:cubicBezTo>
                    <a:pt x="355" y="1483"/>
                    <a:pt x="357" y="1488"/>
                    <a:pt x="357" y="1493"/>
                  </a:cubicBezTo>
                  <a:cubicBezTo>
                    <a:pt x="357" y="1513"/>
                    <a:pt x="343" y="1531"/>
                    <a:pt x="323" y="1535"/>
                  </a:cubicBezTo>
                  <a:cubicBezTo>
                    <a:pt x="304" y="1538"/>
                    <a:pt x="283" y="1534"/>
                    <a:pt x="264" y="1537"/>
                  </a:cubicBezTo>
                  <a:cubicBezTo>
                    <a:pt x="265" y="1593"/>
                    <a:pt x="264" y="1650"/>
                    <a:pt x="264" y="1707"/>
                  </a:cubicBezTo>
                  <a:cubicBezTo>
                    <a:pt x="292" y="1709"/>
                    <a:pt x="327" y="1698"/>
                    <a:pt x="347" y="1722"/>
                  </a:cubicBezTo>
                  <a:cubicBezTo>
                    <a:pt x="351" y="1728"/>
                    <a:pt x="354" y="1734"/>
                    <a:pt x="356" y="1740"/>
                  </a:cubicBezTo>
                  <a:cubicBezTo>
                    <a:pt x="361" y="1764"/>
                    <a:pt x="344" y="1789"/>
                    <a:pt x="320" y="1792"/>
                  </a:cubicBezTo>
                  <a:cubicBezTo>
                    <a:pt x="301" y="1792"/>
                    <a:pt x="283" y="1792"/>
                    <a:pt x="264" y="1792"/>
                  </a:cubicBezTo>
                  <a:cubicBezTo>
                    <a:pt x="264" y="1823"/>
                    <a:pt x="264" y="1854"/>
                    <a:pt x="264" y="1885"/>
                  </a:cubicBezTo>
                  <a:cubicBezTo>
                    <a:pt x="264" y="1892"/>
                    <a:pt x="264" y="1899"/>
                    <a:pt x="264" y="1905"/>
                  </a:cubicBezTo>
                  <a:cubicBezTo>
                    <a:pt x="266" y="1922"/>
                    <a:pt x="261" y="1940"/>
                    <a:pt x="269" y="1956"/>
                  </a:cubicBezTo>
                  <a:cubicBezTo>
                    <a:pt x="272" y="1958"/>
                    <a:pt x="272" y="1958"/>
                    <a:pt x="272" y="1958"/>
                  </a:cubicBezTo>
                  <a:cubicBezTo>
                    <a:pt x="271" y="1959"/>
                    <a:pt x="271" y="1959"/>
                    <a:pt x="271" y="1959"/>
                  </a:cubicBezTo>
                  <a:cubicBezTo>
                    <a:pt x="278" y="1962"/>
                    <a:pt x="286" y="1963"/>
                    <a:pt x="294" y="1963"/>
                  </a:cubicBezTo>
                  <a:cubicBezTo>
                    <a:pt x="314" y="1962"/>
                    <a:pt x="334" y="1963"/>
                    <a:pt x="354" y="1962"/>
                  </a:cubicBezTo>
                  <a:cubicBezTo>
                    <a:pt x="361" y="1963"/>
                    <a:pt x="367" y="1963"/>
                    <a:pt x="374" y="1963"/>
                  </a:cubicBezTo>
                  <a:cubicBezTo>
                    <a:pt x="394" y="1962"/>
                    <a:pt x="414" y="1963"/>
                    <a:pt x="434" y="1962"/>
                  </a:cubicBezTo>
                  <a:cubicBezTo>
                    <a:pt x="440" y="1963"/>
                    <a:pt x="447" y="1963"/>
                    <a:pt x="453" y="1963"/>
                  </a:cubicBezTo>
                  <a:cubicBezTo>
                    <a:pt x="474" y="1962"/>
                    <a:pt x="494" y="1963"/>
                    <a:pt x="514" y="1962"/>
                  </a:cubicBezTo>
                  <a:cubicBezTo>
                    <a:pt x="520" y="1963"/>
                    <a:pt x="527" y="1963"/>
                    <a:pt x="534" y="1963"/>
                  </a:cubicBezTo>
                  <a:cubicBezTo>
                    <a:pt x="554" y="1962"/>
                    <a:pt x="574" y="1963"/>
                    <a:pt x="594" y="1962"/>
                  </a:cubicBezTo>
                  <a:cubicBezTo>
                    <a:pt x="601" y="1963"/>
                    <a:pt x="607" y="1963"/>
                    <a:pt x="613" y="1963"/>
                  </a:cubicBezTo>
                  <a:cubicBezTo>
                    <a:pt x="634" y="1962"/>
                    <a:pt x="654" y="1963"/>
                    <a:pt x="674" y="1962"/>
                  </a:cubicBezTo>
                  <a:cubicBezTo>
                    <a:pt x="680" y="1963"/>
                    <a:pt x="687" y="1963"/>
                    <a:pt x="694" y="1963"/>
                  </a:cubicBezTo>
                  <a:cubicBezTo>
                    <a:pt x="714" y="1962"/>
                    <a:pt x="734" y="1963"/>
                    <a:pt x="754" y="1962"/>
                  </a:cubicBezTo>
                  <a:cubicBezTo>
                    <a:pt x="761" y="1963"/>
                    <a:pt x="767" y="1963"/>
                    <a:pt x="774" y="1963"/>
                  </a:cubicBezTo>
                  <a:cubicBezTo>
                    <a:pt x="794" y="1962"/>
                    <a:pt x="814" y="1963"/>
                    <a:pt x="834" y="1962"/>
                  </a:cubicBezTo>
                  <a:cubicBezTo>
                    <a:pt x="841" y="1963"/>
                    <a:pt x="847" y="1963"/>
                    <a:pt x="854" y="1963"/>
                  </a:cubicBezTo>
                  <a:cubicBezTo>
                    <a:pt x="874" y="1962"/>
                    <a:pt x="894" y="1963"/>
                    <a:pt x="914" y="1962"/>
                  </a:cubicBezTo>
                  <a:cubicBezTo>
                    <a:pt x="921" y="1963"/>
                    <a:pt x="927" y="1963"/>
                    <a:pt x="934" y="1963"/>
                  </a:cubicBezTo>
                  <a:cubicBezTo>
                    <a:pt x="954" y="1962"/>
                    <a:pt x="974" y="1963"/>
                    <a:pt x="994" y="1962"/>
                  </a:cubicBezTo>
                  <a:cubicBezTo>
                    <a:pt x="1001" y="1963"/>
                    <a:pt x="1007" y="1963"/>
                    <a:pt x="1014" y="1963"/>
                  </a:cubicBezTo>
                  <a:cubicBezTo>
                    <a:pt x="1034" y="1962"/>
                    <a:pt x="1054" y="1963"/>
                    <a:pt x="1074" y="1962"/>
                  </a:cubicBezTo>
                  <a:cubicBezTo>
                    <a:pt x="1081" y="1963"/>
                    <a:pt x="1087" y="1963"/>
                    <a:pt x="1094" y="1963"/>
                  </a:cubicBezTo>
                  <a:cubicBezTo>
                    <a:pt x="1114" y="1962"/>
                    <a:pt x="1134" y="1963"/>
                    <a:pt x="1154" y="1962"/>
                  </a:cubicBezTo>
                  <a:cubicBezTo>
                    <a:pt x="1161" y="1963"/>
                    <a:pt x="1167" y="1963"/>
                    <a:pt x="1174" y="1963"/>
                  </a:cubicBezTo>
                  <a:cubicBezTo>
                    <a:pt x="1194" y="1962"/>
                    <a:pt x="1214" y="1963"/>
                    <a:pt x="1234" y="1962"/>
                  </a:cubicBezTo>
                  <a:cubicBezTo>
                    <a:pt x="1241" y="1963"/>
                    <a:pt x="1247" y="1963"/>
                    <a:pt x="1254" y="1963"/>
                  </a:cubicBezTo>
                  <a:cubicBezTo>
                    <a:pt x="1274" y="1962"/>
                    <a:pt x="1294" y="1963"/>
                    <a:pt x="1314" y="1962"/>
                  </a:cubicBezTo>
                  <a:cubicBezTo>
                    <a:pt x="1320" y="1963"/>
                    <a:pt x="1327" y="1963"/>
                    <a:pt x="1334" y="1963"/>
                  </a:cubicBezTo>
                  <a:cubicBezTo>
                    <a:pt x="1354" y="1962"/>
                    <a:pt x="1374" y="1963"/>
                    <a:pt x="1394" y="1962"/>
                  </a:cubicBezTo>
                  <a:cubicBezTo>
                    <a:pt x="1400" y="1963"/>
                    <a:pt x="1407" y="1963"/>
                    <a:pt x="1414" y="1963"/>
                  </a:cubicBezTo>
                  <a:cubicBezTo>
                    <a:pt x="1434" y="1962"/>
                    <a:pt x="1454" y="1963"/>
                    <a:pt x="1474" y="1962"/>
                  </a:cubicBezTo>
                  <a:cubicBezTo>
                    <a:pt x="1481" y="1963"/>
                    <a:pt x="1487" y="1963"/>
                    <a:pt x="1494" y="1963"/>
                  </a:cubicBezTo>
                  <a:cubicBezTo>
                    <a:pt x="1514" y="1962"/>
                    <a:pt x="1534" y="1963"/>
                    <a:pt x="1554" y="1962"/>
                  </a:cubicBezTo>
                  <a:cubicBezTo>
                    <a:pt x="1561" y="1963"/>
                    <a:pt x="1567" y="1963"/>
                    <a:pt x="1574" y="1963"/>
                  </a:cubicBezTo>
                  <a:cubicBezTo>
                    <a:pt x="1594" y="1962"/>
                    <a:pt x="1614" y="1963"/>
                    <a:pt x="1634" y="1962"/>
                  </a:cubicBezTo>
                  <a:cubicBezTo>
                    <a:pt x="1640" y="1963"/>
                    <a:pt x="1647" y="1963"/>
                    <a:pt x="1654" y="1963"/>
                  </a:cubicBezTo>
                  <a:cubicBezTo>
                    <a:pt x="1669" y="1962"/>
                    <a:pt x="1684" y="1963"/>
                    <a:pt x="1698" y="1962"/>
                  </a:cubicBezTo>
                  <a:cubicBezTo>
                    <a:pt x="1708" y="1962"/>
                    <a:pt x="1714" y="1953"/>
                    <a:pt x="1714" y="1945"/>
                  </a:cubicBezTo>
                  <a:cubicBezTo>
                    <a:pt x="1715" y="1929"/>
                    <a:pt x="1715" y="1914"/>
                    <a:pt x="1715" y="1899"/>
                  </a:cubicBezTo>
                  <a:cubicBezTo>
                    <a:pt x="1715" y="1892"/>
                    <a:pt x="1715" y="1886"/>
                    <a:pt x="1715" y="1879"/>
                  </a:cubicBezTo>
                  <a:cubicBezTo>
                    <a:pt x="1715" y="1859"/>
                    <a:pt x="1715" y="1839"/>
                    <a:pt x="1715" y="1819"/>
                  </a:cubicBezTo>
                  <a:cubicBezTo>
                    <a:pt x="1715" y="1813"/>
                    <a:pt x="1715" y="1806"/>
                    <a:pt x="1715" y="1799"/>
                  </a:cubicBezTo>
                  <a:cubicBezTo>
                    <a:pt x="1715" y="1779"/>
                    <a:pt x="1715" y="1759"/>
                    <a:pt x="1715" y="1739"/>
                  </a:cubicBezTo>
                  <a:cubicBezTo>
                    <a:pt x="1715" y="1733"/>
                    <a:pt x="1715" y="1726"/>
                    <a:pt x="1715" y="1719"/>
                  </a:cubicBezTo>
                  <a:cubicBezTo>
                    <a:pt x="1715" y="1699"/>
                    <a:pt x="1715" y="1679"/>
                    <a:pt x="1715" y="1659"/>
                  </a:cubicBezTo>
                  <a:cubicBezTo>
                    <a:pt x="1715" y="1653"/>
                    <a:pt x="1715" y="1646"/>
                    <a:pt x="1715" y="1639"/>
                  </a:cubicBezTo>
                  <a:cubicBezTo>
                    <a:pt x="1715" y="1619"/>
                    <a:pt x="1715" y="1599"/>
                    <a:pt x="1715" y="1579"/>
                  </a:cubicBezTo>
                  <a:cubicBezTo>
                    <a:pt x="1715" y="1573"/>
                    <a:pt x="1715" y="1566"/>
                    <a:pt x="1715" y="1559"/>
                  </a:cubicBezTo>
                  <a:cubicBezTo>
                    <a:pt x="1715" y="1539"/>
                    <a:pt x="1715" y="1519"/>
                    <a:pt x="1715" y="1499"/>
                  </a:cubicBezTo>
                  <a:cubicBezTo>
                    <a:pt x="1715" y="1492"/>
                    <a:pt x="1715" y="1486"/>
                    <a:pt x="1715" y="1479"/>
                  </a:cubicBezTo>
                  <a:cubicBezTo>
                    <a:pt x="1715" y="1459"/>
                    <a:pt x="1715" y="1439"/>
                    <a:pt x="1715" y="1419"/>
                  </a:cubicBezTo>
                  <a:cubicBezTo>
                    <a:pt x="1715" y="1413"/>
                    <a:pt x="1715" y="1406"/>
                    <a:pt x="1715" y="1399"/>
                  </a:cubicBezTo>
                  <a:cubicBezTo>
                    <a:pt x="1715" y="1379"/>
                    <a:pt x="1715" y="1359"/>
                    <a:pt x="1715" y="1339"/>
                  </a:cubicBezTo>
                  <a:cubicBezTo>
                    <a:pt x="1715" y="1333"/>
                    <a:pt x="1715" y="1326"/>
                    <a:pt x="1715" y="1319"/>
                  </a:cubicBezTo>
                  <a:cubicBezTo>
                    <a:pt x="1715" y="1299"/>
                    <a:pt x="1715" y="1279"/>
                    <a:pt x="1715" y="1259"/>
                  </a:cubicBezTo>
                  <a:cubicBezTo>
                    <a:pt x="1715" y="1253"/>
                    <a:pt x="1715" y="1246"/>
                    <a:pt x="1715" y="1239"/>
                  </a:cubicBezTo>
                  <a:cubicBezTo>
                    <a:pt x="1715" y="1219"/>
                    <a:pt x="1715" y="1199"/>
                    <a:pt x="1715" y="1179"/>
                  </a:cubicBezTo>
                  <a:cubicBezTo>
                    <a:pt x="1715" y="1173"/>
                    <a:pt x="1715" y="1166"/>
                    <a:pt x="1715" y="1159"/>
                  </a:cubicBezTo>
                  <a:cubicBezTo>
                    <a:pt x="1715" y="1139"/>
                    <a:pt x="1715" y="1119"/>
                    <a:pt x="1715" y="1099"/>
                  </a:cubicBezTo>
                  <a:cubicBezTo>
                    <a:pt x="1715" y="1093"/>
                    <a:pt x="1715" y="1086"/>
                    <a:pt x="1715" y="1079"/>
                  </a:cubicBezTo>
                  <a:cubicBezTo>
                    <a:pt x="1715" y="1059"/>
                    <a:pt x="1715" y="1039"/>
                    <a:pt x="1715" y="1019"/>
                  </a:cubicBezTo>
                  <a:cubicBezTo>
                    <a:pt x="1715" y="1012"/>
                    <a:pt x="1715" y="1006"/>
                    <a:pt x="1715" y="999"/>
                  </a:cubicBezTo>
                  <a:cubicBezTo>
                    <a:pt x="1715" y="979"/>
                    <a:pt x="1715" y="959"/>
                    <a:pt x="1715" y="939"/>
                  </a:cubicBezTo>
                  <a:cubicBezTo>
                    <a:pt x="1715" y="933"/>
                    <a:pt x="1715" y="926"/>
                    <a:pt x="1715" y="919"/>
                  </a:cubicBezTo>
                  <a:cubicBezTo>
                    <a:pt x="1715" y="899"/>
                    <a:pt x="1715" y="879"/>
                    <a:pt x="1715" y="859"/>
                  </a:cubicBezTo>
                  <a:cubicBezTo>
                    <a:pt x="1715" y="853"/>
                    <a:pt x="1715" y="846"/>
                    <a:pt x="1715" y="839"/>
                  </a:cubicBezTo>
                  <a:cubicBezTo>
                    <a:pt x="1715" y="819"/>
                    <a:pt x="1715" y="799"/>
                    <a:pt x="1715" y="779"/>
                  </a:cubicBezTo>
                  <a:cubicBezTo>
                    <a:pt x="1715" y="772"/>
                    <a:pt x="1715" y="766"/>
                    <a:pt x="1715" y="759"/>
                  </a:cubicBezTo>
                  <a:cubicBezTo>
                    <a:pt x="1715" y="739"/>
                    <a:pt x="1715" y="719"/>
                    <a:pt x="1715" y="699"/>
                  </a:cubicBezTo>
                  <a:cubicBezTo>
                    <a:pt x="1715" y="692"/>
                    <a:pt x="1715" y="686"/>
                    <a:pt x="1715" y="679"/>
                  </a:cubicBezTo>
                  <a:cubicBezTo>
                    <a:pt x="1715" y="659"/>
                    <a:pt x="1715" y="639"/>
                    <a:pt x="1715" y="619"/>
                  </a:cubicBezTo>
                  <a:cubicBezTo>
                    <a:pt x="1715" y="613"/>
                    <a:pt x="1715" y="606"/>
                    <a:pt x="1715" y="599"/>
                  </a:cubicBezTo>
                  <a:cubicBezTo>
                    <a:pt x="1715" y="579"/>
                    <a:pt x="1715" y="559"/>
                    <a:pt x="1715" y="539"/>
                  </a:cubicBezTo>
                  <a:cubicBezTo>
                    <a:pt x="1715" y="532"/>
                    <a:pt x="1715" y="526"/>
                    <a:pt x="1715" y="519"/>
                  </a:cubicBezTo>
                  <a:cubicBezTo>
                    <a:pt x="1715" y="499"/>
                    <a:pt x="1715" y="479"/>
                    <a:pt x="1715" y="459"/>
                  </a:cubicBezTo>
                  <a:cubicBezTo>
                    <a:pt x="1715" y="453"/>
                    <a:pt x="1715" y="446"/>
                    <a:pt x="1715" y="439"/>
                  </a:cubicBezTo>
                  <a:cubicBezTo>
                    <a:pt x="1715" y="419"/>
                    <a:pt x="1715" y="399"/>
                    <a:pt x="1715" y="379"/>
                  </a:cubicBezTo>
                  <a:cubicBezTo>
                    <a:pt x="1715" y="373"/>
                    <a:pt x="1715" y="366"/>
                    <a:pt x="1715" y="359"/>
                  </a:cubicBezTo>
                  <a:cubicBezTo>
                    <a:pt x="1715" y="339"/>
                    <a:pt x="1715" y="319"/>
                    <a:pt x="1715" y="299"/>
                  </a:cubicBezTo>
                  <a:cubicBezTo>
                    <a:pt x="1715" y="293"/>
                    <a:pt x="1715" y="286"/>
                    <a:pt x="1715" y="279"/>
                  </a:cubicBezTo>
                  <a:cubicBezTo>
                    <a:pt x="1715" y="259"/>
                    <a:pt x="1715" y="239"/>
                    <a:pt x="1715" y="219"/>
                  </a:cubicBezTo>
                  <a:cubicBezTo>
                    <a:pt x="1715" y="212"/>
                    <a:pt x="1715" y="206"/>
                    <a:pt x="1715" y="199"/>
                  </a:cubicBezTo>
                  <a:cubicBezTo>
                    <a:pt x="1715" y="179"/>
                    <a:pt x="1715" y="159"/>
                    <a:pt x="1715" y="139"/>
                  </a:cubicBezTo>
                  <a:cubicBezTo>
                    <a:pt x="1715" y="133"/>
                    <a:pt x="1715" y="126"/>
                    <a:pt x="1715" y="119"/>
                  </a:cubicBezTo>
                  <a:cubicBezTo>
                    <a:pt x="1715" y="110"/>
                    <a:pt x="1716" y="100"/>
                    <a:pt x="1711" y="92"/>
                  </a:cubicBezTo>
                  <a:cubicBezTo>
                    <a:pt x="1704" y="84"/>
                    <a:pt x="1693" y="85"/>
                    <a:pt x="1684" y="85"/>
                  </a:cubicBezTo>
                  <a:cubicBezTo>
                    <a:pt x="1677" y="85"/>
                    <a:pt x="1671" y="85"/>
                    <a:pt x="1664" y="85"/>
                  </a:cubicBezTo>
                  <a:cubicBezTo>
                    <a:pt x="1644" y="85"/>
                    <a:pt x="1624" y="85"/>
                    <a:pt x="1604" y="85"/>
                  </a:cubicBezTo>
                  <a:cubicBezTo>
                    <a:pt x="1598" y="85"/>
                    <a:pt x="1591" y="85"/>
                    <a:pt x="1584" y="85"/>
                  </a:cubicBezTo>
                  <a:cubicBezTo>
                    <a:pt x="1564" y="85"/>
                    <a:pt x="1544" y="85"/>
                    <a:pt x="1524" y="85"/>
                  </a:cubicBezTo>
                  <a:cubicBezTo>
                    <a:pt x="1517" y="85"/>
                    <a:pt x="1511" y="85"/>
                    <a:pt x="1505" y="85"/>
                  </a:cubicBezTo>
                  <a:cubicBezTo>
                    <a:pt x="1484" y="85"/>
                    <a:pt x="1464" y="85"/>
                    <a:pt x="1444" y="85"/>
                  </a:cubicBezTo>
                  <a:cubicBezTo>
                    <a:pt x="1438" y="85"/>
                    <a:pt x="1431" y="85"/>
                    <a:pt x="1425" y="85"/>
                  </a:cubicBezTo>
                  <a:cubicBezTo>
                    <a:pt x="1404" y="85"/>
                    <a:pt x="1384" y="85"/>
                    <a:pt x="1364" y="85"/>
                  </a:cubicBezTo>
                  <a:cubicBezTo>
                    <a:pt x="1358" y="85"/>
                    <a:pt x="1351" y="85"/>
                    <a:pt x="1345" y="85"/>
                  </a:cubicBezTo>
                  <a:cubicBezTo>
                    <a:pt x="1324" y="85"/>
                    <a:pt x="1304" y="85"/>
                    <a:pt x="1284" y="85"/>
                  </a:cubicBezTo>
                  <a:cubicBezTo>
                    <a:pt x="1277" y="85"/>
                    <a:pt x="1271" y="85"/>
                    <a:pt x="1264" y="85"/>
                  </a:cubicBezTo>
                  <a:cubicBezTo>
                    <a:pt x="1244" y="85"/>
                    <a:pt x="1224" y="85"/>
                    <a:pt x="1204" y="85"/>
                  </a:cubicBezTo>
                  <a:cubicBezTo>
                    <a:pt x="1197" y="85"/>
                    <a:pt x="1191" y="85"/>
                    <a:pt x="1185" y="85"/>
                  </a:cubicBezTo>
                  <a:cubicBezTo>
                    <a:pt x="1164" y="85"/>
                    <a:pt x="1144" y="85"/>
                    <a:pt x="1124" y="85"/>
                  </a:cubicBezTo>
                  <a:cubicBezTo>
                    <a:pt x="1117" y="85"/>
                    <a:pt x="1111" y="85"/>
                    <a:pt x="1104" y="85"/>
                  </a:cubicBezTo>
                  <a:cubicBezTo>
                    <a:pt x="1084" y="85"/>
                    <a:pt x="1064" y="85"/>
                    <a:pt x="1044" y="85"/>
                  </a:cubicBezTo>
                  <a:cubicBezTo>
                    <a:pt x="1037" y="85"/>
                    <a:pt x="1031" y="85"/>
                    <a:pt x="1024" y="85"/>
                  </a:cubicBezTo>
                  <a:cubicBezTo>
                    <a:pt x="1004" y="85"/>
                    <a:pt x="984" y="85"/>
                    <a:pt x="964" y="85"/>
                  </a:cubicBezTo>
                  <a:cubicBezTo>
                    <a:pt x="958" y="85"/>
                    <a:pt x="951" y="85"/>
                    <a:pt x="944" y="85"/>
                  </a:cubicBezTo>
                  <a:cubicBezTo>
                    <a:pt x="924" y="85"/>
                    <a:pt x="904" y="85"/>
                    <a:pt x="884" y="85"/>
                  </a:cubicBezTo>
                  <a:cubicBezTo>
                    <a:pt x="877" y="85"/>
                    <a:pt x="871" y="85"/>
                    <a:pt x="864" y="85"/>
                  </a:cubicBezTo>
                  <a:cubicBezTo>
                    <a:pt x="844" y="85"/>
                    <a:pt x="824" y="85"/>
                    <a:pt x="804" y="85"/>
                  </a:cubicBezTo>
                  <a:cubicBezTo>
                    <a:pt x="798" y="85"/>
                    <a:pt x="791" y="85"/>
                    <a:pt x="784" y="85"/>
                  </a:cubicBezTo>
                  <a:cubicBezTo>
                    <a:pt x="764" y="85"/>
                    <a:pt x="744" y="85"/>
                    <a:pt x="724" y="85"/>
                  </a:cubicBezTo>
                  <a:cubicBezTo>
                    <a:pt x="717" y="85"/>
                    <a:pt x="711" y="85"/>
                    <a:pt x="704" y="85"/>
                  </a:cubicBezTo>
                  <a:cubicBezTo>
                    <a:pt x="684" y="85"/>
                    <a:pt x="664" y="85"/>
                    <a:pt x="644" y="85"/>
                  </a:cubicBezTo>
                  <a:cubicBezTo>
                    <a:pt x="637" y="85"/>
                    <a:pt x="631" y="85"/>
                    <a:pt x="625" y="85"/>
                  </a:cubicBezTo>
                  <a:cubicBezTo>
                    <a:pt x="604" y="85"/>
                    <a:pt x="584" y="85"/>
                    <a:pt x="564" y="85"/>
                  </a:cubicBezTo>
                  <a:cubicBezTo>
                    <a:pt x="557" y="85"/>
                    <a:pt x="551" y="85"/>
                    <a:pt x="545" y="85"/>
                  </a:cubicBezTo>
                  <a:cubicBezTo>
                    <a:pt x="525" y="85"/>
                    <a:pt x="504" y="85"/>
                    <a:pt x="484" y="85"/>
                  </a:cubicBezTo>
                  <a:cubicBezTo>
                    <a:pt x="478" y="85"/>
                    <a:pt x="471" y="85"/>
                    <a:pt x="464" y="85"/>
                  </a:cubicBezTo>
                  <a:cubicBezTo>
                    <a:pt x="444" y="85"/>
                    <a:pt x="424" y="85"/>
                    <a:pt x="404" y="85"/>
                  </a:cubicBezTo>
                  <a:cubicBezTo>
                    <a:pt x="398" y="85"/>
                    <a:pt x="391" y="85"/>
                    <a:pt x="384" y="85"/>
                  </a:cubicBezTo>
                  <a:cubicBezTo>
                    <a:pt x="353" y="85"/>
                    <a:pt x="322" y="85"/>
                    <a:pt x="291" y="85"/>
                  </a:cubicBezTo>
                  <a:cubicBezTo>
                    <a:pt x="285" y="85"/>
                    <a:pt x="278" y="85"/>
                    <a:pt x="272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  <p:sp>
          <p:nvSpPr>
            <p:cNvPr id="33" name="Freeform 66"/>
            <p:cNvSpPr>
              <a:spLocks noEditPoints="1"/>
            </p:cNvSpPr>
            <p:nvPr/>
          </p:nvSpPr>
          <p:spPr bwMode="auto">
            <a:xfrm>
              <a:off x="3355976" y="3714750"/>
              <a:ext cx="920750" cy="917575"/>
            </a:xfrm>
            <a:custGeom>
              <a:gdLst>
                <a:gd fmla="*/ 447836 w 1028" name="T0"/>
                <a:gd fmla="*/ 1785 h 1028" name="T1"/>
                <a:gd fmla="*/ 555316 w 1028" name="T2"/>
                <a:gd fmla="*/ 17852 h 1028" name="T3"/>
                <a:gd fmla="*/ 610848 w 1028" name="T4"/>
                <a:gd fmla="*/ 50877 h 1028" name="T5"/>
                <a:gd fmla="*/ 661901 w 1028" name="T6"/>
                <a:gd fmla="*/ 122284 h 1028" name="T7"/>
                <a:gd fmla="*/ 677127 w 1028" name="T8"/>
                <a:gd fmla="*/ 196368 h 1028" name="T9"/>
                <a:gd fmla="*/ 686980 w 1028" name="T10"/>
                <a:gd fmla="*/ 312404 h 1028" name="T11"/>
                <a:gd fmla="*/ 654736 w 1028" name="T12"/>
                <a:gd fmla="*/ 431117 h 1028" name="T13"/>
                <a:gd fmla="*/ 608161 w 1028" name="T14"/>
                <a:gd fmla="*/ 556079 h 1028" name="T15"/>
                <a:gd fmla="*/ 685188 w 1028" name="T16"/>
                <a:gd fmla="*/ 598030 h 1028" name="T17"/>
                <a:gd fmla="*/ 748781 w 1028" name="T18"/>
                <a:gd fmla="*/ 626593 h 1028" name="T19"/>
                <a:gd fmla="*/ 835661 w 1028" name="T20"/>
                <a:gd fmla="*/ 662296 h 1028" name="T21"/>
                <a:gd fmla="*/ 898358 w 1028" name="T22"/>
                <a:gd fmla="*/ 695322 h 1028" name="T23"/>
                <a:gd fmla="*/ 918063 w 1028" name="T24"/>
                <a:gd fmla="*/ 796184 h 1028" name="T25"/>
                <a:gd fmla="*/ 870592 w 1028" name="T26"/>
                <a:gd fmla="*/ 910434 h 1028" name="T27"/>
                <a:gd fmla="*/ 743407 w 1028" name="T28"/>
                <a:gd fmla="*/ 914897 h 1028" name="T29"/>
                <a:gd fmla="*/ 653840 w 1028" name="T30"/>
                <a:gd fmla="*/ 914897 h 1028" name="T31"/>
                <a:gd fmla="*/ 528446 w 1028" name="T32"/>
                <a:gd fmla="*/ 914897 h 1028" name="T33"/>
                <a:gd fmla="*/ 438879 w 1028" name="T34"/>
                <a:gd fmla="*/ 914897 h 1028" name="T35"/>
                <a:gd fmla="*/ 313485 w 1028" name="T36"/>
                <a:gd fmla="*/ 914897 h 1028" name="T37"/>
                <a:gd fmla="*/ 223918 w 1028" name="T38"/>
                <a:gd fmla="*/ 914897 h 1028" name="T39"/>
                <a:gd fmla="*/ 98524 w 1028" name="T40"/>
                <a:gd fmla="*/ 914897 h 1028" name="T41"/>
                <a:gd fmla="*/ 27766 w 1028" name="T42"/>
                <a:gd fmla="*/ 897938 h 1028" name="T43"/>
                <a:gd fmla="*/ 9852 w 1028" name="T44"/>
                <a:gd fmla="*/ 708711 h 1028" name="T45"/>
                <a:gd fmla="*/ 154951 w 1028" name="T46"/>
                <a:gd fmla="*/ 632841 h 1028" name="T47"/>
                <a:gd fmla="*/ 315276 w 1028" name="T48"/>
                <a:gd fmla="*/ 524839 h 1028" name="T49"/>
                <a:gd fmla="*/ 274075 w 1028" name="T50"/>
                <a:gd fmla="*/ 458788 h 1028" name="T51"/>
                <a:gd fmla="*/ 243623 w 1028" name="T52"/>
                <a:gd fmla="*/ 398092 h 1028" name="T53"/>
                <a:gd fmla="*/ 238249 w 1028" name="T54"/>
                <a:gd fmla="*/ 292767 h 1028" name="T55"/>
                <a:gd fmla="*/ 240936 w 1028" name="T56"/>
                <a:gd fmla="*/ 205294 h 1028" name="T57"/>
                <a:gd fmla="*/ 279449 w 1028" name="T58"/>
                <a:gd fmla="*/ 82118 h 1028" name="T59"/>
                <a:gd fmla="*/ 415591 w 1028" name="T60"/>
                <a:gd fmla="*/ 80332 h 1028" name="T61"/>
                <a:gd fmla="*/ 317963 w 1028" name="T62"/>
                <a:gd fmla="*/ 196368 h 1028" name="T63"/>
                <a:gd fmla="*/ 317068 w 1028" name="T64"/>
                <a:gd fmla="*/ 306156 h 1028" name="T65"/>
                <a:gd fmla="*/ 302737 w 1028" name="T66"/>
                <a:gd fmla="*/ 356140 h 1028" name="T67"/>
                <a:gd fmla="*/ 328711 w 1028" name="T68"/>
                <a:gd fmla="*/ 384703 h 1028" name="T69"/>
                <a:gd fmla="*/ 347520 w 1028" name="T70"/>
                <a:gd fmla="*/ 435580 h 1028" name="T71"/>
                <a:gd fmla="*/ 385139 w 1028" name="T72"/>
                <a:gd fmla="*/ 488243 h 1028" name="T73"/>
                <a:gd fmla="*/ 373495 w 1028" name="T74"/>
                <a:gd fmla="*/ 595353 h 1028" name="T75"/>
                <a:gd fmla="*/ 245414 w 1028" name="T76"/>
                <a:gd fmla="*/ 674793 h 1028" name="T77"/>
                <a:gd fmla="*/ 89567 w 1028" name="T78"/>
                <a:gd fmla="*/ 839028 h 1028" name="T79"/>
                <a:gd fmla="*/ 179134 w 1028" name="T80"/>
                <a:gd fmla="*/ 839028 h 1028" name="T81"/>
                <a:gd fmla="*/ 304528 w 1028" name="T82"/>
                <a:gd fmla="*/ 839028 h 1028" name="T83"/>
                <a:gd fmla="*/ 394095 w 1028" name="T84"/>
                <a:gd fmla="*/ 839028 h 1028" name="T85"/>
                <a:gd fmla="*/ 519489 w 1028" name="T86"/>
                <a:gd fmla="*/ 839028 h 1028" name="T87"/>
                <a:gd fmla="*/ 609056 w 1028" name="T88"/>
                <a:gd fmla="*/ 839028 h 1028" name="T89"/>
                <a:gd fmla="*/ 734450 w 1028" name="T90"/>
                <a:gd fmla="*/ 839028 h 1028" name="T91"/>
                <a:gd fmla="*/ 841035 w 1028" name="T92"/>
                <a:gd fmla="*/ 751555 h 1028" name="T93"/>
                <a:gd fmla="*/ 776547 w 1028" name="T94"/>
                <a:gd fmla="*/ 720314 h 1028" name="T95"/>
                <a:gd fmla="*/ 690563 w 1028" name="T96"/>
                <a:gd fmla="*/ 682826 h 1028" name="T97"/>
                <a:gd fmla="*/ 628761 w 1028" name="T98"/>
                <a:gd fmla="*/ 652478 h 1028" name="T99"/>
                <a:gd fmla="*/ 585769 w 1028" name="T100"/>
                <a:gd fmla="*/ 627486 h 1028" name="T101"/>
                <a:gd fmla="*/ 524863 w 1028" name="T102"/>
                <a:gd fmla="*/ 565897 h 1028" name="T103"/>
                <a:gd fmla="*/ 526655 w 1028" name="T104"/>
                <a:gd fmla="*/ 498061 h 1028" name="T105"/>
                <a:gd fmla="*/ 599204 w 1028" name="T106"/>
                <a:gd fmla="*/ 370422 h 1028" name="T107"/>
                <a:gd fmla="*/ 600100 w 1028" name="T108"/>
                <a:gd fmla="*/ 276701 h 1028" name="T109"/>
                <a:gd fmla="*/ 600100 w 1028" name="T110"/>
                <a:gd fmla="*/ 187442 h 1028" name="T111"/>
                <a:gd fmla="*/ 583978 w 1028" name="T112"/>
                <a:gd fmla="*/ 127639 h 1028" name="T113"/>
                <a:gd fmla="*/ 506950 w 1028" name="T114"/>
                <a:gd fmla="*/ 80332 h 1028" name="T115"/>
                <a:gd fmla="*/ 415591 w 1028" name="T116"/>
                <a:gd fmla="*/ 80332 h 102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028" w="1028">
                  <a:moveTo>
                    <a:pt x="402" y="22"/>
                  </a:moveTo>
                  <a:cubicBezTo>
                    <a:pt x="427" y="11"/>
                    <a:pt x="453" y="6"/>
                    <a:pt x="480" y="2"/>
                  </a:cubicBezTo>
                  <a:cubicBezTo>
                    <a:pt x="487" y="2"/>
                    <a:pt x="493" y="2"/>
                    <a:pt x="500" y="2"/>
                  </a:cubicBezTo>
                  <a:cubicBezTo>
                    <a:pt x="519" y="0"/>
                    <a:pt x="537" y="1"/>
                    <a:pt x="556" y="4"/>
                  </a:cubicBezTo>
                  <a:cubicBezTo>
                    <a:pt x="563" y="5"/>
                    <a:pt x="569" y="6"/>
                    <a:pt x="575" y="7"/>
                  </a:cubicBezTo>
                  <a:cubicBezTo>
                    <a:pt x="591" y="10"/>
                    <a:pt x="605" y="14"/>
                    <a:pt x="620" y="20"/>
                  </a:cubicBezTo>
                  <a:cubicBezTo>
                    <a:pt x="625" y="22"/>
                    <a:pt x="630" y="24"/>
                    <a:pt x="635" y="27"/>
                  </a:cubicBezTo>
                  <a:cubicBezTo>
                    <a:pt x="647" y="32"/>
                    <a:pt x="658" y="39"/>
                    <a:pt x="668" y="46"/>
                  </a:cubicBezTo>
                  <a:cubicBezTo>
                    <a:pt x="673" y="49"/>
                    <a:pt x="678" y="53"/>
                    <a:pt x="682" y="57"/>
                  </a:cubicBezTo>
                  <a:cubicBezTo>
                    <a:pt x="692" y="65"/>
                    <a:pt x="701" y="75"/>
                    <a:pt x="709" y="85"/>
                  </a:cubicBezTo>
                  <a:cubicBezTo>
                    <a:pt x="713" y="90"/>
                    <a:pt x="716" y="95"/>
                    <a:pt x="720" y="100"/>
                  </a:cubicBezTo>
                  <a:cubicBezTo>
                    <a:pt x="727" y="112"/>
                    <a:pt x="734" y="124"/>
                    <a:pt x="739" y="137"/>
                  </a:cubicBezTo>
                  <a:cubicBezTo>
                    <a:pt x="741" y="142"/>
                    <a:pt x="743" y="147"/>
                    <a:pt x="744" y="152"/>
                  </a:cubicBezTo>
                  <a:cubicBezTo>
                    <a:pt x="749" y="166"/>
                    <a:pt x="752" y="181"/>
                    <a:pt x="754" y="196"/>
                  </a:cubicBezTo>
                  <a:cubicBezTo>
                    <a:pt x="755" y="204"/>
                    <a:pt x="755" y="212"/>
                    <a:pt x="756" y="220"/>
                  </a:cubicBezTo>
                  <a:cubicBezTo>
                    <a:pt x="756" y="240"/>
                    <a:pt x="756" y="260"/>
                    <a:pt x="756" y="280"/>
                  </a:cubicBezTo>
                  <a:cubicBezTo>
                    <a:pt x="756" y="287"/>
                    <a:pt x="756" y="293"/>
                    <a:pt x="756" y="300"/>
                  </a:cubicBezTo>
                  <a:cubicBezTo>
                    <a:pt x="753" y="318"/>
                    <a:pt x="762" y="333"/>
                    <a:pt x="767" y="350"/>
                  </a:cubicBezTo>
                  <a:cubicBezTo>
                    <a:pt x="768" y="356"/>
                    <a:pt x="769" y="362"/>
                    <a:pt x="770" y="368"/>
                  </a:cubicBezTo>
                  <a:cubicBezTo>
                    <a:pt x="771" y="388"/>
                    <a:pt x="769" y="408"/>
                    <a:pt x="762" y="427"/>
                  </a:cubicBezTo>
                  <a:cubicBezTo>
                    <a:pt x="756" y="449"/>
                    <a:pt x="737" y="463"/>
                    <a:pt x="731" y="483"/>
                  </a:cubicBezTo>
                  <a:cubicBezTo>
                    <a:pt x="718" y="520"/>
                    <a:pt x="699" y="555"/>
                    <a:pt x="675" y="585"/>
                  </a:cubicBezTo>
                  <a:cubicBezTo>
                    <a:pt x="671" y="590"/>
                    <a:pt x="669" y="597"/>
                    <a:pt x="670" y="604"/>
                  </a:cubicBezTo>
                  <a:cubicBezTo>
                    <a:pt x="669" y="612"/>
                    <a:pt x="673" y="619"/>
                    <a:pt x="679" y="623"/>
                  </a:cubicBezTo>
                  <a:cubicBezTo>
                    <a:pt x="690" y="631"/>
                    <a:pt x="702" y="638"/>
                    <a:pt x="715" y="645"/>
                  </a:cubicBezTo>
                  <a:cubicBezTo>
                    <a:pt x="719" y="647"/>
                    <a:pt x="723" y="650"/>
                    <a:pt x="727" y="652"/>
                  </a:cubicBezTo>
                  <a:cubicBezTo>
                    <a:pt x="739" y="658"/>
                    <a:pt x="752" y="664"/>
                    <a:pt x="765" y="670"/>
                  </a:cubicBezTo>
                  <a:cubicBezTo>
                    <a:pt x="771" y="673"/>
                    <a:pt x="777" y="676"/>
                    <a:pt x="783" y="679"/>
                  </a:cubicBezTo>
                  <a:cubicBezTo>
                    <a:pt x="796" y="685"/>
                    <a:pt x="810" y="691"/>
                    <a:pt x="823" y="696"/>
                  </a:cubicBezTo>
                  <a:cubicBezTo>
                    <a:pt x="827" y="698"/>
                    <a:pt x="832" y="700"/>
                    <a:pt x="836" y="702"/>
                  </a:cubicBezTo>
                  <a:cubicBezTo>
                    <a:pt x="851" y="708"/>
                    <a:pt x="865" y="714"/>
                    <a:pt x="880" y="720"/>
                  </a:cubicBezTo>
                  <a:cubicBezTo>
                    <a:pt x="885" y="723"/>
                    <a:pt x="890" y="725"/>
                    <a:pt x="896" y="727"/>
                  </a:cubicBezTo>
                  <a:cubicBezTo>
                    <a:pt x="908" y="732"/>
                    <a:pt x="921" y="737"/>
                    <a:pt x="933" y="742"/>
                  </a:cubicBezTo>
                  <a:cubicBezTo>
                    <a:pt x="939" y="744"/>
                    <a:pt x="945" y="746"/>
                    <a:pt x="951" y="749"/>
                  </a:cubicBezTo>
                  <a:cubicBezTo>
                    <a:pt x="963" y="754"/>
                    <a:pt x="977" y="758"/>
                    <a:pt x="988" y="765"/>
                  </a:cubicBezTo>
                  <a:cubicBezTo>
                    <a:pt x="994" y="769"/>
                    <a:pt x="999" y="774"/>
                    <a:pt x="1003" y="779"/>
                  </a:cubicBezTo>
                  <a:cubicBezTo>
                    <a:pt x="1011" y="789"/>
                    <a:pt x="1018" y="800"/>
                    <a:pt x="1022" y="812"/>
                  </a:cubicBezTo>
                  <a:cubicBezTo>
                    <a:pt x="1023" y="818"/>
                    <a:pt x="1025" y="825"/>
                    <a:pt x="1025" y="832"/>
                  </a:cubicBezTo>
                  <a:cubicBezTo>
                    <a:pt x="1024" y="852"/>
                    <a:pt x="1025" y="872"/>
                    <a:pt x="1025" y="892"/>
                  </a:cubicBezTo>
                  <a:cubicBezTo>
                    <a:pt x="1025" y="899"/>
                    <a:pt x="1025" y="905"/>
                    <a:pt x="1025" y="912"/>
                  </a:cubicBezTo>
                  <a:cubicBezTo>
                    <a:pt x="1024" y="933"/>
                    <a:pt x="1028" y="955"/>
                    <a:pt x="1019" y="974"/>
                  </a:cubicBezTo>
                  <a:cubicBezTo>
                    <a:pt x="1009" y="994"/>
                    <a:pt x="992" y="1011"/>
                    <a:pt x="972" y="1020"/>
                  </a:cubicBezTo>
                  <a:cubicBezTo>
                    <a:pt x="952" y="1028"/>
                    <a:pt x="931" y="1024"/>
                    <a:pt x="910" y="1025"/>
                  </a:cubicBezTo>
                  <a:cubicBezTo>
                    <a:pt x="903" y="1025"/>
                    <a:pt x="897" y="1025"/>
                    <a:pt x="890" y="1025"/>
                  </a:cubicBezTo>
                  <a:cubicBezTo>
                    <a:pt x="870" y="1025"/>
                    <a:pt x="850" y="1025"/>
                    <a:pt x="830" y="1025"/>
                  </a:cubicBezTo>
                  <a:cubicBezTo>
                    <a:pt x="823" y="1025"/>
                    <a:pt x="817" y="1025"/>
                    <a:pt x="810" y="1025"/>
                  </a:cubicBezTo>
                  <a:cubicBezTo>
                    <a:pt x="790" y="1025"/>
                    <a:pt x="770" y="1025"/>
                    <a:pt x="750" y="1025"/>
                  </a:cubicBezTo>
                  <a:cubicBezTo>
                    <a:pt x="743" y="1025"/>
                    <a:pt x="737" y="1025"/>
                    <a:pt x="730" y="1025"/>
                  </a:cubicBezTo>
                  <a:cubicBezTo>
                    <a:pt x="710" y="1025"/>
                    <a:pt x="690" y="1025"/>
                    <a:pt x="670" y="1025"/>
                  </a:cubicBezTo>
                  <a:cubicBezTo>
                    <a:pt x="663" y="1025"/>
                    <a:pt x="657" y="1025"/>
                    <a:pt x="650" y="1025"/>
                  </a:cubicBezTo>
                  <a:cubicBezTo>
                    <a:pt x="630" y="1025"/>
                    <a:pt x="610" y="1025"/>
                    <a:pt x="590" y="1025"/>
                  </a:cubicBezTo>
                  <a:cubicBezTo>
                    <a:pt x="583" y="1025"/>
                    <a:pt x="577" y="1025"/>
                    <a:pt x="570" y="1025"/>
                  </a:cubicBezTo>
                  <a:cubicBezTo>
                    <a:pt x="550" y="1025"/>
                    <a:pt x="530" y="1025"/>
                    <a:pt x="510" y="1025"/>
                  </a:cubicBezTo>
                  <a:cubicBezTo>
                    <a:pt x="503" y="1025"/>
                    <a:pt x="497" y="1025"/>
                    <a:pt x="490" y="1025"/>
                  </a:cubicBezTo>
                  <a:cubicBezTo>
                    <a:pt x="470" y="1025"/>
                    <a:pt x="450" y="1025"/>
                    <a:pt x="430" y="1025"/>
                  </a:cubicBezTo>
                  <a:cubicBezTo>
                    <a:pt x="423" y="1025"/>
                    <a:pt x="417" y="1025"/>
                    <a:pt x="410" y="1025"/>
                  </a:cubicBezTo>
                  <a:cubicBezTo>
                    <a:pt x="390" y="1025"/>
                    <a:pt x="370" y="1025"/>
                    <a:pt x="350" y="1025"/>
                  </a:cubicBezTo>
                  <a:cubicBezTo>
                    <a:pt x="343" y="1025"/>
                    <a:pt x="337" y="1025"/>
                    <a:pt x="330" y="1025"/>
                  </a:cubicBezTo>
                  <a:cubicBezTo>
                    <a:pt x="310" y="1025"/>
                    <a:pt x="290" y="1025"/>
                    <a:pt x="270" y="1025"/>
                  </a:cubicBezTo>
                  <a:cubicBezTo>
                    <a:pt x="263" y="1025"/>
                    <a:pt x="257" y="1025"/>
                    <a:pt x="250" y="1025"/>
                  </a:cubicBezTo>
                  <a:cubicBezTo>
                    <a:pt x="230" y="1025"/>
                    <a:pt x="210" y="1025"/>
                    <a:pt x="190" y="1025"/>
                  </a:cubicBezTo>
                  <a:cubicBezTo>
                    <a:pt x="183" y="1025"/>
                    <a:pt x="177" y="1025"/>
                    <a:pt x="170" y="1025"/>
                  </a:cubicBezTo>
                  <a:cubicBezTo>
                    <a:pt x="150" y="1025"/>
                    <a:pt x="130" y="1025"/>
                    <a:pt x="110" y="1025"/>
                  </a:cubicBezTo>
                  <a:cubicBezTo>
                    <a:pt x="103" y="1025"/>
                    <a:pt x="97" y="1025"/>
                    <a:pt x="90" y="1025"/>
                  </a:cubicBezTo>
                  <a:cubicBezTo>
                    <a:pt x="75" y="1026"/>
                    <a:pt x="59" y="1024"/>
                    <a:pt x="45" y="1016"/>
                  </a:cubicBezTo>
                  <a:cubicBezTo>
                    <a:pt x="40" y="1013"/>
                    <a:pt x="36" y="1010"/>
                    <a:pt x="31" y="1006"/>
                  </a:cubicBezTo>
                  <a:cubicBezTo>
                    <a:pt x="15" y="992"/>
                    <a:pt x="1" y="973"/>
                    <a:pt x="0" y="951"/>
                  </a:cubicBezTo>
                  <a:cubicBezTo>
                    <a:pt x="0" y="909"/>
                    <a:pt x="0" y="868"/>
                    <a:pt x="1" y="826"/>
                  </a:cubicBezTo>
                  <a:cubicBezTo>
                    <a:pt x="1" y="815"/>
                    <a:pt x="6" y="804"/>
                    <a:pt x="11" y="794"/>
                  </a:cubicBezTo>
                  <a:cubicBezTo>
                    <a:pt x="19" y="781"/>
                    <a:pt x="30" y="768"/>
                    <a:pt x="44" y="761"/>
                  </a:cubicBezTo>
                  <a:cubicBezTo>
                    <a:pt x="56" y="756"/>
                    <a:pt x="68" y="751"/>
                    <a:pt x="81" y="746"/>
                  </a:cubicBezTo>
                  <a:cubicBezTo>
                    <a:pt x="111" y="734"/>
                    <a:pt x="142" y="722"/>
                    <a:pt x="173" y="709"/>
                  </a:cubicBezTo>
                  <a:cubicBezTo>
                    <a:pt x="188" y="703"/>
                    <a:pt x="202" y="696"/>
                    <a:pt x="217" y="690"/>
                  </a:cubicBezTo>
                  <a:cubicBezTo>
                    <a:pt x="261" y="670"/>
                    <a:pt x="306" y="651"/>
                    <a:pt x="345" y="623"/>
                  </a:cubicBezTo>
                  <a:cubicBezTo>
                    <a:pt x="357" y="616"/>
                    <a:pt x="357" y="599"/>
                    <a:pt x="352" y="588"/>
                  </a:cubicBezTo>
                  <a:cubicBezTo>
                    <a:pt x="346" y="580"/>
                    <a:pt x="340" y="573"/>
                    <a:pt x="334" y="564"/>
                  </a:cubicBezTo>
                  <a:cubicBezTo>
                    <a:pt x="332" y="560"/>
                    <a:pt x="330" y="557"/>
                    <a:pt x="327" y="553"/>
                  </a:cubicBezTo>
                  <a:cubicBezTo>
                    <a:pt x="319" y="540"/>
                    <a:pt x="313" y="527"/>
                    <a:pt x="306" y="514"/>
                  </a:cubicBezTo>
                  <a:cubicBezTo>
                    <a:pt x="304" y="509"/>
                    <a:pt x="302" y="503"/>
                    <a:pt x="300" y="498"/>
                  </a:cubicBezTo>
                  <a:cubicBezTo>
                    <a:pt x="294" y="484"/>
                    <a:pt x="291" y="469"/>
                    <a:pt x="279" y="458"/>
                  </a:cubicBezTo>
                  <a:cubicBezTo>
                    <a:pt x="277" y="454"/>
                    <a:pt x="274" y="450"/>
                    <a:pt x="272" y="446"/>
                  </a:cubicBezTo>
                  <a:cubicBezTo>
                    <a:pt x="264" y="432"/>
                    <a:pt x="259" y="417"/>
                    <a:pt x="257" y="402"/>
                  </a:cubicBezTo>
                  <a:cubicBezTo>
                    <a:pt x="256" y="397"/>
                    <a:pt x="256" y="392"/>
                    <a:pt x="255" y="386"/>
                  </a:cubicBezTo>
                  <a:cubicBezTo>
                    <a:pt x="254" y="366"/>
                    <a:pt x="257" y="346"/>
                    <a:pt x="266" y="328"/>
                  </a:cubicBezTo>
                  <a:cubicBezTo>
                    <a:pt x="270" y="323"/>
                    <a:pt x="269" y="316"/>
                    <a:pt x="269" y="310"/>
                  </a:cubicBezTo>
                  <a:cubicBezTo>
                    <a:pt x="269" y="303"/>
                    <a:pt x="269" y="297"/>
                    <a:pt x="269" y="290"/>
                  </a:cubicBezTo>
                  <a:cubicBezTo>
                    <a:pt x="269" y="270"/>
                    <a:pt x="269" y="250"/>
                    <a:pt x="269" y="230"/>
                  </a:cubicBezTo>
                  <a:cubicBezTo>
                    <a:pt x="269" y="223"/>
                    <a:pt x="270" y="216"/>
                    <a:pt x="270" y="210"/>
                  </a:cubicBezTo>
                  <a:cubicBezTo>
                    <a:pt x="272" y="187"/>
                    <a:pt x="276" y="165"/>
                    <a:pt x="284" y="143"/>
                  </a:cubicBezTo>
                  <a:cubicBezTo>
                    <a:pt x="291" y="125"/>
                    <a:pt x="300" y="108"/>
                    <a:pt x="312" y="92"/>
                  </a:cubicBezTo>
                  <a:cubicBezTo>
                    <a:pt x="325" y="74"/>
                    <a:pt x="341" y="58"/>
                    <a:pt x="360" y="45"/>
                  </a:cubicBezTo>
                  <a:cubicBezTo>
                    <a:pt x="373" y="36"/>
                    <a:pt x="387" y="28"/>
                    <a:pt x="402" y="22"/>
                  </a:cubicBezTo>
                  <a:close/>
                  <a:moveTo>
                    <a:pt x="464" y="90"/>
                  </a:moveTo>
                  <a:cubicBezTo>
                    <a:pt x="437" y="94"/>
                    <a:pt x="409" y="104"/>
                    <a:pt x="389" y="123"/>
                  </a:cubicBezTo>
                  <a:cubicBezTo>
                    <a:pt x="368" y="143"/>
                    <a:pt x="359" y="172"/>
                    <a:pt x="356" y="200"/>
                  </a:cubicBezTo>
                  <a:cubicBezTo>
                    <a:pt x="355" y="207"/>
                    <a:pt x="355" y="213"/>
                    <a:pt x="355" y="220"/>
                  </a:cubicBezTo>
                  <a:cubicBezTo>
                    <a:pt x="354" y="240"/>
                    <a:pt x="355" y="260"/>
                    <a:pt x="355" y="280"/>
                  </a:cubicBezTo>
                  <a:cubicBezTo>
                    <a:pt x="355" y="287"/>
                    <a:pt x="355" y="293"/>
                    <a:pt x="355" y="300"/>
                  </a:cubicBezTo>
                  <a:cubicBezTo>
                    <a:pt x="354" y="314"/>
                    <a:pt x="356" y="329"/>
                    <a:pt x="354" y="343"/>
                  </a:cubicBezTo>
                  <a:cubicBezTo>
                    <a:pt x="352" y="354"/>
                    <a:pt x="343" y="362"/>
                    <a:pt x="338" y="372"/>
                  </a:cubicBezTo>
                  <a:cubicBezTo>
                    <a:pt x="338" y="372"/>
                    <a:pt x="338" y="372"/>
                    <a:pt x="338" y="372"/>
                  </a:cubicBezTo>
                  <a:cubicBezTo>
                    <a:pt x="333" y="380"/>
                    <a:pt x="333" y="391"/>
                    <a:pt x="338" y="399"/>
                  </a:cubicBezTo>
                  <a:cubicBezTo>
                    <a:pt x="339" y="398"/>
                    <a:pt x="339" y="398"/>
                    <a:pt x="339" y="398"/>
                  </a:cubicBezTo>
                  <a:cubicBezTo>
                    <a:pt x="346" y="410"/>
                    <a:pt x="362" y="416"/>
                    <a:pt x="367" y="430"/>
                  </a:cubicBezTo>
                  <a:cubicBezTo>
                    <a:pt x="367" y="431"/>
                    <a:pt x="367" y="431"/>
                    <a:pt x="367" y="431"/>
                  </a:cubicBezTo>
                  <a:cubicBezTo>
                    <a:pt x="368" y="435"/>
                    <a:pt x="369" y="440"/>
                    <a:pt x="371" y="445"/>
                  </a:cubicBezTo>
                  <a:cubicBezTo>
                    <a:pt x="371" y="445"/>
                    <a:pt x="371" y="445"/>
                    <a:pt x="371" y="445"/>
                  </a:cubicBezTo>
                  <a:cubicBezTo>
                    <a:pt x="376" y="460"/>
                    <a:pt x="381" y="475"/>
                    <a:pt x="388" y="488"/>
                  </a:cubicBezTo>
                  <a:cubicBezTo>
                    <a:pt x="390" y="493"/>
                    <a:pt x="393" y="497"/>
                    <a:pt x="395" y="501"/>
                  </a:cubicBezTo>
                  <a:cubicBezTo>
                    <a:pt x="402" y="514"/>
                    <a:pt x="411" y="527"/>
                    <a:pt x="421" y="537"/>
                  </a:cubicBezTo>
                  <a:cubicBezTo>
                    <a:pt x="423" y="541"/>
                    <a:pt x="427" y="544"/>
                    <a:pt x="430" y="547"/>
                  </a:cubicBezTo>
                  <a:cubicBezTo>
                    <a:pt x="442" y="561"/>
                    <a:pt x="440" y="579"/>
                    <a:pt x="440" y="596"/>
                  </a:cubicBezTo>
                  <a:cubicBezTo>
                    <a:pt x="440" y="603"/>
                    <a:pt x="440" y="609"/>
                    <a:pt x="440" y="616"/>
                  </a:cubicBezTo>
                  <a:cubicBezTo>
                    <a:pt x="442" y="636"/>
                    <a:pt x="430" y="653"/>
                    <a:pt x="417" y="667"/>
                  </a:cubicBezTo>
                  <a:cubicBezTo>
                    <a:pt x="389" y="694"/>
                    <a:pt x="354" y="713"/>
                    <a:pt x="320" y="733"/>
                  </a:cubicBezTo>
                  <a:cubicBezTo>
                    <a:pt x="305" y="740"/>
                    <a:pt x="290" y="748"/>
                    <a:pt x="274" y="756"/>
                  </a:cubicBezTo>
                  <a:cubicBezTo>
                    <a:pt x="274" y="756"/>
                    <a:pt x="274" y="756"/>
                    <a:pt x="274" y="756"/>
                  </a:cubicBezTo>
                  <a:cubicBezTo>
                    <a:pt x="213" y="785"/>
                    <a:pt x="149" y="811"/>
                    <a:pt x="86" y="836"/>
                  </a:cubicBezTo>
                  <a:cubicBezTo>
                    <a:pt x="85" y="870"/>
                    <a:pt x="86" y="904"/>
                    <a:pt x="86" y="939"/>
                  </a:cubicBezTo>
                  <a:cubicBezTo>
                    <a:pt x="90" y="940"/>
                    <a:pt x="95" y="940"/>
                    <a:pt x="100" y="940"/>
                  </a:cubicBezTo>
                  <a:cubicBezTo>
                    <a:pt x="107" y="940"/>
                    <a:pt x="113" y="940"/>
                    <a:pt x="120" y="940"/>
                  </a:cubicBezTo>
                  <a:cubicBezTo>
                    <a:pt x="140" y="940"/>
                    <a:pt x="160" y="940"/>
                    <a:pt x="180" y="940"/>
                  </a:cubicBezTo>
                  <a:cubicBezTo>
                    <a:pt x="187" y="940"/>
                    <a:pt x="193" y="940"/>
                    <a:pt x="200" y="940"/>
                  </a:cubicBezTo>
                  <a:cubicBezTo>
                    <a:pt x="220" y="940"/>
                    <a:pt x="240" y="940"/>
                    <a:pt x="260" y="940"/>
                  </a:cubicBezTo>
                  <a:cubicBezTo>
                    <a:pt x="267" y="940"/>
                    <a:pt x="273" y="940"/>
                    <a:pt x="280" y="940"/>
                  </a:cubicBezTo>
                  <a:cubicBezTo>
                    <a:pt x="300" y="940"/>
                    <a:pt x="320" y="940"/>
                    <a:pt x="340" y="940"/>
                  </a:cubicBezTo>
                  <a:cubicBezTo>
                    <a:pt x="347" y="940"/>
                    <a:pt x="353" y="940"/>
                    <a:pt x="360" y="940"/>
                  </a:cubicBezTo>
                  <a:cubicBezTo>
                    <a:pt x="380" y="940"/>
                    <a:pt x="400" y="940"/>
                    <a:pt x="420" y="940"/>
                  </a:cubicBezTo>
                  <a:cubicBezTo>
                    <a:pt x="427" y="940"/>
                    <a:pt x="433" y="940"/>
                    <a:pt x="440" y="940"/>
                  </a:cubicBezTo>
                  <a:cubicBezTo>
                    <a:pt x="460" y="940"/>
                    <a:pt x="480" y="940"/>
                    <a:pt x="500" y="940"/>
                  </a:cubicBezTo>
                  <a:cubicBezTo>
                    <a:pt x="507" y="940"/>
                    <a:pt x="513" y="940"/>
                    <a:pt x="520" y="940"/>
                  </a:cubicBezTo>
                  <a:cubicBezTo>
                    <a:pt x="540" y="940"/>
                    <a:pt x="560" y="940"/>
                    <a:pt x="580" y="940"/>
                  </a:cubicBezTo>
                  <a:cubicBezTo>
                    <a:pt x="587" y="940"/>
                    <a:pt x="593" y="940"/>
                    <a:pt x="600" y="940"/>
                  </a:cubicBezTo>
                  <a:cubicBezTo>
                    <a:pt x="620" y="940"/>
                    <a:pt x="640" y="940"/>
                    <a:pt x="660" y="940"/>
                  </a:cubicBezTo>
                  <a:cubicBezTo>
                    <a:pt x="667" y="940"/>
                    <a:pt x="673" y="940"/>
                    <a:pt x="680" y="940"/>
                  </a:cubicBezTo>
                  <a:cubicBezTo>
                    <a:pt x="700" y="940"/>
                    <a:pt x="720" y="940"/>
                    <a:pt x="740" y="940"/>
                  </a:cubicBezTo>
                  <a:cubicBezTo>
                    <a:pt x="747" y="940"/>
                    <a:pt x="753" y="940"/>
                    <a:pt x="760" y="940"/>
                  </a:cubicBezTo>
                  <a:cubicBezTo>
                    <a:pt x="780" y="940"/>
                    <a:pt x="800" y="940"/>
                    <a:pt x="820" y="940"/>
                  </a:cubicBezTo>
                  <a:cubicBezTo>
                    <a:pt x="827" y="940"/>
                    <a:pt x="833" y="940"/>
                    <a:pt x="840" y="940"/>
                  </a:cubicBezTo>
                  <a:cubicBezTo>
                    <a:pt x="873" y="939"/>
                    <a:pt x="906" y="940"/>
                    <a:pt x="939" y="939"/>
                  </a:cubicBezTo>
                  <a:cubicBezTo>
                    <a:pt x="939" y="907"/>
                    <a:pt x="939" y="874"/>
                    <a:pt x="939" y="842"/>
                  </a:cubicBezTo>
                  <a:cubicBezTo>
                    <a:pt x="942" y="834"/>
                    <a:pt x="931" y="833"/>
                    <a:pt x="926" y="831"/>
                  </a:cubicBezTo>
                  <a:cubicBezTo>
                    <a:pt x="911" y="825"/>
                    <a:pt x="897" y="819"/>
                    <a:pt x="882" y="813"/>
                  </a:cubicBezTo>
                  <a:cubicBezTo>
                    <a:pt x="877" y="811"/>
                    <a:pt x="872" y="809"/>
                    <a:pt x="867" y="807"/>
                  </a:cubicBezTo>
                  <a:cubicBezTo>
                    <a:pt x="853" y="801"/>
                    <a:pt x="839" y="796"/>
                    <a:pt x="826" y="790"/>
                  </a:cubicBezTo>
                  <a:cubicBezTo>
                    <a:pt x="821" y="788"/>
                    <a:pt x="815" y="785"/>
                    <a:pt x="810" y="783"/>
                  </a:cubicBezTo>
                  <a:cubicBezTo>
                    <a:pt x="797" y="777"/>
                    <a:pt x="784" y="771"/>
                    <a:pt x="771" y="765"/>
                  </a:cubicBezTo>
                  <a:cubicBezTo>
                    <a:pt x="767" y="763"/>
                    <a:pt x="762" y="761"/>
                    <a:pt x="758" y="759"/>
                  </a:cubicBezTo>
                  <a:cubicBezTo>
                    <a:pt x="745" y="753"/>
                    <a:pt x="733" y="747"/>
                    <a:pt x="720" y="741"/>
                  </a:cubicBezTo>
                  <a:cubicBezTo>
                    <a:pt x="714" y="737"/>
                    <a:pt x="708" y="734"/>
                    <a:pt x="702" y="731"/>
                  </a:cubicBezTo>
                  <a:cubicBezTo>
                    <a:pt x="691" y="725"/>
                    <a:pt x="680" y="718"/>
                    <a:pt x="668" y="712"/>
                  </a:cubicBezTo>
                  <a:cubicBezTo>
                    <a:pt x="669" y="712"/>
                    <a:pt x="669" y="712"/>
                    <a:pt x="669" y="712"/>
                  </a:cubicBezTo>
                  <a:cubicBezTo>
                    <a:pt x="664" y="709"/>
                    <a:pt x="659" y="706"/>
                    <a:pt x="654" y="703"/>
                  </a:cubicBezTo>
                  <a:cubicBezTo>
                    <a:pt x="642" y="695"/>
                    <a:pt x="630" y="686"/>
                    <a:pt x="619" y="677"/>
                  </a:cubicBezTo>
                  <a:cubicBezTo>
                    <a:pt x="616" y="674"/>
                    <a:pt x="613" y="671"/>
                    <a:pt x="610" y="669"/>
                  </a:cubicBezTo>
                  <a:cubicBezTo>
                    <a:pt x="600" y="659"/>
                    <a:pt x="591" y="647"/>
                    <a:pt x="586" y="634"/>
                  </a:cubicBezTo>
                  <a:cubicBezTo>
                    <a:pt x="583" y="613"/>
                    <a:pt x="586" y="591"/>
                    <a:pt x="585" y="570"/>
                  </a:cubicBezTo>
                  <a:cubicBezTo>
                    <a:pt x="586" y="567"/>
                    <a:pt x="587" y="561"/>
                    <a:pt x="588" y="558"/>
                  </a:cubicBezTo>
                  <a:cubicBezTo>
                    <a:pt x="588" y="558"/>
                    <a:pt x="588" y="558"/>
                    <a:pt x="588" y="558"/>
                  </a:cubicBezTo>
                  <a:cubicBezTo>
                    <a:pt x="590" y="554"/>
                    <a:pt x="593" y="549"/>
                    <a:pt x="596" y="546"/>
                  </a:cubicBezTo>
                  <a:cubicBezTo>
                    <a:pt x="614" y="528"/>
                    <a:pt x="629" y="506"/>
                    <a:pt x="639" y="482"/>
                  </a:cubicBezTo>
                  <a:cubicBezTo>
                    <a:pt x="652" y="461"/>
                    <a:pt x="652" y="433"/>
                    <a:pt x="669" y="415"/>
                  </a:cubicBezTo>
                  <a:cubicBezTo>
                    <a:pt x="682" y="406"/>
                    <a:pt x="698" y="391"/>
                    <a:pt x="688" y="374"/>
                  </a:cubicBezTo>
                  <a:cubicBezTo>
                    <a:pt x="686" y="369"/>
                    <a:pt x="683" y="365"/>
                    <a:pt x="680" y="362"/>
                  </a:cubicBezTo>
                  <a:cubicBezTo>
                    <a:pt x="667" y="347"/>
                    <a:pt x="671" y="327"/>
                    <a:pt x="670" y="310"/>
                  </a:cubicBezTo>
                  <a:cubicBezTo>
                    <a:pt x="670" y="303"/>
                    <a:pt x="670" y="297"/>
                    <a:pt x="670" y="290"/>
                  </a:cubicBezTo>
                  <a:cubicBezTo>
                    <a:pt x="670" y="270"/>
                    <a:pt x="670" y="250"/>
                    <a:pt x="670" y="230"/>
                  </a:cubicBezTo>
                  <a:cubicBezTo>
                    <a:pt x="670" y="223"/>
                    <a:pt x="670" y="217"/>
                    <a:pt x="670" y="210"/>
                  </a:cubicBezTo>
                  <a:cubicBezTo>
                    <a:pt x="669" y="194"/>
                    <a:pt x="666" y="177"/>
                    <a:pt x="661" y="161"/>
                  </a:cubicBezTo>
                  <a:cubicBezTo>
                    <a:pt x="659" y="155"/>
                    <a:pt x="656" y="149"/>
                    <a:pt x="653" y="143"/>
                  </a:cubicBezTo>
                  <a:cubicBezTo>
                    <a:pt x="652" y="143"/>
                    <a:pt x="652" y="143"/>
                    <a:pt x="652" y="143"/>
                  </a:cubicBezTo>
                  <a:cubicBezTo>
                    <a:pt x="646" y="131"/>
                    <a:pt x="636" y="121"/>
                    <a:pt x="625" y="113"/>
                  </a:cubicBezTo>
                  <a:cubicBezTo>
                    <a:pt x="621" y="109"/>
                    <a:pt x="616" y="107"/>
                    <a:pt x="611" y="104"/>
                  </a:cubicBezTo>
                  <a:cubicBezTo>
                    <a:pt x="597" y="97"/>
                    <a:pt x="581" y="93"/>
                    <a:pt x="566" y="90"/>
                  </a:cubicBezTo>
                  <a:cubicBezTo>
                    <a:pt x="556" y="89"/>
                    <a:pt x="547" y="87"/>
                    <a:pt x="537" y="87"/>
                  </a:cubicBezTo>
                  <a:cubicBezTo>
                    <a:pt x="520" y="86"/>
                    <a:pt x="503" y="86"/>
                    <a:pt x="486" y="88"/>
                  </a:cubicBezTo>
                  <a:cubicBezTo>
                    <a:pt x="479" y="88"/>
                    <a:pt x="471" y="88"/>
                    <a:pt x="46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18141" y="3764239"/>
            <a:ext cx="263320" cy="336314"/>
            <a:chOff x="5389563" y="2438400"/>
            <a:chExt cx="1385887" cy="1770063"/>
          </a:xfrm>
          <a:solidFill>
            <a:schemeClr val="bg1"/>
          </a:solidFill>
        </p:grpSpPr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5389563" y="2438400"/>
              <a:ext cx="1385887" cy="1770063"/>
            </a:xfrm>
            <a:custGeom>
              <a:gdLst>
                <a:gd fmla="*/ 142 w 4336" name="T0"/>
                <a:gd fmla="*/ 61 h 5559" name="T1"/>
                <a:gd fmla="*/ 336 w 4336" name="T2"/>
                <a:gd fmla="*/ 1 h 5559" name="T3"/>
                <a:gd fmla="*/ 2912 w 4336" name="T4"/>
                <a:gd fmla="*/ 1 h 5559" name="T5"/>
                <a:gd fmla="*/ 3161 w 4336" name="T6"/>
                <a:gd fmla="*/ 106 h 5559" name="T7"/>
                <a:gd fmla="*/ 4221 w 4336" name="T8"/>
                <a:gd fmla="*/ 1186 h 5559" name="T9"/>
                <a:gd fmla="*/ 4330 w 4336" name="T10"/>
                <a:gd fmla="*/ 1443 h 5559" name="T11"/>
                <a:gd fmla="*/ 4333 w 4336" name="T12"/>
                <a:gd fmla="*/ 4091 h 5559" name="T13"/>
                <a:gd fmla="*/ 4336 w 4336" name="T14"/>
                <a:gd fmla="*/ 4180 h 5559" name="T15"/>
                <a:gd fmla="*/ 4336 w 4336" name="T16"/>
                <a:gd fmla="*/ 5238 h 5559" name="T17"/>
                <a:gd fmla="*/ 4318 w 4336" name="T18"/>
                <a:gd fmla="*/ 5329 h 5559" name="T19"/>
                <a:gd fmla="*/ 4187 w 4336" name="T20"/>
                <a:gd fmla="*/ 5502 h 5559" name="T21"/>
                <a:gd fmla="*/ 4004 w 4336" name="T22"/>
                <a:gd fmla="*/ 5556 h 5559" name="T23"/>
                <a:gd fmla="*/ 400 w 4336" name="T24"/>
                <a:gd fmla="*/ 5556 h 5559" name="T25"/>
                <a:gd fmla="*/ 284 w 4336" name="T26"/>
                <a:gd fmla="*/ 5552 h 5559" name="T27"/>
                <a:gd fmla="*/ 110 w 4336" name="T28"/>
                <a:gd fmla="*/ 5461 h 5559" name="T29"/>
                <a:gd fmla="*/ 11 w 4336" name="T30"/>
                <a:gd fmla="*/ 5272 h 5559" name="T31"/>
                <a:gd fmla="*/ 6 w 4336" name="T32"/>
                <a:gd fmla="*/ 5151 h 5559" name="T33"/>
                <a:gd fmla="*/ 3 w 4336" name="T34"/>
                <a:gd fmla="*/ 1923 h 5559" name="T35"/>
                <a:gd fmla="*/ 0 w 4336" name="T36"/>
                <a:gd fmla="*/ 1874 h 5559" name="T37"/>
                <a:gd fmla="*/ 0 w 4336" name="T38"/>
                <a:gd fmla="*/ 316 h 5559" name="T39"/>
                <a:gd fmla="*/ 13 w 4336" name="T40"/>
                <a:gd fmla="*/ 244 h 5559" name="T41"/>
                <a:gd fmla="*/ 142 w 4336" name="T42"/>
                <a:gd fmla="*/ 61 h 5559" name="T43"/>
                <a:gd fmla="*/ 276 w 4336" name="T44"/>
                <a:gd fmla="*/ 239 h 5559" name="T45"/>
                <a:gd fmla="*/ 218 w 4336" name="T46"/>
                <a:gd fmla="*/ 343 h 5559" name="T47"/>
                <a:gd fmla="*/ 223 w 4336" name="T48"/>
                <a:gd fmla="*/ 5203 h 5559" name="T49"/>
                <a:gd fmla="*/ 235 w 4336" name="T50"/>
                <a:gd fmla="*/ 5268 h 5559" name="T51"/>
                <a:gd fmla="*/ 340 w 4336" name="T52"/>
                <a:gd fmla="*/ 5334 h 5559" name="T53"/>
                <a:gd fmla="*/ 4004 w 4336" name="T54"/>
                <a:gd fmla="*/ 5334 h 5559" name="T55"/>
                <a:gd fmla="*/ 4118 w 4336" name="T56"/>
                <a:gd fmla="*/ 5215 h 5559" name="T57"/>
                <a:gd fmla="*/ 4113 w 4336" name="T58"/>
                <a:gd fmla="*/ 1481 h 5559" name="T59"/>
                <a:gd fmla="*/ 2890 w 4336" name="T60"/>
                <a:gd fmla="*/ 1481 h 5559" name="T61"/>
                <a:gd fmla="*/ 2890 w 4336" name="T62"/>
                <a:gd fmla="*/ 223 h 5559" name="T63"/>
                <a:gd fmla="*/ 340 w 4336" name="T64"/>
                <a:gd fmla="*/ 223 h 5559" name="T65"/>
                <a:gd fmla="*/ 276 w 4336" name="T66"/>
                <a:gd fmla="*/ 239 h 5559" name="T67"/>
                <a:gd fmla="*/ 3113 w 4336" name="T68"/>
                <a:gd fmla="*/ 373 h 5559" name="T69"/>
                <a:gd fmla="*/ 3112 w 4336" name="T70"/>
                <a:gd fmla="*/ 1259 h 5559" name="T71"/>
                <a:gd fmla="*/ 3981 w 4336" name="T72"/>
                <a:gd fmla="*/ 1259 h 5559" name="T73"/>
                <a:gd fmla="*/ 3113 w 4336" name="T74"/>
                <a:gd fmla="*/ 373 h 55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559" w="4336">
                  <a:moveTo>
                    <a:pt x="142" y="61"/>
                  </a:moveTo>
                  <a:cubicBezTo>
                    <a:pt x="198" y="21"/>
                    <a:pt x="267" y="1"/>
                    <a:pt x="336" y="1"/>
                  </a:cubicBezTo>
                  <a:cubicBezTo>
                    <a:pt x="1195" y="1"/>
                    <a:pt x="2053" y="1"/>
                    <a:pt x="2912" y="1"/>
                  </a:cubicBezTo>
                  <a:cubicBezTo>
                    <a:pt x="3004" y="0"/>
                    <a:pt x="3099" y="37"/>
                    <a:pt x="3161" y="106"/>
                  </a:cubicBezTo>
                  <a:cubicBezTo>
                    <a:pt x="3514" y="466"/>
                    <a:pt x="3867" y="826"/>
                    <a:pt x="4221" y="1186"/>
                  </a:cubicBezTo>
                  <a:cubicBezTo>
                    <a:pt x="4294" y="1249"/>
                    <a:pt x="4329" y="1348"/>
                    <a:pt x="4330" y="1443"/>
                  </a:cubicBezTo>
                  <a:cubicBezTo>
                    <a:pt x="4331" y="2326"/>
                    <a:pt x="4332" y="3208"/>
                    <a:pt x="4333" y="4091"/>
                  </a:cubicBezTo>
                  <a:cubicBezTo>
                    <a:pt x="4334" y="4121"/>
                    <a:pt x="4331" y="4150"/>
                    <a:pt x="4336" y="4180"/>
                  </a:cubicBezTo>
                  <a:cubicBezTo>
                    <a:pt x="4336" y="5238"/>
                    <a:pt x="4336" y="5238"/>
                    <a:pt x="4336" y="5238"/>
                  </a:cubicBezTo>
                  <a:cubicBezTo>
                    <a:pt x="4332" y="5268"/>
                    <a:pt x="4329" y="5299"/>
                    <a:pt x="4318" y="5329"/>
                  </a:cubicBezTo>
                  <a:cubicBezTo>
                    <a:pt x="4296" y="5399"/>
                    <a:pt x="4249" y="5461"/>
                    <a:pt x="4187" y="5502"/>
                  </a:cubicBezTo>
                  <a:cubicBezTo>
                    <a:pt x="4133" y="5537"/>
                    <a:pt x="4068" y="5556"/>
                    <a:pt x="4004" y="5556"/>
                  </a:cubicBezTo>
                  <a:cubicBezTo>
                    <a:pt x="2803" y="5556"/>
                    <a:pt x="1601" y="5556"/>
                    <a:pt x="400" y="5556"/>
                  </a:cubicBezTo>
                  <a:cubicBezTo>
                    <a:pt x="361" y="5556"/>
                    <a:pt x="322" y="5559"/>
                    <a:pt x="284" y="5552"/>
                  </a:cubicBezTo>
                  <a:cubicBezTo>
                    <a:pt x="218" y="5541"/>
                    <a:pt x="157" y="5508"/>
                    <a:pt x="110" y="5461"/>
                  </a:cubicBezTo>
                  <a:cubicBezTo>
                    <a:pt x="58" y="5411"/>
                    <a:pt x="23" y="5343"/>
                    <a:pt x="11" y="5272"/>
                  </a:cubicBezTo>
                  <a:cubicBezTo>
                    <a:pt x="4" y="5232"/>
                    <a:pt x="6" y="5191"/>
                    <a:pt x="6" y="5151"/>
                  </a:cubicBezTo>
                  <a:cubicBezTo>
                    <a:pt x="5" y="4075"/>
                    <a:pt x="4" y="2999"/>
                    <a:pt x="3" y="1923"/>
                  </a:cubicBezTo>
                  <a:cubicBezTo>
                    <a:pt x="3" y="1907"/>
                    <a:pt x="4" y="1890"/>
                    <a:pt x="0" y="1874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4" y="292"/>
                    <a:pt x="6" y="268"/>
                    <a:pt x="13" y="244"/>
                  </a:cubicBezTo>
                  <a:cubicBezTo>
                    <a:pt x="33" y="170"/>
                    <a:pt x="79" y="104"/>
                    <a:pt x="142" y="61"/>
                  </a:cubicBezTo>
                  <a:close/>
                  <a:moveTo>
                    <a:pt x="276" y="239"/>
                  </a:moveTo>
                  <a:cubicBezTo>
                    <a:pt x="240" y="260"/>
                    <a:pt x="217" y="301"/>
                    <a:pt x="218" y="343"/>
                  </a:cubicBezTo>
                  <a:cubicBezTo>
                    <a:pt x="220" y="1963"/>
                    <a:pt x="221" y="3583"/>
                    <a:pt x="223" y="5203"/>
                  </a:cubicBezTo>
                  <a:cubicBezTo>
                    <a:pt x="222" y="5225"/>
                    <a:pt x="224" y="5248"/>
                    <a:pt x="235" y="5268"/>
                  </a:cubicBezTo>
                  <a:cubicBezTo>
                    <a:pt x="253" y="5308"/>
                    <a:pt x="296" y="5335"/>
                    <a:pt x="340" y="5334"/>
                  </a:cubicBezTo>
                  <a:cubicBezTo>
                    <a:pt x="1561" y="5334"/>
                    <a:pt x="2783" y="5334"/>
                    <a:pt x="4004" y="5334"/>
                  </a:cubicBezTo>
                  <a:cubicBezTo>
                    <a:pt x="4066" y="5334"/>
                    <a:pt x="4121" y="5277"/>
                    <a:pt x="4118" y="5215"/>
                  </a:cubicBezTo>
                  <a:cubicBezTo>
                    <a:pt x="4116" y="3970"/>
                    <a:pt x="4115" y="2726"/>
                    <a:pt x="4113" y="1481"/>
                  </a:cubicBezTo>
                  <a:cubicBezTo>
                    <a:pt x="3705" y="1481"/>
                    <a:pt x="3298" y="1481"/>
                    <a:pt x="2890" y="1481"/>
                  </a:cubicBezTo>
                  <a:cubicBezTo>
                    <a:pt x="2890" y="1062"/>
                    <a:pt x="2890" y="643"/>
                    <a:pt x="2890" y="223"/>
                  </a:cubicBezTo>
                  <a:cubicBezTo>
                    <a:pt x="2040" y="223"/>
                    <a:pt x="1190" y="223"/>
                    <a:pt x="340" y="223"/>
                  </a:cubicBezTo>
                  <a:cubicBezTo>
                    <a:pt x="318" y="223"/>
                    <a:pt x="295" y="228"/>
                    <a:pt x="276" y="239"/>
                  </a:cubicBezTo>
                  <a:close/>
                  <a:moveTo>
                    <a:pt x="3113" y="373"/>
                  </a:moveTo>
                  <a:cubicBezTo>
                    <a:pt x="3112" y="669"/>
                    <a:pt x="3113" y="964"/>
                    <a:pt x="3112" y="1259"/>
                  </a:cubicBezTo>
                  <a:cubicBezTo>
                    <a:pt x="3402" y="1259"/>
                    <a:pt x="3692" y="1259"/>
                    <a:pt x="3981" y="1259"/>
                  </a:cubicBezTo>
                  <a:cubicBezTo>
                    <a:pt x="3692" y="964"/>
                    <a:pt x="3402" y="668"/>
                    <a:pt x="3113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5816600" y="3157538"/>
              <a:ext cx="496887" cy="71438"/>
            </a:xfrm>
            <a:custGeom>
              <a:gdLst>
                <a:gd fmla="*/ 0 w 1556" name="T0"/>
                <a:gd fmla="*/ 0 h 222" name="T1"/>
                <a:gd fmla="*/ 1556 w 1556" name="T2"/>
                <a:gd fmla="*/ 0 h 222" name="T3"/>
                <a:gd fmla="*/ 1556 w 1556" name="T4"/>
                <a:gd fmla="*/ 222 h 222" name="T5"/>
                <a:gd fmla="*/ 0 w 1556" name="T6"/>
                <a:gd fmla="*/ 222 h 222" name="T7"/>
                <a:gd fmla="*/ 0 w 1556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556">
                  <a:moveTo>
                    <a:pt x="0" y="0"/>
                  </a:moveTo>
                  <a:cubicBezTo>
                    <a:pt x="519" y="0"/>
                    <a:pt x="1038" y="0"/>
                    <a:pt x="1556" y="0"/>
                  </a:cubicBezTo>
                  <a:cubicBezTo>
                    <a:pt x="1556" y="74"/>
                    <a:pt x="1556" y="148"/>
                    <a:pt x="1556" y="222"/>
                  </a:cubicBezTo>
                  <a:cubicBezTo>
                    <a:pt x="1038" y="222"/>
                    <a:pt x="519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5816600" y="3405188"/>
              <a:ext cx="355600" cy="71438"/>
            </a:xfrm>
            <a:custGeom>
              <a:gdLst>
                <a:gd fmla="*/ 0 w 1112" name="T0"/>
                <a:gd fmla="*/ 0 h 222" name="T1"/>
                <a:gd fmla="*/ 1112 w 1112" name="T2"/>
                <a:gd fmla="*/ 0 h 222" name="T3"/>
                <a:gd fmla="*/ 1112 w 1112" name="T4"/>
                <a:gd fmla="*/ 222 h 222" name="T5"/>
                <a:gd fmla="*/ 0 w 1112" name="T6"/>
                <a:gd fmla="*/ 222 h 222" name="T7"/>
                <a:gd fmla="*/ 0 w 1112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112">
                  <a:moveTo>
                    <a:pt x="0" y="0"/>
                  </a:moveTo>
                  <a:cubicBezTo>
                    <a:pt x="371" y="0"/>
                    <a:pt x="741" y="0"/>
                    <a:pt x="1112" y="0"/>
                  </a:cubicBezTo>
                  <a:cubicBezTo>
                    <a:pt x="1112" y="74"/>
                    <a:pt x="1112" y="148"/>
                    <a:pt x="1112" y="222"/>
                  </a:cubicBezTo>
                  <a:cubicBezTo>
                    <a:pt x="741" y="222"/>
                    <a:pt x="371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5816600" y="3652838"/>
              <a:ext cx="496887" cy="71438"/>
            </a:xfrm>
            <a:custGeom>
              <a:gdLst>
                <a:gd fmla="*/ 0 w 1557" name="T0"/>
                <a:gd fmla="*/ 0 h 223" name="T1"/>
                <a:gd fmla="*/ 1556 w 1557" name="T2"/>
                <a:gd fmla="*/ 0 h 223" name="T3"/>
                <a:gd fmla="*/ 1556 w 1557" name="T4"/>
                <a:gd fmla="*/ 223 h 223" name="T5"/>
                <a:gd fmla="*/ 0 w 1557" name="T6"/>
                <a:gd fmla="*/ 223 h 223" name="T7"/>
                <a:gd fmla="*/ 0 w 1557" name="T8"/>
                <a:gd fmla="*/ 0 h 2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3" w="1557">
                  <a:moveTo>
                    <a:pt x="0" y="0"/>
                  </a:moveTo>
                  <a:cubicBezTo>
                    <a:pt x="519" y="0"/>
                    <a:pt x="1037" y="0"/>
                    <a:pt x="1556" y="0"/>
                  </a:cubicBezTo>
                  <a:cubicBezTo>
                    <a:pt x="1557" y="74"/>
                    <a:pt x="1556" y="148"/>
                    <a:pt x="1556" y="223"/>
                  </a:cubicBezTo>
                  <a:cubicBezTo>
                    <a:pt x="1038" y="223"/>
                    <a:pt x="519" y="223"/>
                    <a:pt x="0" y="223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18441" name="组合 79"/>
          <p:cNvGrpSpPr/>
          <p:nvPr/>
        </p:nvGrpSpPr>
        <p:grpSpPr>
          <a:xfrm>
            <a:off x="549275" y="3351213"/>
            <a:ext cx="3843338" cy="1127125"/>
            <a:chOff x="1477283" y="1251978"/>
            <a:chExt cx="3842826" cy="1127265"/>
          </a:xfrm>
        </p:grpSpPr>
        <p:sp>
          <p:nvSpPr>
            <p:cNvPr id="40" name="文本框 39"/>
            <p:cNvSpPr txBox="1"/>
            <p:nvPr/>
          </p:nvSpPr>
          <p:spPr>
            <a:xfrm>
              <a:off x="1477283" y="1647314"/>
              <a:ext cx="3842826" cy="725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41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6" cy="39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796320" y="1647314"/>
              <a:ext cx="24222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2" name="组合 4"/>
          <p:cNvGrpSpPr/>
          <p:nvPr/>
        </p:nvGrpSpPr>
        <p:grpSpPr>
          <a:xfrm>
            <a:off x="4173538" y="5308600"/>
            <a:ext cx="3844925" cy="1128713"/>
            <a:chOff x="4174225" y="5361905"/>
            <a:chExt cx="3843551" cy="1127795"/>
          </a:xfrm>
        </p:grpSpPr>
        <p:sp>
          <p:nvSpPr>
            <p:cNvPr id="44" name="文本框 43"/>
            <p:cNvSpPr txBox="1"/>
            <p:nvPr/>
          </p:nvSpPr>
          <p:spPr bwMode="auto">
            <a:xfrm>
              <a:off x="4174225" y="5756872"/>
              <a:ext cx="3843551" cy="7248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45" name="文本框 81"/>
            <p:cNvSpPr txBox="1">
              <a:spLocks noChangeArrowheads="1"/>
            </p:cNvSpPr>
            <p:nvPr/>
          </p:nvSpPr>
          <p:spPr bwMode="auto">
            <a:xfrm>
              <a:off x="5058146" y="5361906"/>
              <a:ext cx="2075708" cy="395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46" name="直接连接符 45"/>
            <p:cNvCxnSpPr/>
            <p:nvPr/>
          </p:nvCxnSpPr>
          <p:spPr bwMode="auto">
            <a:xfrm>
              <a:off x="4885171" y="5756872"/>
              <a:ext cx="242165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3" name="组合 20"/>
          <p:cNvGrpSpPr/>
          <p:nvPr/>
        </p:nvGrpSpPr>
        <p:grpSpPr>
          <a:xfrm>
            <a:off x="7834313" y="3351213"/>
            <a:ext cx="4191000" cy="1127125"/>
            <a:chOff x="2656785" y="1251978"/>
            <a:chExt cx="4192710" cy="1127266"/>
          </a:xfrm>
        </p:grpSpPr>
        <p:sp>
          <p:nvSpPr>
            <p:cNvPr id="48" name="文本框 47"/>
            <p:cNvSpPr txBox="1"/>
            <p:nvPr/>
          </p:nvSpPr>
          <p:spPr>
            <a:xfrm>
              <a:off x="2656786" y="1647314"/>
              <a:ext cx="4192710" cy="7255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49" name="文本框 22"/>
            <p:cNvSpPr txBox="1">
              <a:spLocks noChangeArrowheads="1"/>
            </p:cNvSpPr>
            <p:nvPr/>
          </p:nvSpPr>
          <p:spPr bwMode="auto">
            <a:xfrm>
              <a:off x="2671077" y="1251978"/>
              <a:ext cx="2075710" cy="3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2753662" y="1647314"/>
              <a:ext cx="242192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4" name="组合 20"/>
          <p:cNvGrpSpPr/>
          <p:nvPr/>
        </p:nvGrpSpPr>
        <p:grpSpPr>
          <a:xfrm>
            <a:off x="7246938" y="1220788"/>
            <a:ext cx="4191000" cy="1128712"/>
            <a:chOff x="2656785" y="1251978"/>
            <a:chExt cx="4192710" cy="1127266"/>
          </a:xfrm>
        </p:grpSpPr>
        <p:sp>
          <p:nvSpPr>
            <p:cNvPr id="52" name="文本框 51"/>
            <p:cNvSpPr txBox="1"/>
            <p:nvPr/>
          </p:nvSpPr>
          <p:spPr>
            <a:xfrm>
              <a:off x="2656786" y="1646759"/>
              <a:ext cx="4192710" cy="72449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53" name="文本框 22"/>
            <p:cNvSpPr txBox="1">
              <a:spLocks noChangeArrowheads="1"/>
            </p:cNvSpPr>
            <p:nvPr/>
          </p:nvSpPr>
          <p:spPr bwMode="auto">
            <a:xfrm>
              <a:off x="2671077" y="1251978"/>
              <a:ext cx="2075710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2753662" y="1646759"/>
              <a:ext cx="242192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5" name="组合 79"/>
          <p:cNvGrpSpPr/>
          <p:nvPr/>
        </p:nvGrpSpPr>
        <p:grpSpPr>
          <a:xfrm>
            <a:off x="1112838" y="1220788"/>
            <a:ext cx="3843337" cy="1128712"/>
            <a:chOff x="1477283" y="1251978"/>
            <a:chExt cx="3842826" cy="1127265"/>
          </a:xfrm>
        </p:grpSpPr>
        <p:sp>
          <p:nvSpPr>
            <p:cNvPr id="56" name="文本框 55"/>
            <p:cNvSpPr txBox="1"/>
            <p:nvPr/>
          </p:nvSpPr>
          <p:spPr>
            <a:xfrm>
              <a:off x="1477283" y="1646758"/>
              <a:ext cx="3842826" cy="7244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57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7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2796320" y="1646758"/>
              <a:ext cx="242220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7000" spd="med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7"/>
      <p:bldP grpId="0" spid="14"/>
      <p:bldP grpId="0" spid="13"/>
      <p:bldP grpId="0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9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3</a:t>
              </a:r>
            </a:p>
          </p:txBody>
        </p:sp>
        <p:sp>
          <p:nvSpPr>
            <p:cNvPr id="19492" name="文本框 12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9493" name="文本框 13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sp>
        <p:nvSpPr>
          <p:cNvPr id="10" name="任意多边形 9"/>
          <p:cNvSpPr/>
          <p:nvPr/>
        </p:nvSpPr>
        <p:spPr>
          <a:xfrm rot="16200000">
            <a:off x="4399997" y="2840860"/>
            <a:ext cx="1301571" cy="884330"/>
          </a:xfrm>
          <a:custGeom>
            <a:gdLst>
              <a:gd fmla="*/ 153583 w 886874" name="connsiteX0"/>
              <a:gd fmla="*/ 0 h 602571" name="connsiteY0"/>
              <a:gd fmla="*/ 886874 w 886874" name="connsiteX1"/>
              <a:gd fmla="*/ 0 h 602571" name="connsiteY1"/>
              <a:gd fmla="*/ 0 w 886874" name="connsiteX2"/>
              <a:gd fmla="*/ 602571 h 602571" name="connsiteY2"/>
              <a:gd fmla="*/ 0 w 886874" name="connsiteX3"/>
              <a:gd fmla="*/ 153583 h 602571" name="connsiteY3"/>
              <a:gd fmla="*/ 153583 w 886874" name="connsiteX4"/>
              <a:gd fmla="*/ 0 h 6025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2571" w="886874">
                <a:moveTo>
                  <a:pt x="153583" y="0"/>
                </a:moveTo>
                <a:lnTo>
                  <a:pt x="886874" y="0"/>
                </a:lnTo>
                <a:lnTo>
                  <a:pt x="0" y="602571"/>
                </a:lnTo>
                <a:lnTo>
                  <a:pt x="0" y="153583"/>
                </a:lnTo>
                <a:cubicBezTo>
                  <a:pt x="0" y="68761"/>
                  <a:pt x="68761" y="0"/>
                  <a:pt x="1535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1" name="任意多边形 10"/>
          <p:cNvSpPr/>
          <p:nvPr/>
        </p:nvSpPr>
        <p:spPr>
          <a:xfrm rot="19285714">
            <a:off x="4814033" y="1981105"/>
            <a:ext cx="1301572" cy="884330"/>
          </a:xfrm>
          <a:custGeom>
            <a:gdLst>
              <a:gd fmla="*/ 153583 w 886874" name="connsiteX0"/>
              <a:gd fmla="*/ 0 h 602571" name="connsiteY0"/>
              <a:gd fmla="*/ 886874 w 886874" name="connsiteX1"/>
              <a:gd fmla="*/ 0 h 602571" name="connsiteY1"/>
              <a:gd fmla="*/ 0 w 886874" name="connsiteX2"/>
              <a:gd fmla="*/ 602571 h 602571" name="connsiteY2"/>
              <a:gd fmla="*/ 0 w 886874" name="connsiteX3"/>
              <a:gd fmla="*/ 153583 h 602571" name="connsiteY3"/>
              <a:gd fmla="*/ 153583 w 886874" name="connsiteX4"/>
              <a:gd fmla="*/ 0 h 6025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2571" w="886874">
                <a:moveTo>
                  <a:pt x="153583" y="0"/>
                </a:moveTo>
                <a:lnTo>
                  <a:pt x="886874" y="0"/>
                </a:lnTo>
                <a:lnTo>
                  <a:pt x="0" y="602571"/>
                </a:lnTo>
                <a:lnTo>
                  <a:pt x="0" y="153583"/>
                </a:lnTo>
                <a:cubicBezTo>
                  <a:pt x="0" y="68761"/>
                  <a:pt x="68761" y="0"/>
                  <a:pt x="1535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771428">
            <a:off x="5744365" y="1768762"/>
            <a:ext cx="1301572" cy="884330"/>
          </a:xfrm>
          <a:custGeom>
            <a:gdLst>
              <a:gd fmla="*/ 153583 w 886874" name="connsiteX0"/>
              <a:gd fmla="*/ 0 h 602571" name="connsiteY0"/>
              <a:gd fmla="*/ 886874 w 886874" name="connsiteX1"/>
              <a:gd fmla="*/ 0 h 602571" name="connsiteY1"/>
              <a:gd fmla="*/ 0 w 886874" name="connsiteX2"/>
              <a:gd fmla="*/ 602571 h 602571" name="connsiteY2"/>
              <a:gd fmla="*/ 0 w 886874" name="connsiteX3"/>
              <a:gd fmla="*/ 153583 h 602571" name="connsiteY3"/>
              <a:gd fmla="*/ 153583 w 886874" name="connsiteX4"/>
              <a:gd fmla="*/ 0 h 6025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2571" w="886874">
                <a:moveTo>
                  <a:pt x="153583" y="0"/>
                </a:moveTo>
                <a:lnTo>
                  <a:pt x="886874" y="0"/>
                </a:lnTo>
                <a:lnTo>
                  <a:pt x="0" y="602571"/>
                </a:lnTo>
                <a:lnTo>
                  <a:pt x="0" y="153583"/>
                </a:lnTo>
                <a:cubicBezTo>
                  <a:pt x="0" y="68761"/>
                  <a:pt x="68761" y="0"/>
                  <a:pt x="1535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3" name="任意多边形 12"/>
          <p:cNvSpPr/>
          <p:nvPr/>
        </p:nvSpPr>
        <p:spPr>
          <a:xfrm rot="3857142">
            <a:off x="6490433" y="2363732"/>
            <a:ext cx="1301571" cy="884330"/>
          </a:xfrm>
          <a:custGeom>
            <a:gdLst>
              <a:gd fmla="*/ 153583 w 886874" name="connsiteX0"/>
              <a:gd fmla="*/ 0 h 602571" name="connsiteY0"/>
              <a:gd fmla="*/ 886874 w 886874" name="connsiteX1"/>
              <a:gd fmla="*/ 0 h 602571" name="connsiteY1"/>
              <a:gd fmla="*/ 0 w 886874" name="connsiteX2"/>
              <a:gd fmla="*/ 602571 h 602571" name="connsiteY2"/>
              <a:gd fmla="*/ 0 w 886874" name="connsiteX3"/>
              <a:gd fmla="*/ 153583 h 602571" name="connsiteY3"/>
              <a:gd fmla="*/ 153583 w 886874" name="connsiteX4"/>
              <a:gd fmla="*/ 0 h 6025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2571" w="886874">
                <a:moveTo>
                  <a:pt x="153583" y="0"/>
                </a:moveTo>
                <a:lnTo>
                  <a:pt x="886874" y="0"/>
                </a:lnTo>
                <a:lnTo>
                  <a:pt x="0" y="602571"/>
                </a:lnTo>
                <a:lnTo>
                  <a:pt x="0" y="153583"/>
                </a:lnTo>
                <a:cubicBezTo>
                  <a:pt x="0" y="68761"/>
                  <a:pt x="68761" y="0"/>
                  <a:pt x="1535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4" name="任意多边形 13"/>
          <p:cNvSpPr/>
          <p:nvPr/>
        </p:nvSpPr>
        <p:spPr>
          <a:xfrm rot="6942857">
            <a:off x="6490433" y="3317988"/>
            <a:ext cx="1301571" cy="884330"/>
          </a:xfrm>
          <a:custGeom>
            <a:gdLst>
              <a:gd fmla="*/ 153583 w 886874" name="connsiteX0"/>
              <a:gd fmla="*/ 0 h 602571" name="connsiteY0"/>
              <a:gd fmla="*/ 886874 w 886874" name="connsiteX1"/>
              <a:gd fmla="*/ 0 h 602571" name="connsiteY1"/>
              <a:gd fmla="*/ 0 w 886874" name="connsiteX2"/>
              <a:gd fmla="*/ 602571 h 602571" name="connsiteY2"/>
              <a:gd fmla="*/ 0 w 886874" name="connsiteX3"/>
              <a:gd fmla="*/ 153583 h 602571" name="connsiteY3"/>
              <a:gd fmla="*/ 153583 w 886874" name="connsiteX4"/>
              <a:gd fmla="*/ 0 h 6025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2571" w="886874">
                <a:moveTo>
                  <a:pt x="153583" y="0"/>
                </a:moveTo>
                <a:lnTo>
                  <a:pt x="886874" y="0"/>
                </a:lnTo>
                <a:lnTo>
                  <a:pt x="0" y="602571"/>
                </a:lnTo>
                <a:lnTo>
                  <a:pt x="0" y="153583"/>
                </a:lnTo>
                <a:cubicBezTo>
                  <a:pt x="0" y="68761"/>
                  <a:pt x="68761" y="0"/>
                  <a:pt x="1535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rot="10028571">
            <a:off x="5744365" y="3912958"/>
            <a:ext cx="1301572" cy="884330"/>
          </a:xfrm>
          <a:custGeom>
            <a:gdLst>
              <a:gd fmla="*/ 153583 w 886874" name="connsiteX0"/>
              <a:gd fmla="*/ 0 h 602571" name="connsiteY0"/>
              <a:gd fmla="*/ 886874 w 886874" name="connsiteX1"/>
              <a:gd fmla="*/ 0 h 602571" name="connsiteY1"/>
              <a:gd fmla="*/ 0 w 886874" name="connsiteX2"/>
              <a:gd fmla="*/ 602571 h 602571" name="connsiteY2"/>
              <a:gd fmla="*/ 0 w 886874" name="connsiteX3"/>
              <a:gd fmla="*/ 153583 h 602571" name="connsiteY3"/>
              <a:gd fmla="*/ 153583 w 886874" name="connsiteX4"/>
              <a:gd fmla="*/ 0 h 6025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2571" w="886874">
                <a:moveTo>
                  <a:pt x="153583" y="0"/>
                </a:moveTo>
                <a:lnTo>
                  <a:pt x="886874" y="0"/>
                </a:lnTo>
                <a:lnTo>
                  <a:pt x="0" y="602571"/>
                </a:lnTo>
                <a:lnTo>
                  <a:pt x="0" y="153583"/>
                </a:lnTo>
                <a:cubicBezTo>
                  <a:pt x="0" y="68761"/>
                  <a:pt x="68761" y="0"/>
                  <a:pt x="1535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13114285">
            <a:off x="4814033" y="3700615"/>
            <a:ext cx="1301572" cy="884330"/>
          </a:xfrm>
          <a:custGeom>
            <a:gdLst>
              <a:gd fmla="*/ 153583 w 886874" name="connsiteX0"/>
              <a:gd fmla="*/ 0 h 602571" name="connsiteY0"/>
              <a:gd fmla="*/ 886874 w 886874" name="connsiteX1"/>
              <a:gd fmla="*/ 0 h 602571" name="connsiteY1"/>
              <a:gd fmla="*/ 0 w 886874" name="connsiteX2"/>
              <a:gd fmla="*/ 602571 h 602571" name="connsiteY2"/>
              <a:gd fmla="*/ 0 w 886874" name="connsiteX3"/>
              <a:gd fmla="*/ 153583 h 602571" name="connsiteY3"/>
              <a:gd fmla="*/ 153583 w 886874" name="connsiteX4"/>
              <a:gd fmla="*/ 0 h 60257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2571" w="886874">
                <a:moveTo>
                  <a:pt x="153583" y="0"/>
                </a:moveTo>
                <a:lnTo>
                  <a:pt x="886874" y="0"/>
                </a:lnTo>
                <a:lnTo>
                  <a:pt x="0" y="602571"/>
                </a:lnTo>
                <a:lnTo>
                  <a:pt x="0" y="153583"/>
                </a:lnTo>
                <a:cubicBezTo>
                  <a:pt x="0" y="68761"/>
                  <a:pt x="68761" y="0"/>
                  <a:pt x="15358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/>
          </a:p>
        </p:txBody>
      </p:sp>
      <p:sp>
        <p:nvSpPr>
          <p:cNvPr id="19460" name="Freeform 13"/>
          <p:cNvSpPr>
            <a:spLocks noEditPoints="1"/>
          </p:cNvSpPr>
          <p:nvPr/>
        </p:nvSpPr>
        <p:spPr bwMode="auto">
          <a:xfrm>
            <a:off x="4775200" y="3384550"/>
            <a:ext cx="276225" cy="395288"/>
          </a:xfrm>
          <a:custGeom>
            <a:gdLst>
              <a:gd fmla="*/ 863943910 w 88" name="T0"/>
              <a:gd fmla="*/ 724149087 h 128" name="T1"/>
              <a:gd fmla="*/ 785404982 w 88" name="T2"/>
              <a:gd fmla="*/ 724149087 h 128" name="T3"/>
              <a:gd fmla="*/ 431971955 w 88" name="T4"/>
              <a:gd fmla="*/ 990940693 h 128" name="T5"/>
              <a:gd fmla="*/ 78538929 w 88" name="T6"/>
              <a:gd fmla="*/ 724149087 h 128" name="T7"/>
              <a:gd fmla="*/ 0 w 88" name="T8"/>
              <a:gd fmla="*/ 724149087 h 128" name="T9"/>
              <a:gd fmla="*/ 392700921 w 88" name="T10"/>
              <a:gd fmla="*/ 1067166425 h 128" name="T11"/>
              <a:gd fmla="*/ 392700921 w 88" name="T12"/>
              <a:gd fmla="*/ 1143392157 h 128" name="T13"/>
              <a:gd fmla="*/ 353433026 w 88" name="T14"/>
              <a:gd fmla="*/ 1143392157 h 128" name="T15"/>
              <a:gd fmla="*/ 314161993 w 88" name="T16"/>
              <a:gd fmla="*/ 1181503479 h 128" name="T17"/>
              <a:gd fmla="*/ 353433026 w 88" name="T18"/>
              <a:gd fmla="*/ 1219617889 h 128" name="T19"/>
              <a:gd fmla="*/ 510510884 w 88" name="T20"/>
              <a:gd fmla="*/ 1219617889 h 128" name="T21"/>
              <a:gd fmla="*/ 549781918 w 88" name="T22"/>
              <a:gd fmla="*/ 1181503479 h 128" name="T23"/>
              <a:gd fmla="*/ 510510884 w 88" name="T24"/>
              <a:gd fmla="*/ 1143392157 h 128" name="T25"/>
              <a:gd fmla="*/ 471242989 w 88" name="T26"/>
              <a:gd fmla="*/ 1143392157 h 128" name="T27"/>
              <a:gd fmla="*/ 471242989 w 88" name="T28"/>
              <a:gd fmla="*/ 1067166425 h 128" name="T29"/>
              <a:gd fmla="*/ 863943910 w 88" name="T30"/>
              <a:gd fmla="*/ 724149087 h 128" name="T31"/>
              <a:gd fmla="*/ 431971955 w 88" name="T32"/>
              <a:gd fmla="*/ 914714961 h 128" name="T33"/>
              <a:gd fmla="*/ 706862914 w 88" name="T34"/>
              <a:gd fmla="*/ 647923355 h 128" name="T35"/>
              <a:gd fmla="*/ 706862914 w 88" name="T36"/>
              <a:gd fmla="*/ 266791606 h 128" name="T37"/>
              <a:gd fmla="*/ 431971955 w 88" name="T38"/>
              <a:gd fmla="*/ 0 h 128" name="T39"/>
              <a:gd fmla="*/ 157080996 w 88" name="T40"/>
              <a:gd fmla="*/ 266791606 h 128" name="T41"/>
              <a:gd fmla="*/ 157080996 w 88" name="T42"/>
              <a:gd fmla="*/ 647923355 h 128" name="T43"/>
              <a:gd fmla="*/ 431971955 w 88" name="T44"/>
              <a:gd fmla="*/ 914714961 h 128" name="T45"/>
              <a:gd fmla="*/ 235619925 w 88" name="T46"/>
              <a:gd fmla="*/ 266791606 h 128" name="T47"/>
              <a:gd fmla="*/ 431971955 w 88" name="T48"/>
              <a:gd fmla="*/ 76225732 h 128" name="T49"/>
              <a:gd fmla="*/ 628323985 w 88" name="T50"/>
              <a:gd fmla="*/ 266791606 h 128" name="T51"/>
              <a:gd fmla="*/ 628323985 w 88" name="T52"/>
              <a:gd fmla="*/ 647923355 h 128" name="T53"/>
              <a:gd fmla="*/ 431971955 w 88" name="T54"/>
              <a:gd fmla="*/ 838486141 h 128" name="T55"/>
              <a:gd fmla="*/ 235619925 w 88" name="T56"/>
              <a:gd fmla="*/ 647923355 h 128" name="T57"/>
              <a:gd fmla="*/ 235619925 w 88" name="T58"/>
              <a:gd fmla="*/ 266791606 h 128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1" name="Freeform 9"/>
          <p:cNvSpPr>
            <a:spLocks noEditPoints="1"/>
          </p:cNvSpPr>
          <p:nvPr/>
        </p:nvSpPr>
        <p:spPr bwMode="auto">
          <a:xfrm>
            <a:off x="5046663" y="2333625"/>
            <a:ext cx="244475" cy="382588"/>
          </a:xfrm>
          <a:custGeom>
            <a:gdLst>
              <a:gd fmla="*/ 372011496 w 80" name="T0"/>
              <a:gd fmla="*/ 0 h 128" name="T1"/>
              <a:gd fmla="*/ 0 w 80" name="T2"/>
              <a:gd fmla="*/ 785943355 h 128" name="T3"/>
              <a:gd fmla="*/ 372011496 w 80" name="T4"/>
              <a:gd fmla="*/ 1143190878 h 128" name="T5"/>
              <a:gd fmla="*/ 744022991 w 80" name="T6"/>
              <a:gd fmla="*/ 785943355 h 128" name="T7"/>
              <a:gd fmla="*/ 372011496 w 80" name="T8"/>
              <a:gd fmla="*/ 0 h 128" name="T9"/>
              <a:gd fmla="*/ 372011496 w 80" name="T10"/>
              <a:gd fmla="*/ 1071742569 h 128" name="T11"/>
              <a:gd fmla="*/ 74402910 w 80" name="T12"/>
              <a:gd fmla="*/ 794874394 h 128" name="T13"/>
              <a:gd fmla="*/ 372011496 w 80" name="T14"/>
              <a:gd fmla="*/ 142899607 h 128" name="T15"/>
              <a:gd fmla="*/ 669620081 w 80" name="T16"/>
              <a:gd fmla="*/ 794874394 h 128" name="T17"/>
              <a:gd fmla="*/ 372011496 w 80" name="T18"/>
              <a:gd fmla="*/ 1071742569 h 128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b" l="0" r="r" t="0"/>
            <a:pathLst>
              <a:path h="128" w="80">
                <a:moveTo>
                  <a:pt x="40" y="0"/>
                </a:moveTo>
                <a:cubicBezTo>
                  <a:pt x="28" y="15"/>
                  <a:pt x="0" y="66"/>
                  <a:pt x="0" y="88"/>
                </a:cubicBezTo>
                <a:cubicBezTo>
                  <a:pt x="0" y="110"/>
                  <a:pt x="18" y="128"/>
                  <a:pt x="40" y="128"/>
                </a:cubicBezTo>
                <a:cubicBezTo>
                  <a:pt x="62" y="128"/>
                  <a:pt x="80" y="110"/>
                  <a:pt x="80" y="88"/>
                </a:cubicBezTo>
                <a:cubicBezTo>
                  <a:pt x="80" y="66"/>
                  <a:pt x="52" y="15"/>
                  <a:pt x="40" y="0"/>
                </a:cubicBezTo>
                <a:close/>
                <a:moveTo>
                  <a:pt x="40" y="120"/>
                </a:moveTo>
                <a:cubicBezTo>
                  <a:pt x="22" y="120"/>
                  <a:pt x="8" y="106"/>
                  <a:pt x="8" y="89"/>
                </a:cubicBezTo>
                <a:cubicBezTo>
                  <a:pt x="8" y="71"/>
                  <a:pt x="30" y="28"/>
                  <a:pt x="40" y="16"/>
                </a:cubicBezTo>
                <a:cubicBezTo>
                  <a:pt x="50" y="27"/>
                  <a:pt x="72" y="71"/>
                  <a:pt x="72" y="89"/>
                </a:cubicBezTo>
                <a:cubicBezTo>
                  <a:pt x="72" y="106"/>
                  <a:pt x="58" y="120"/>
                  <a:pt x="4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2" name="Freeform 21"/>
          <p:cNvSpPr>
            <a:spLocks noEditPoints="1"/>
          </p:cNvSpPr>
          <p:nvPr/>
        </p:nvSpPr>
        <p:spPr bwMode="auto">
          <a:xfrm>
            <a:off x="5957888" y="1816100"/>
            <a:ext cx="376237" cy="371475"/>
          </a:xfrm>
          <a:custGeom>
            <a:gdLst>
              <a:gd fmla="*/ 1077392273 w 125" name="T0"/>
              <a:gd fmla="*/ 215386597 h 124" name="T1"/>
              <a:gd fmla="*/ 977800834 w 125" name="T2"/>
              <a:gd fmla="*/ 305130763 h 124" name="T3"/>
              <a:gd fmla="*/ 823889802 w 125" name="T4"/>
              <a:gd fmla="*/ 305130763 h 124" name="T5"/>
              <a:gd fmla="*/ 823889802 w 125" name="T6"/>
              <a:gd fmla="*/ 152565382 h 124" name="T7"/>
              <a:gd fmla="*/ 914424464 w 125" name="T8"/>
              <a:gd fmla="*/ 53845900 h 124" name="T9"/>
              <a:gd fmla="*/ 534169253 w 125" name="T10"/>
              <a:gd fmla="*/ 125642431 h 124" name="T11"/>
              <a:gd fmla="*/ 452685349 w 125" name="T12"/>
              <a:gd fmla="*/ 466671460 h 124" name="T13"/>
              <a:gd fmla="*/ 63376370 w 125" name="T14"/>
              <a:gd fmla="*/ 852571074 h 124" name="T15"/>
              <a:gd fmla="*/ 63376370 w 125" name="T16"/>
              <a:gd fmla="*/ 1058985352 h 124" name="T17"/>
              <a:gd fmla="*/ 271613015 w 125" name="T18"/>
              <a:gd fmla="*/ 1058985352 h 124" name="T19"/>
              <a:gd fmla="*/ 660921993 w 125" name="T20"/>
              <a:gd fmla="*/ 673082742 h 124" name="T21"/>
              <a:gd fmla="*/ 1004962136 w 125" name="T22"/>
              <a:gd fmla="*/ 592313892 h 124" name="T23"/>
              <a:gd fmla="*/ 1077392273 w 125" name="T24"/>
              <a:gd fmla="*/ 215386597 h 124" name="T25"/>
              <a:gd fmla="*/ 959693300 w 125" name="T26"/>
              <a:gd fmla="*/ 538467991 h 124" name="T27"/>
              <a:gd fmla="*/ 651868226 w 125" name="T28"/>
              <a:gd fmla="*/ 583338576 h 124" name="T29"/>
              <a:gd fmla="*/ 217290412 w 125" name="T30"/>
              <a:gd fmla="*/ 1005136456 h 124" name="T31"/>
              <a:gd fmla="*/ 117698973 w 125" name="T32"/>
              <a:gd fmla="*/ 1005136456 h 124" name="T33"/>
              <a:gd fmla="*/ 117698973 w 125" name="T34"/>
              <a:gd fmla="*/ 906419970 h 124" name="T35"/>
              <a:gd fmla="*/ 543223020 w 125" name="T36"/>
              <a:gd fmla="*/ 475646776 h 124" name="T37"/>
              <a:gd fmla="*/ 588491856 w 125" name="T38"/>
              <a:gd fmla="*/ 179488332 h 124" name="T39"/>
              <a:gd fmla="*/ 769567199 w 125" name="T40"/>
              <a:gd fmla="*/ 98719481 h 124" name="T41"/>
              <a:gd fmla="*/ 769567199 w 125" name="T42"/>
              <a:gd fmla="*/ 358976664 h 124" name="T43"/>
              <a:gd fmla="*/ 1032123437 w 125" name="T44"/>
              <a:gd fmla="*/ 358976664 h 124" name="T45"/>
              <a:gd fmla="*/ 959693300 w 125" name="T46"/>
              <a:gd fmla="*/ 538467991 h 124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124" w="125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  <a:moveTo>
                  <a:pt x="106" y="60"/>
                </a:moveTo>
                <a:cubicBezTo>
                  <a:pt x="96" y="69"/>
                  <a:pt x="83" y="71"/>
                  <a:pt x="72" y="65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1" y="115"/>
                  <a:pt x="16" y="115"/>
                  <a:pt x="13" y="112"/>
                </a:cubicBezTo>
                <a:cubicBezTo>
                  <a:pt x="9" y="109"/>
                  <a:pt x="9" y="104"/>
                  <a:pt x="13" y="101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43"/>
                  <a:pt x="56" y="29"/>
                  <a:pt x="65" y="20"/>
                </a:cubicBezTo>
                <a:cubicBezTo>
                  <a:pt x="70" y="14"/>
                  <a:pt x="78" y="11"/>
                  <a:pt x="85" y="11"/>
                </a:cubicBezTo>
                <a:cubicBezTo>
                  <a:pt x="77" y="19"/>
                  <a:pt x="77" y="32"/>
                  <a:pt x="85" y="40"/>
                </a:cubicBezTo>
                <a:cubicBezTo>
                  <a:pt x="93" y="48"/>
                  <a:pt x="106" y="48"/>
                  <a:pt x="114" y="40"/>
                </a:cubicBezTo>
                <a:cubicBezTo>
                  <a:pt x="114" y="47"/>
                  <a:pt x="111" y="55"/>
                  <a:pt x="106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3" name="Freeform 33"/>
          <p:cNvSpPr>
            <a:spLocks noEditPoints="1"/>
          </p:cNvSpPr>
          <p:nvPr/>
        </p:nvSpPr>
        <p:spPr bwMode="auto">
          <a:xfrm>
            <a:off x="6892925" y="2268538"/>
            <a:ext cx="417513" cy="414337"/>
          </a:xfrm>
          <a:custGeom>
            <a:gdLst>
              <a:gd fmla="*/ 1298798793 w 129" name="T0"/>
              <a:gd fmla="*/ 10345577 h 129" name="T1"/>
              <a:gd fmla="*/ 0 w 129" name="T2"/>
              <a:gd fmla="*/ 631096277 h 129" name="T3"/>
              <a:gd fmla="*/ 418966204 w 129" name="T4"/>
              <a:gd fmla="*/ 879396557 h 129" name="T5"/>
              <a:gd fmla="*/ 670347869 w 129" name="T6"/>
              <a:gd fmla="*/ 1334614808 h 129" name="T7"/>
              <a:gd fmla="*/ 1340695737 w 129" name="T8"/>
              <a:gd fmla="*/ 51727887 h 129" name="T9"/>
              <a:gd fmla="*/ 1298798793 w 129" name="T10"/>
              <a:gd fmla="*/ 10345577 h 129" name="T11"/>
              <a:gd fmla="*/ 167587776 w 129" name="T12"/>
              <a:gd fmla="*/ 631096277 h 129" name="T13"/>
              <a:gd fmla="*/ 1131211017 w 129" name="T14"/>
              <a:gd fmla="*/ 175878027 h 129" name="T15"/>
              <a:gd fmla="*/ 460863148 w 129" name="T16"/>
              <a:gd fmla="*/ 796631939 h 129" name="T17"/>
              <a:gd fmla="*/ 167587776 w 129" name="T18"/>
              <a:gd fmla="*/ 631096277 h 129" name="T19"/>
              <a:gd fmla="*/ 670347869 w 129" name="T20"/>
              <a:gd fmla="*/ 1169082359 h 129" name="T21"/>
              <a:gd fmla="*/ 502760092 w 129" name="T22"/>
              <a:gd fmla="*/ 838014248 h 129" name="T23"/>
              <a:gd fmla="*/ 1173107961 w 129" name="T24"/>
              <a:gd fmla="*/ 206917971 h 129" name="T25"/>
              <a:gd fmla="*/ 670347869 w 129" name="T26"/>
              <a:gd fmla="*/ 1169082359 h 129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4" name="Freeform 37"/>
          <p:cNvSpPr>
            <a:spLocks noEditPoints="1"/>
          </p:cNvSpPr>
          <p:nvPr/>
        </p:nvSpPr>
        <p:spPr bwMode="auto">
          <a:xfrm>
            <a:off x="7254875" y="3384550"/>
            <a:ext cx="233363" cy="331788"/>
          </a:xfrm>
          <a:custGeom>
            <a:gdLst>
              <a:gd fmla="*/ 587122745 w 88" name="T0"/>
              <a:gd fmla="*/ 806760667 h 128" name="T1"/>
              <a:gd fmla="*/ 531205788 w 88" name="T2"/>
              <a:gd fmla="*/ 806760667 h 128" name="T3"/>
              <a:gd fmla="*/ 531205788 w 88" name="T4"/>
              <a:gd fmla="*/ 618515042 h 128" name="T5"/>
              <a:gd fmla="*/ 335499090 w 88" name="T6"/>
              <a:gd fmla="*/ 430272010 h 128" name="T7"/>
              <a:gd fmla="*/ 531205788 w 88" name="T8"/>
              <a:gd fmla="*/ 242028978 h 128" name="T9"/>
              <a:gd fmla="*/ 531205788 w 88" name="T10"/>
              <a:gd fmla="*/ 53783353 h 128" name="T11"/>
              <a:gd fmla="*/ 587122745 w 88" name="T12"/>
              <a:gd fmla="*/ 53783353 h 128" name="T13"/>
              <a:gd fmla="*/ 615081224 w 88" name="T14"/>
              <a:gd fmla="*/ 26892973 h 128" name="T15"/>
              <a:gd fmla="*/ 587122745 w 88" name="T16"/>
              <a:gd fmla="*/ 0 h 128" name="T17"/>
              <a:gd fmla="*/ 27958479 w 88" name="T18"/>
              <a:gd fmla="*/ 0 h 128" name="T19"/>
              <a:gd fmla="*/ 0 w 88" name="T20"/>
              <a:gd fmla="*/ 26892973 h 128" name="T21"/>
              <a:gd fmla="*/ 27958479 w 88" name="T22"/>
              <a:gd fmla="*/ 53783353 h 128" name="T23"/>
              <a:gd fmla="*/ 83875436 w 88" name="T24"/>
              <a:gd fmla="*/ 53783353 h 128" name="T25"/>
              <a:gd fmla="*/ 83875436 w 88" name="T26"/>
              <a:gd fmla="*/ 242028978 h 128" name="T27"/>
              <a:gd fmla="*/ 279582133 w 88" name="T28"/>
              <a:gd fmla="*/ 430272010 h 128" name="T29"/>
              <a:gd fmla="*/ 83875436 w 88" name="T30"/>
              <a:gd fmla="*/ 618515042 h 128" name="T31"/>
              <a:gd fmla="*/ 83875436 w 88" name="T32"/>
              <a:gd fmla="*/ 806760667 h 128" name="T33"/>
              <a:gd fmla="*/ 27958479 w 88" name="T34"/>
              <a:gd fmla="*/ 806760667 h 128" name="T35"/>
              <a:gd fmla="*/ 0 w 88" name="T36"/>
              <a:gd fmla="*/ 833651047 h 128" name="T37"/>
              <a:gd fmla="*/ 27958479 w 88" name="T38"/>
              <a:gd fmla="*/ 860544020 h 128" name="T39"/>
              <a:gd fmla="*/ 587122745 w 88" name="T40"/>
              <a:gd fmla="*/ 860544020 h 128" name="T41"/>
              <a:gd fmla="*/ 615081224 w 88" name="T42"/>
              <a:gd fmla="*/ 833651047 h 128" name="T43"/>
              <a:gd fmla="*/ 587122745 w 88" name="T44"/>
              <a:gd fmla="*/ 806760667 h 128" name="T45"/>
              <a:gd fmla="*/ 139792393 w 88" name="T46"/>
              <a:gd fmla="*/ 242028978 h 128" name="T47"/>
              <a:gd fmla="*/ 139792393 w 88" name="T48"/>
              <a:gd fmla="*/ 53783353 h 128" name="T49"/>
              <a:gd fmla="*/ 475288831 w 88" name="T50"/>
              <a:gd fmla="*/ 53783353 h 128" name="T51"/>
              <a:gd fmla="*/ 475288831 w 88" name="T52"/>
              <a:gd fmla="*/ 242028978 h 128" name="T53"/>
              <a:gd fmla="*/ 328508808 w 88" name="T54"/>
              <a:gd fmla="*/ 376488657 h 128" name="T55"/>
              <a:gd fmla="*/ 286572416 w 88" name="T56"/>
              <a:gd fmla="*/ 376488657 h 128" name="T57"/>
              <a:gd fmla="*/ 139792393 w 88" name="T58"/>
              <a:gd fmla="*/ 242028978 h 128" name="T59"/>
              <a:gd fmla="*/ 475288831 w 88" name="T60"/>
              <a:gd fmla="*/ 806760667 h 128" name="T61"/>
              <a:gd fmla="*/ 139792393 w 88" name="T62"/>
              <a:gd fmla="*/ 806760667 h 128" name="T63"/>
              <a:gd fmla="*/ 139792393 w 88" name="T64"/>
              <a:gd fmla="*/ 618515042 h 128" name="T65"/>
              <a:gd fmla="*/ 286572416 w 88" name="T66"/>
              <a:gd fmla="*/ 484055363 h 128" name="T67"/>
              <a:gd fmla="*/ 328508808 w 88" name="T68"/>
              <a:gd fmla="*/ 484055363 h 128" name="T69"/>
              <a:gd fmla="*/ 475288831 w 88" name="T70"/>
              <a:gd fmla="*/ 618515042 h 128" name="T71"/>
              <a:gd fmla="*/ 475288831 w 88" name="T72"/>
              <a:gd fmla="*/ 806760667 h 128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128" w="88">
                <a:moveTo>
                  <a:pt x="84" y="120"/>
                </a:moveTo>
                <a:cubicBezTo>
                  <a:pt x="76" y="120"/>
                  <a:pt x="76" y="120"/>
                  <a:pt x="76" y="120"/>
                </a:cubicBezTo>
                <a:cubicBezTo>
                  <a:pt x="76" y="92"/>
                  <a:pt x="76" y="92"/>
                  <a:pt x="76" y="92"/>
                </a:cubicBezTo>
                <a:cubicBezTo>
                  <a:pt x="76" y="77"/>
                  <a:pt x="63" y="64"/>
                  <a:pt x="48" y="64"/>
                </a:cubicBezTo>
                <a:cubicBezTo>
                  <a:pt x="63" y="64"/>
                  <a:pt x="76" y="51"/>
                  <a:pt x="76" y="36"/>
                </a:cubicBezTo>
                <a:cubicBezTo>
                  <a:pt x="76" y="8"/>
                  <a:pt x="76" y="8"/>
                  <a:pt x="76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51"/>
                  <a:pt x="25" y="64"/>
                  <a:pt x="40" y="64"/>
                </a:cubicBezTo>
                <a:cubicBezTo>
                  <a:pt x="25" y="64"/>
                  <a:pt x="12" y="77"/>
                  <a:pt x="12" y="92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20"/>
                  <a:pt x="0" y="122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6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lose/>
                <a:moveTo>
                  <a:pt x="20" y="36"/>
                </a:moveTo>
                <a:cubicBezTo>
                  <a:pt x="20" y="29"/>
                  <a:pt x="20" y="8"/>
                  <a:pt x="20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8"/>
                  <a:pt x="68" y="30"/>
                  <a:pt x="68" y="36"/>
                </a:cubicBezTo>
                <a:cubicBezTo>
                  <a:pt x="68" y="47"/>
                  <a:pt x="59" y="56"/>
                  <a:pt x="47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29" y="56"/>
                  <a:pt x="20" y="47"/>
                  <a:pt x="20" y="36"/>
                </a:cubicBezTo>
                <a:close/>
                <a:moveTo>
                  <a:pt x="68" y="120"/>
                </a:moveTo>
                <a:cubicBezTo>
                  <a:pt x="20" y="120"/>
                  <a:pt x="20" y="120"/>
                  <a:pt x="20" y="120"/>
                </a:cubicBezTo>
                <a:cubicBezTo>
                  <a:pt x="20" y="120"/>
                  <a:pt x="20" y="99"/>
                  <a:pt x="20" y="92"/>
                </a:cubicBezTo>
                <a:cubicBezTo>
                  <a:pt x="20" y="81"/>
                  <a:pt x="29" y="72"/>
                  <a:pt x="41" y="72"/>
                </a:cubicBezTo>
                <a:cubicBezTo>
                  <a:pt x="47" y="72"/>
                  <a:pt x="47" y="72"/>
                  <a:pt x="47" y="72"/>
                </a:cubicBezTo>
                <a:cubicBezTo>
                  <a:pt x="59" y="72"/>
                  <a:pt x="68" y="81"/>
                  <a:pt x="68" y="92"/>
                </a:cubicBezTo>
                <a:cubicBezTo>
                  <a:pt x="68" y="98"/>
                  <a:pt x="68" y="120"/>
                  <a:pt x="68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5" name="Freeform 41"/>
          <p:cNvSpPr>
            <a:spLocks noEditPoints="1"/>
          </p:cNvSpPr>
          <p:nvPr/>
        </p:nvSpPr>
        <p:spPr bwMode="auto">
          <a:xfrm>
            <a:off x="6537325" y="4262438"/>
            <a:ext cx="330200" cy="322262"/>
          </a:xfrm>
          <a:custGeom>
            <a:gdLst>
              <a:gd fmla="*/ 300057070 w 122" name="T0"/>
              <a:gd fmla="*/ 433466560 h 120" name="T1"/>
              <a:gd fmla="*/ 592798316 w 122" name="T2"/>
              <a:gd fmla="*/ 433466560 h 120" name="T3"/>
              <a:gd fmla="*/ 446427693 w 122" name="T4"/>
              <a:gd fmla="*/ 520160409 h 120" name="T5"/>
              <a:gd fmla="*/ 446427693 w 122" name="T6"/>
              <a:gd fmla="*/ 346772711 h 120" name="T7"/>
              <a:gd fmla="*/ 446427693 w 122" name="T8"/>
              <a:gd fmla="*/ 520160409 h 120" name="T9"/>
              <a:gd fmla="*/ 790395951 w 122" name="T10"/>
              <a:gd fmla="*/ 498485604 h 120" name="T11"/>
              <a:gd fmla="*/ 790395951 w 122" name="T12"/>
              <a:gd fmla="*/ 368447516 h 120" name="T13"/>
              <a:gd fmla="*/ 878218325 w 122" name="T14"/>
              <a:gd fmla="*/ 252854822 h 120" name="T15"/>
              <a:gd fmla="*/ 739166233 w 122" name="T16"/>
              <a:gd fmla="*/ 130040774 h 120" name="T17"/>
              <a:gd fmla="*/ 563524192 w 122" name="T18"/>
              <a:gd fmla="*/ 108365969 h 120" name="T19"/>
              <a:gd fmla="*/ 504975943 w 122" name="T20"/>
              <a:gd fmla="*/ 0 h 120" name="T21"/>
              <a:gd fmla="*/ 329331195 w 122" name="T22"/>
              <a:gd fmla="*/ 57795004 h 120" name="T23"/>
              <a:gd fmla="*/ 219555934 w 122" name="T24"/>
              <a:gd fmla="*/ 173387698 h 120" name="T25"/>
              <a:gd fmla="*/ 73185311 w 122" name="T26"/>
              <a:gd fmla="*/ 151712893 h 120" name="T27"/>
              <a:gd fmla="*/ 36592656 w 122" name="T28"/>
              <a:gd fmla="*/ 332324631 h 120" name="T29"/>
              <a:gd fmla="*/ 95140905 w 122" name="T30"/>
              <a:gd fmla="*/ 433466560 h 120" name="T31"/>
              <a:gd fmla="*/ 36592656 w 122" name="T32"/>
              <a:gd fmla="*/ 534608488 h 120" name="T33"/>
              <a:gd fmla="*/ 73185311 w 122" name="T34"/>
              <a:gd fmla="*/ 715220226 h 120" name="T35"/>
              <a:gd fmla="*/ 219555934 w 122" name="T36"/>
              <a:gd fmla="*/ 693545421 h 120" name="T37"/>
              <a:gd fmla="*/ 329331195 w 122" name="T38"/>
              <a:gd fmla="*/ 809138115 h 120" name="T39"/>
              <a:gd fmla="*/ 504975943 w 122" name="T40"/>
              <a:gd fmla="*/ 866933119 h 120" name="T41"/>
              <a:gd fmla="*/ 563524192 w 122" name="T42"/>
              <a:gd fmla="*/ 758567151 h 120" name="T43"/>
              <a:gd fmla="*/ 739166233 w 122" name="T44"/>
              <a:gd fmla="*/ 736892346 h 120" name="T45"/>
              <a:gd fmla="*/ 878218325 w 122" name="T46"/>
              <a:gd fmla="*/ 614078298 h 120" name="T47"/>
              <a:gd fmla="*/ 812351544 w 122" name="T48"/>
              <a:gd fmla="*/ 614078298 h 120" name="T49"/>
              <a:gd fmla="*/ 746484764 w 122" name="T50"/>
              <a:gd fmla="*/ 671873302 h 120" name="T51"/>
              <a:gd fmla="*/ 504975943 w 122" name="T52"/>
              <a:gd fmla="*/ 715220226 h 120" name="T53"/>
              <a:gd fmla="*/ 475701818 w 122" name="T54"/>
              <a:gd fmla="*/ 809138115 h 120" name="T55"/>
              <a:gd fmla="*/ 387879444 w 122" name="T56"/>
              <a:gd fmla="*/ 780239270 h 120" name="T57"/>
              <a:gd fmla="*/ 226871759 w 122" name="T58"/>
              <a:gd fmla="*/ 628526377 h 120" name="T59"/>
              <a:gd fmla="*/ 109777967 w 122" name="T60"/>
              <a:gd fmla="*/ 657425222 h 120" name="T61"/>
              <a:gd fmla="*/ 87822374 w 122" name="T62"/>
              <a:gd fmla="*/ 570731373 h 120" name="T63"/>
              <a:gd fmla="*/ 153689154 w 122" name="T64"/>
              <a:gd fmla="*/ 433466560 h 120" name="T65"/>
              <a:gd fmla="*/ 87822374 w 122" name="T66"/>
              <a:gd fmla="*/ 296201746 h 120" name="T67"/>
              <a:gd fmla="*/ 109777967 w 122" name="T68"/>
              <a:gd fmla="*/ 209507897 h 120" name="T69"/>
              <a:gd fmla="*/ 226871759 w 122" name="T70"/>
              <a:gd fmla="*/ 238406742 h 120" name="T71"/>
              <a:gd fmla="*/ 387879444 w 122" name="T72"/>
              <a:gd fmla="*/ 86693849 h 120" name="T73"/>
              <a:gd fmla="*/ 475701818 w 122" name="T74"/>
              <a:gd fmla="*/ 57795004 h 120" name="T75"/>
              <a:gd fmla="*/ 504975943 w 122" name="T76"/>
              <a:gd fmla="*/ 151712893 h 120" name="T77"/>
              <a:gd fmla="*/ 746484764 w 122" name="T78"/>
              <a:gd fmla="*/ 195059818 h 120" name="T79"/>
              <a:gd fmla="*/ 812351544 w 122" name="T80"/>
              <a:gd fmla="*/ 252854822 h 120" name="T81"/>
              <a:gd fmla="*/ 724529170 w 122" name="T82"/>
              <a:gd fmla="*/ 339548671 h 120" name="T83"/>
              <a:gd fmla="*/ 724529170 w 122" name="T84"/>
              <a:gd fmla="*/ 527384449 h 120" name="T85"/>
              <a:gd fmla="*/ 812351544 w 122" name="T86"/>
              <a:gd fmla="*/ 614078298 h 120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120" w="122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9466" name="Freeform 34"/>
          <p:cNvSpPr>
            <a:spLocks noEditPoints="1"/>
          </p:cNvSpPr>
          <p:nvPr/>
        </p:nvSpPr>
        <p:spPr bwMode="auto">
          <a:xfrm>
            <a:off x="5451475" y="4305300"/>
            <a:ext cx="273050" cy="273050"/>
          </a:xfrm>
          <a:custGeom>
            <a:gdLst>
              <a:gd fmla="*/ 18226088 w 128" name="T0"/>
              <a:gd fmla="*/ 217885367 h 128" name="T1"/>
              <a:gd fmla="*/ 200476296 w 128" name="T2"/>
              <a:gd fmla="*/ 217885367 h 128" name="T3"/>
              <a:gd fmla="*/ 218702384 w 128" name="T4"/>
              <a:gd fmla="*/ 199727542 h 128" name="T5"/>
              <a:gd fmla="*/ 200476296 w 128" name="T6"/>
              <a:gd fmla="*/ 181569717 h 128" name="T7"/>
              <a:gd fmla="*/ 59232651 w 128" name="T8"/>
              <a:gd fmla="*/ 181569717 h 128" name="T9"/>
              <a:gd fmla="*/ 291602468 w 128" name="T10"/>
              <a:gd fmla="*/ 36313517 h 128" name="T11"/>
              <a:gd fmla="*/ 542198371 w 128" name="T12"/>
              <a:gd fmla="*/ 254198884 h 128" name="T13"/>
              <a:gd fmla="*/ 578648413 w 128" name="T14"/>
              <a:gd fmla="*/ 254198884 h 128" name="T15"/>
              <a:gd fmla="*/ 291602468 w 128" name="T16"/>
              <a:gd fmla="*/ 0 h 128" name="T17"/>
              <a:gd fmla="*/ 36450042 w 128" name="T18"/>
              <a:gd fmla="*/ 149795657 h 128" name="T19"/>
              <a:gd fmla="*/ 36450042 w 128" name="T20"/>
              <a:gd fmla="*/ 18157825 h 128" name="T21"/>
              <a:gd fmla="*/ 18226088 w 128" name="T22"/>
              <a:gd fmla="*/ 0 h 128" name="T23"/>
              <a:gd fmla="*/ 0 w 128" name="T24"/>
              <a:gd fmla="*/ 18157825 h 128" name="T25"/>
              <a:gd fmla="*/ 0 w 128" name="T26"/>
              <a:gd fmla="*/ 199727542 h 128" name="T27"/>
              <a:gd fmla="*/ 18226088 w 128" name="T28"/>
              <a:gd fmla="*/ 217885367 h 128" name="T29"/>
              <a:gd fmla="*/ 564978848 w 128" name="T30"/>
              <a:gd fmla="*/ 363141568 h 128" name="T31"/>
              <a:gd fmla="*/ 382728639 w 128" name="T32"/>
              <a:gd fmla="*/ 363141568 h 128" name="T33"/>
              <a:gd fmla="*/ 364502551 w 128" name="T34"/>
              <a:gd fmla="*/ 381297259 h 128" name="T35"/>
              <a:gd fmla="*/ 382728639 w 128" name="T36"/>
              <a:gd fmla="*/ 399455084 h 128" name="T37"/>
              <a:gd fmla="*/ 523972284 w 128" name="T38"/>
              <a:gd fmla="*/ 399455084 h 128" name="T39"/>
              <a:gd fmla="*/ 291602468 w 128" name="T40"/>
              <a:gd fmla="*/ 544711285 h 128" name="T41"/>
              <a:gd fmla="*/ 41006564 w 128" name="T42"/>
              <a:gd fmla="*/ 326825918 h 128" name="T43"/>
              <a:gd fmla="*/ 4556522 w 128" name="T44"/>
              <a:gd fmla="*/ 326825918 h 128" name="T45"/>
              <a:gd fmla="*/ 291602468 w 128" name="T46"/>
              <a:gd fmla="*/ 581024802 h 128" name="T47"/>
              <a:gd fmla="*/ 546754893 w 128" name="T48"/>
              <a:gd fmla="*/ 431229145 h 128" name="T49"/>
              <a:gd fmla="*/ 546754893 w 128" name="T50"/>
              <a:gd fmla="*/ 562866977 h 128" name="T51"/>
              <a:gd fmla="*/ 564978848 w 128" name="T52"/>
              <a:gd fmla="*/ 581024802 h 128" name="T53"/>
              <a:gd fmla="*/ 583204935 w 128" name="T54"/>
              <a:gd fmla="*/ 562866977 h 128" name="T55"/>
              <a:gd fmla="*/ 583204935 w 128" name="T56"/>
              <a:gd fmla="*/ 381297259 h 128" name="T57"/>
              <a:gd fmla="*/ 564978848 w 128" name="T58"/>
              <a:gd fmla="*/ 363141568 h 128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128" w="128">
                <a:moveTo>
                  <a:pt x="4" y="48"/>
                </a:moveTo>
                <a:cubicBezTo>
                  <a:pt x="44" y="48"/>
                  <a:pt x="44" y="48"/>
                  <a:pt x="44" y="48"/>
                </a:cubicBezTo>
                <a:cubicBezTo>
                  <a:pt x="46" y="48"/>
                  <a:pt x="48" y="46"/>
                  <a:pt x="48" y="44"/>
                </a:cubicBezTo>
                <a:cubicBezTo>
                  <a:pt x="48" y="42"/>
                  <a:pt x="46" y="40"/>
                  <a:pt x="44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22" y="21"/>
                  <a:pt x="42" y="8"/>
                  <a:pt x="64" y="8"/>
                </a:cubicBezTo>
                <a:cubicBezTo>
                  <a:pt x="92" y="8"/>
                  <a:pt x="115" y="29"/>
                  <a:pt x="119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4" y="24"/>
                  <a:pt x="97" y="0"/>
                  <a:pt x="64" y="0"/>
                </a:cubicBezTo>
                <a:cubicBezTo>
                  <a:pt x="40" y="0"/>
                  <a:pt x="19" y="13"/>
                  <a:pt x="8" y="33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48"/>
                  <a:pt x="4" y="48"/>
                </a:cubicBezTo>
                <a:close/>
                <a:moveTo>
                  <a:pt x="124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82" y="80"/>
                  <a:pt x="80" y="82"/>
                  <a:pt x="80" y="84"/>
                </a:cubicBezTo>
                <a:cubicBezTo>
                  <a:pt x="80" y="86"/>
                  <a:pt x="82" y="88"/>
                  <a:pt x="84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06" y="107"/>
                  <a:pt x="86" y="120"/>
                  <a:pt x="64" y="120"/>
                </a:cubicBezTo>
                <a:cubicBezTo>
                  <a:pt x="36" y="120"/>
                  <a:pt x="13" y="99"/>
                  <a:pt x="9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4" y="104"/>
                  <a:pt x="31" y="128"/>
                  <a:pt x="64" y="128"/>
                </a:cubicBezTo>
                <a:cubicBezTo>
                  <a:pt x="88" y="128"/>
                  <a:pt x="109" y="115"/>
                  <a:pt x="120" y="95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26" y="128"/>
                  <a:pt x="128" y="126"/>
                  <a:pt x="128" y="12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80"/>
                  <a:pt x="124" y="80"/>
                  <a:pt x="12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9467" name="组合 79"/>
          <p:cNvGrpSpPr/>
          <p:nvPr/>
        </p:nvGrpSpPr>
        <p:grpSpPr>
          <a:xfrm>
            <a:off x="250825" y="884238"/>
            <a:ext cx="3843338" cy="1128712"/>
            <a:chOff x="1477283" y="1251978"/>
            <a:chExt cx="3842826" cy="1127265"/>
          </a:xfrm>
        </p:grpSpPr>
        <p:sp>
          <p:nvSpPr>
            <p:cNvPr id="28" name="文本框 27"/>
            <p:cNvSpPr txBox="1"/>
            <p:nvPr/>
          </p:nvSpPr>
          <p:spPr>
            <a:xfrm>
              <a:off x="1477283" y="1646758"/>
              <a:ext cx="3842826" cy="7244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29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6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796320" y="1646758"/>
              <a:ext cx="24222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8" name="组合 79"/>
          <p:cNvGrpSpPr/>
          <p:nvPr/>
        </p:nvGrpSpPr>
        <p:grpSpPr>
          <a:xfrm>
            <a:off x="250825" y="3165475"/>
            <a:ext cx="3843338" cy="1128713"/>
            <a:chOff x="1477283" y="1251978"/>
            <a:chExt cx="3842826" cy="1127265"/>
          </a:xfrm>
        </p:grpSpPr>
        <p:sp>
          <p:nvSpPr>
            <p:cNvPr id="32" name="文本框 31"/>
            <p:cNvSpPr txBox="1"/>
            <p:nvPr/>
          </p:nvSpPr>
          <p:spPr>
            <a:xfrm>
              <a:off x="1477283" y="1646759"/>
              <a:ext cx="3842826" cy="724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33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6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2796320" y="1646759"/>
              <a:ext cx="24222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0" name="组合 20"/>
          <p:cNvGrpSpPr/>
          <p:nvPr/>
        </p:nvGrpSpPr>
        <p:grpSpPr>
          <a:xfrm>
            <a:off x="8102600" y="884238"/>
            <a:ext cx="4191000" cy="1128712"/>
            <a:chOff x="2656785" y="1251978"/>
            <a:chExt cx="4192710" cy="1127266"/>
          </a:xfrm>
        </p:grpSpPr>
        <p:sp>
          <p:nvSpPr>
            <p:cNvPr id="40" name="文本框 39"/>
            <p:cNvSpPr txBox="1"/>
            <p:nvPr/>
          </p:nvSpPr>
          <p:spPr>
            <a:xfrm>
              <a:off x="2656784" y="1646759"/>
              <a:ext cx="4192710" cy="72449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41" name="文本框 22"/>
            <p:cNvSpPr txBox="1">
              <a:spLocks noChangeArrowheads="1"/>
            </p:cNvSpPr>
            <p:nvPr/>
          </p:nvSpPr>
          <p:spPr bwMode="auto">
            <a:xfrm>
              <a:off x="2671080" y="1251978"/>
              <a:ext cx="2075709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2753663" y="1646759"/>
              <a:ext cx="24219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1" name="组合 20"/>
          <p:cNvGrpSpPr/>
          <p:nvPr/>
        </p:nvGrpSpPr>
        <p:grpSpPr>
          <a:xfrm>
            <a:off x="8102600" y="2979738"/>
            <a:ext cx="4191000" cy="1128712"/>
            <a:chOff x="2656785" y="1251978"/>
            <a:chExt cx="4192710" cy="1127266"/>
          </a:xfrm>
        </p:grpSpPr>
        <p:sp>
          <p:nvSpPr>
            <p:cNvPr id="44" name="文本框 43"/>
            <p:cNvSpPr txBox="1"/>
            <p:nvPr/>
          </p:nvSpPr>
          <p:spPr>
            <a:xfrm>
              <a:off x="2656784" y="1646759"/>
              <a:ext cx="4192710" cy="72449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45" name="文本框 22"/>
            <p:cNvSpPr txBox="1">
              <a:spLocks noChangeArrowheads="1"/>
            </p:cNvSpPr>
            <p:nvPr/>
          </p:nvSpPr>
          <p:spPr bwMode="auto">
            <a:xfrm>
              <a:off x="2671080" y="1251978"/>
              <a:ext cx="2075709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2753663" y="1646759"/>
              <a:ext cx="24219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72" name="组合 20"/>
          <p:cNvGrpSpPr/>
          <p:nvPr/>
        </p:nvGrpSpPr>
        <p:grpSpPr>
          <a:xfrm>
            <a:off x="8102600" y="5129213"/>
            <a:ext cx="4191000" cy="1127125"/>
            <a:chOff x="2656785" y="1251978"/>
            <a:chExt cx="4192710" cy="1127266"/>
          </a:xfrm>
        </p:grpSpPr>
        <p:sp>
          <p:nvSpPr>
            <p:cNvPr id="48" name="文本框 47"/>
            <p:cNvSpPr txBox="1"/>
            <p:nvPr/>
          </p:nvSpPr>
          <p:spPr>
            <a:xfrm>
              <a:off x="2656784" y="1647314"/>
              <a:ext cx="4192710" cy="7255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49" name="文本框 22"/>
            <p:cNvSpPr txBox="1">
              <a:spLocks noChangeArrowheads="1"/>
            </p:cNvSpPr>
            <p:nvPr/>
          </p:nvSpPr>
          <p:spPr bwMode="auto">
            <a:xfrm>
              <a:off x="2671080" y="1251978"/>
              <a:ext cx="2075709" cy="3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2753663" y="1647314"/>
              <a:ext cx="24219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79"/>
          <p:cNvGrpSpPr/>
          <p:nvPr/>
        </p:nvGrpSpPr>
        <p:grpSpPr>
          <a:xfrm>
            <a:off x="250825" y="5448300"/>
            <a:ext cx="3843338" cy="1127125"/>
            <a:chOff x="1477283" y="1251978"/>
            <a:chExt cx="3842826" cy="1127265"/>
          </a:xfrm>
        </p:grpSpPr>
        <p:sp>
          <p:nvSpPr>
            <p:cNvPr id="51" name="文本框 50"/>
            <p:cNvSpPr txBox="1"/>
            <p:nvPr/>
          </p:nvSpPr>
          <p:spPr>
            <a:xfrm>
              <a:off x="1477283" y="1647315"/>
              <a:ext cx="3842826" cy="725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52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6" cy="39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2796320" y="1647315"/>
              <a:ext cx="24222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6000" spd="med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9460"/>
      <p:bldP grpId="0" spid="19461"/>
      <p:bldP grpId="0" spid="19462"/>
      <p:bldP grpId="0" spid="19463"/>
      <p:bldP grpId="0" spid="19464"/>
      <p:bldP grpId="0" spid="19465"/>
      <p:bldP grpId="0" spid="19466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482" name="组合 9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3</a:t>
              </a:r>
            </a:p>
          </p:txBody>
        </p:sp>
        <p:sp>
          <p:nvSpPr>
            <p:cNvPr id="20484" name="文本框 12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20485" name="文本框 13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sp>
        <p:nvSpPr>
          <p:cNvPr id="60" name="泪滴形 59"/>
          <p:cNvSpPr/>
          <p:nvPr/>
        </p:nvSpPr>
        <p:spPr>
          <a:xfrm rot="2713106">
            <a:off x="1527922" y="1716969"/>
            <a:ext cx="1795899" cy="1795900"/>
          </a:xfrm>
          <a:prstGeom prst="teardrop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Freeform 5"/>
          <p:cNvSpPr>
            <a:spLocks noEditPoints="1"/>
          </p:cNvSpPr>
          <p:nvPr/>
        </p:nvSpPr>
        <p:spPr bwMode="auto">
          <a:xfrm>
            <a:off x="2227525" y="2402261"/>
            <a:ext cx="426190" cy="425310"/>
          </a:xfrm>
          <a:custGeom>
            <a:gdLst>
              <a:gd fmla="*/ 16 w 112" name="T0"/>
              <a:gd fmla="*/ 64 h 112" name="T1"/>
              <a:gd fmla="*/ 0 w 112" name="T2"/>
              <a:gd fmla="*/ 96 h 112" name="T3"/>
              <a:gd fmla="*/ 32 w 112" name="T4"/>
              <a:gd fmla="*/ 112 h 112" name="T5"/>
              <a:gd fmla="*/ 48 w 112" name="T6"/>
              <a:gd fmla="*/ 80 h 112" name="T7"/>
              <a:gd fmla="*/ 40 w 112" name="T8"/>
              <a:gd fmla="*/ 96 h 112" name="T9"/>
              <a:gd fmla="*/ 16 w 112" name="T10"/>
              <a:gd fmla="*/ 104 h 112" name="T11"/>
              <a:gd fmla="*/ 8 w 112" name="T12"/>
              <a:gd fmla="*/ 80 h 112" name="T13"/>
              <a:gd fmla="*/ 32 w 112" name="T14"/>
              <a:gd fmla="*/ 72 h 112" name="T15"/>
              <a:gd fmla="*/ 40 w 112" name="T16"/>
              <a:gd fmla="*/ 96 h 112" name="T17"/>
              <a:gd fmla="*/ 16 w 112" name="T18"/>
              <a:gd fmla="*/ 0 h 112" name="T19"/>
              <a:gd fmla="*/ 0 w 112" name="T20"/>
              <a:gd fmla="*/ 32 h 112" name="T21"/>
              <a:gd fmla="*/ 32 w 112" name="T22"/>
              <a:gd fmla="*/ 48 h 112" name="T23"/>
              <a:gd fmla="*/ 48 w 112" name="T24"/>
              <a:gd fmla="*/ 16 h 112" name="T25"/>
              <a:gd fmla="*/ 40 w 112" name="T26"/>
              <a:gd fmla="*/ 32 h 112" name="T27"/>
              <a:gd fmla="*/ 16 w 112" name="T28"/>
              <a:gd fmla="*/ 40 h 112" name="T29"/>
              <a:gd fmla="*/ 8 w 112" name="T30"/>
              <a:gd fmla="*/ 16 h 112" name="T31"/>
              <a:gd fmla="*/ 32 w 112" name="T32"/>
              <a:gd fmla="*/ 8 h 112" name="T33"/>
              <a:gd fmla="*/ 40 w 112" name="T34"/>
              <a:gd fmla="*/ 32 h 112" name="T35"/>
              <a:gd fmla="*/ 80 w 112" name="T36"/>
              <a:gd fmla="*/ 64 h 112" name="T37"/>
              <a:gd fmla="*/ 64 w 112" name="T38"/>
              <a:gd fmla="*/ 96 h 112" name="T39"/>
              <a:gd fmla="*/ 96 w 112" name="T40"/>
              <a:gd fmla="*/ 112 h 112" name="T41"/>
              <a:gd fmla="*/ 112 w 112" name="T42"/>
              <a:gd fmla="*/ 80 h 112" name="T43"/>
              <a:gd fmla="*/ 104 w 112" name="T44"/>
              <a:gd fmla="*/ 96 h 112" name="T45"/>
              <a:gd fmla="*/ 80 w 112" name="T46"/>
              <a:gd fmla="*/ 104 h 112" name="T47"/>
              <a:gd fmla="*/ 72 w 112" name="T48"/>
              <a:gd fmla="*/ 80 h 112" name="T49"/>
              <a:gd fmla="*/ 96 w 112" name="T50"/>
              <a:gd fmla="*/ 72 h 112" name="T51"/>
              <a:gd fmla="*/ 104 w 112" name="T52"/>
              <a:gd fmla="*/ 96 h 112" name="T53"/>
              <a:gd fmla="*/ 80 w 112" name="T54"/>
              <a:gd fmla="*/ 0 h 112" name="T55"/>
              <a:gd fmla="*/ 64 w 112" name="T56"/>
              <a:gd fmla="*/ 32 h 112" name="T57"/>
              <a:gd fmla="*/ 96 w 112" name="T58"/>
              <a:gd fmla="*/ 48 h 112" name="T59"/>
              <a:gd fmla="*/ 112 w 112" name="T60"/>
              <a:gd fmla="*/ 16 h 112" name="T61"/>
              <a:gd fmla="*/ 104 w 112" name="T62"/>
              <a:gd fmla="*/ 32 h 112" name="T63"/>
              <a:gd fmla="*/ 80 w 112" name="T64"/>
              <a:gd fmla="*/ 40 h 112" name="T65"/>
              <a:gd fmla="*/ 72 w 112" name="T66"/>
              <a:gd fmla="*/ 16 h 112" name="T67"/>
              <a:gd fmla="*/ 96 w 112" name="T68"/>
              <a:gd fmla="*/ 8 h 112" name="T69"/>
              <a:gd fmla="*/ 104 w 112" name="T70"/>
              <a:gd fmla="*/ 32 h 11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12" w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94" name="泪滴形 93"/>
          <p:cNvSpPr/>
          <p:nvPr/>
        </p:nvSpPr>
        <p:spPr>
          <a:xfrm rot="2713106">
            <a:off x="5860326" y="1716969"/>
            <a:ext cx="1795899" cy="1795900"/>
          </a:xfrm>
          <a:prstGeom prst="teardrop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Freeform 25"/>
          <p:cNvSpPr/>
          <p:nvPr/>
        </p:nvSpPr>
        <p:spPr bwMode="auto">
          <a:xfrm>
            <a:off x="6584324" y="2376118"/>
            <a:ext cx="433044" cy="440822"/>
          </a:xfrm>
          <a:custGeom>
            <a:gdLst>
              <a:gd fmla="*/ 109 w 115" name="T0"/>
              <a:gd fmla="*/ 43 h 117" name="T1"/>
              <a:gd fmla="*/ 52 w 115" name="T2"/>
              <a:gd fmla="*/ 99 h 117" name="T3"/>
              <a:gd fmla="*/ 18 w 115" name="T4"/>
              <a:gd fmla="*/ 99 h 117" name="T5"/>
              <a:gd fmla="*/ 18 w 115" name="T6"/>
              <a:gd fmla="*/ 65 h 117" name="T7"/>
              <a:gd fmla="*/ 69 w 115" name="T8"/>
              <a:gd fmla="*/ 15 h 117" name="T9"/>
              <a:gd fmla="*/ 92 w 115" name="T10"/>
              <a:gd fmla="*/ 15 h 117" name="T11"/>
              <a:gd fmla="*/ 92 w 115" name="T12"/>
              <a:gd fmla="*/ 37 h 117" name="T13"/>
              <a:gd fmla="*/ 41 w 115" name="T14"/>
              <a:gd fmla="*/ 88 h 117" name="T15"/>
              <a:gd fmla="*/ 30 w 115" name="T16"/>
              <a:gd fmla="*/ 88 h 117" name="T17"/>
              <a:gd fmla="*/ 30 w 115" name="T18"/>
              <a:gd fmla="*/ 77 h 117" name="T19"/>
              <a:gd fmla="*/ 75 w 115" name="T20"/>
              <a:gd fmla="*/ 31 h 117" name="T21"/>
              <a:gd fmla="*/ 69 w 115" name="T22"/>
              <a:gd fmla="*/ 26 h 117" name="T23"/>
              <a:gd fmla="*/ 24 w 115" name="T24"/>
              <a:gd fmla="*/ 71 h 117" name="T25"/>
              <a:gd fmla="*/ 24 w 115" name="T26"/>
              <a:gd fmla="*/ 93 h 117" name="T27"/>
              <a:gd fmla="*/ 47 w 115" name="T28"/>
              <a:gd fmla="*/ 93 h 117" name="T29"/>
              <a:gd fmla="*/ 98 w 115" name="T30"/>
              <a:gd fmla="*/ 43 h 117" name="T31"/>
              <a:gd fmla="*/ 98 w 115" name="T32"/>
              <a:gd fmla="*/ 9 h 117" name="T33"/>
              <a:gd fmla="*/ 64 w 115" name="T34"/>
              <a:gd fmla="*/ 9 h 117" name="T35"/>
              <a:gd fmla="*/ 10 w 115" name="T36"/>
              <a:gd fmla="*/ 62 h 117" name="T37"/>
              <a:gd fmla="*/ 10 w 115" name="T38"/>
              <a:gd fmla="*/ 63 h 117" name="T39"/>
              <a:gd fmla="*/ 12 w 115" name="T40"/>
              <a:gd fmla="*/ 105 h 117" name="T41"/>
              <a:gd fmla="*/ 55 w 115" name="T42"/>
              <a:gd fmla="*/ 107 h 117" name="T43"/>
              <a:gd fmla="*/ 55 w 115" name="T44"/>
              <a:gd fmla="*/ 107 h 117" name="T45"/>
              <a:gd fmla="*/ 115 w 115" name="T46"/>
              <a:gd fmla="*/ 48 h 117" name="T47"/>
              <a:gd fmla="*/ 109 w 115" name="T48"/>
              <a:gd fmla="*/ 43 h 117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17" w="115">
                <a:moveTo>
                  <a:pt x="109" y="43"/>
                </a:moveTo>
                <a:cubicBezTo>
                  <a:pt x="52" y="99"/>
                  <a:pt x="52" y="99"/>
                  <a:pt x="52" y="99"/>
                </a:cubicBezTo>
                <a:cubicBezTo>
                  <a:pt x="43" y="108"/>
                  <a:pt x="28" y="108"/>
                  <a:pt x="18" y="99"/>
                </a:cubicBezTo>
                <a:cubicBezTo>
                  <a:pt x="9" y="90"/>
                  <a:pt x="9" y="75"/>
                  <a:pt x="18" y="65"/>
                </a:cubicBezTo>
                <a:cubicBezTo>
                  <a:pt x="69" y="15"/>
                  <a:pt x="69" y="15"/>
                  <a:pt x="69" y="15"/>
                </a:cubicBezTo>
                <a:cubicBezTo>
                  <a:pt x="76" y="8"/>
                  <a:pt x="86" y="8"/>
                  <a:pt x="92" y="15"/>
                </a:cubicBezTo>
                <a:cubicBezTo>
                  <a:pt x="98" y="21"/>
                  <a:pt x="98" y="31"/>
                  <a:pt x="92" y="37"/>
                </a:cubicBezTo>
                <a:cubicBezTo>
                  <a:pt x="41" y="88"/>
                  <a:pt x="41" y="88"/>
                  <a:pt x="41" y="88"/>
                </a:cubicBezTo>
                <a:cubicBezTo>
                  <a:pt x="38" y="91"/>
                  <a:pt x="33" y="91"/>
                  <a:pt x="30" y="88"/>
                </a:cubicBezTo>
                <a:cubicBezTo>
                  <a:pt x="26" y="85"/>
                  <a:pt x="26" y="80"/>
                  <a:pt x="30" y="77"/>
                </a:cubicBezTo>
                <a:cubicBezTo>
                  <a:pt x="75" y="31"/>
                  <a:pt x="75" y="31"/>
                  <a:pt x="75" y="31"/>
                </a:cubicBezTo>
                <a:cubicBezTo>
                  <a:pt x="69" y="26"/>
                  <a:pt x="69" y="26"/>
                  <a:pt x="69" y="26"/>
                </a:cubicBezTo>
                <a:cubicBezTo>
                  <a:pt x="24" y="71"/>
                  <a:pt x="24" y="71"/>
                  <a:pt x="24" y="71"/>
                </a:cubicBezTo>
                <a:cubicBezTo>
                  <a:pt x="18" y="77"/>
                  <a:pt x="18" y="87"/>
                  <a:pt x="24" y="93"/>
                </a:cubicBezTo>
                <a:cubicBezTo>
                  <a:pt x="30" y="100"/>
                  <a:pt x="40" y="100"/>
                  <a:pt x="47" y="93"/>
                </a:cubicBezTo>
                <a:cubicBezTo>
                  <a:pt x="98" y="43"/>
                  <a:pt x="98" y="43"/>
                  <a:pt x="98" y="43"/>
                </a:cubicBezTo>
                <a:cubicBezTo>
                  <a:pt x="107" y="33"/>
                  <a:pt x="107" y="18"/>
                  <a:pt x="98" y="9"/>
                </a:cubicBezTo>
                <a:cubicBezTo>
                  <a:pt x="88" y="0"/>
                  <a:pt x="73" y="0"/>
                  <a:pt x="64" y="9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63"/>
                  <a:pt x="10" y="63"/>
                  <a:pt x="10" y="63"/>
                </a:cubicBezTo>
                <a:cubicBezTo>
                  <a:pt x="0" y="75"/>
                  <a:pt x="1" y="93"/>
                  <a:pt x="12" y="105"/>
                </a:cubicBezTo>
                <a:cubicBezTo>
                  <a:pt x="24" y="116"/>
                  <a:pt x="42" y="11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115" y="48"/>
                  <a:pt x="115" y="48"/>
                  <a:pt x="115" y="48"/>
                </a:cubicBezTo>
                <a:lnTo>
                  <a:pt x="109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95" name="泪滴形 94"/>
          <p:cNvSpPr/>
          <p:nvPr/>
        </p:nvSpPr>
        <p:spPr>
          <a:xfrm rot="2713106">
            <a:off x="8026527" y="1716969"/>
            <a:ext cx="1795899" cy="1795900"/>
          </a:xfrm>
          <a:prstGeom prst="teardrop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0" name="Freeform 33"/>
          <p:cNvSpPr>
            <a:spLocks noEditPoints="1"/>
          </p:cNvSpPr>
          <p:nvPr/>
        </p:nvSpPr>
        <p:spPr bwMode="auto">
          <a:xfrm>
            <a:off x="8753565" y="2372299"/>
            <a:ext cx="449426" cy="447180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93" name="泪滴形 92"/>
          <p:cNvSpPr/>
          <p:nvPr/>
        </p:nvSpPr>
        <p:spPr>
          <a:xfrm rot="2713106">
            <a:off x="3694124" y="1716969"/>
            <a:ext cx="1795899" cy="1795900"/>
          </a:xfrm>
          <a:prstGeom prst="teardrop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Freeform 15"/>
          <p:cNvSpPr>
            <a:spLocks noEditPoints="1"/>
          </p:cNvSpPr>
          <p:nvPr/>
        </p:nvSpPr>
        <p:spPr bwMode="auto">
          <a:xfrm>
            <a:off x="4403651" y="2404971"/>
            <a:ext cx="494828" cy="442108"/>
          </a:xfrm>
          <a:custGeom>
            <a:gdLst>
              <a:gd fmla="*/ 107 w 134" name="T0"/>
              <a:gd fmla="*/ 16 h 120" name="T1"/>
              <a:gd fmla="*/ 91 w 134" name="T2"/>
              <a:gd fmla="*/ 0 h 120" name="T3"/>
              <a:gd fmla="*/ 43 w 134" name="T4"/>
              <a:gd fmla="*/ 0 h 120" name="T5"/>
              <a:gd fmla="*/ 27 w 134" name="T6"/>
              <a:gd fmla="*/ 16 h 120" name="T7"/>
              <a:gd fmla="*/ 3 w 134" name="T8"/>
              <a:gd fmla="*/ 32 h 120" name="T9"/>
              <a:gd fmla="*/ 27 w 134" name="T10"/>
              <a:gd fmla="*/ 56 h 120" name="T11"/>
              <a:gd fmla="*/ 30 w 134" name="T12"/>
              <a:gd fmla="*/ 56 h 120" name="T13"/>
              <a:gd fmla="*/ 63 w 134" name="T14"/>
              <a:gd fmla="*/ 88 h 120" name="T15"/>
              <a:gd fmla="*/ 63 w 134" name="T16"/>
              <a:gd fmla="*/ 112 h 120" name="T17"/>
              <a:gd fmla="*/ 51 w 134" name="T18"/>
              <a:gd fmla="*/ 112 h 120" name="T19"/>
              <a:gd fmla="*/ 47 w 134" name="T20"/>
              <a:gd fmla="*/ 116 h 120" name="T21"/>
              <a:gd fmla="*/ 51 w 134" name="T22"/>
              <a:gd fmla="*/ 120 h 120" name="T23"/>
              <a:gd fmla="*/ 83 w 134" name="T24"/>
              <a:gd fmla="*/ 120 h 120" name="T25"/>
              <a:gd fmla="*/ 87 w 134" name="T26"/>
              <a:gd fmla="*/ 116 h 120" name="T27"/>
              <a:gd fmla="*/ 83 w 134" name="T28"/>
              <a:gd fmla="*/ 112 h 120" name="T29"/>
              <a:gd fmla="*/ 71 w 134" name="T30"/>
              <a:gd fmla="*/ 112 h 120" name="T31"/>
              <a:gd fmla="*/ 71 w 134" name="T32"/>
              <a:gd fmla="*/ 88 h 120" name="T33"/>
              <a:gd fmla="*/ 104 w 134" name="T34"/>
              <a:gd fmla="*/ 56 h 120" name="T35"/>
              <a:gd fmla="*/ 107 w 134" name="T36"/>
              <a:gd fmla="*/ 56 h 120" name="T37"/>
              <a:gd fmla="*/ 131 w 134" name="T38"/>
              <a:gd fmla="*/ 32 h 120" name="T39"/>
              <a:gd fmla="*/ 107 w 134" name="T40"/>
              <a:gd fmla="*/ 16 h 120" name="T41"/>
              <a:gd fmla="*/ 27 w 134" name="T42"/>
              <a:gd fmla="*/ 48 h 120" name="T43"/>
              <a:gd fmla="*/ 11 w 134" name="T44"/>
              <a:gd fmla="*/ 32 h 120" name="T45"/>
              <a:gd fmla="*/ 27 w 134" name="T46"/>
              <a:gd fmla="*/ 24 h 120" name="T47"/>
              <a:gd fmla="*/ 27 w 134" name="T48"/>
              <a:gd fmla="*/ 48 h 120" name="T49"/>
              <a:gd fmla="*/ 99 w 134" name="T50"/>
              <a:gd fmla="*/ 40 h 120" name="T51"/>
              <a:gd fmla="*/ 67 w 134" name="T52"/>
              <a:gd fmla="*/ 80 h 120" name="T53"/>
              <a:gd fmla="*/ 35 w 134" name="T54"/>
              <a:gd fmla="*/ 40 h 120" name="T55"/>
              <a:gd fmla="*/ 35 w 134" name="T56"/>
              <a:gd fmla="*/ 16 h 120" name="T57"/>
              <a:gd fmla="*/ 43 w 134" name="T58"/>
              <a:gd fmla="*/ 8 h 120" name="T59"/>
              <a:gd fmla="*/ 91 w 134" name="T60"/>
              <a:gd fmla="*/ 8 h 120" name="T61"/>
              <a:gd fmla="*/ 99 w 134" name="T62"/>
              <a:gd fmla="*/ 16 h 120" name="T63"/>
              <a:gd fmla="*/ 99 w 134" name="T64"/>
              <a:gd fmla="*/ 40 h 120" name="T65"/>
              <a:gd fmla="*/ 107 w 134" name="T66"/>
              <a:gd fmla="*/ 48 h 120" name="T67"/>
              <a:gd fmla="*/ 107 w 134" name="T68"/>
              <a:gd fmla="*/ 24 h 120" name="T69"/>
              <a:gd fmla="*/ 123 w 134" name="T70"/>
              <a:gd fmla="*/ 32 h 120" name="T71"/>
              <a:gd fmla="*/ 107 w 134" name="T72"/>
              <a:gd fmla="*/ 48 h 12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0" w="134">
                <a:moveTo>
                  <a:pt x="107" y="16"/>
                </a:moveTo>
                <a:cubicBezTo>
                  <a:pt x="107" y="7"/>
                  <a:pt x="100" y="0"/>
                  <a:pt x="9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4" y="0"/>
                  <a:pt x="27" y="7"/>
                  <a:pt x="27" y="16"/>
                </a:cubicBezTo>
                <a:cubicBezTo>
                  <a:pt x="0" y="16"/>
                  <a:pt x="3" y="16"/>
                  <a:pt x="3" y="32"/>
                </a:cubicBezTo>
                <a:cubicBezTo>
                  <a:pt x="3" y="45"/>
                  <a:pt x="14" y="56"/>
                  <a:pt x="27" y="56"/>
                </a:cubicBezTo>
                <a:cubicBezTo>
                  <a:pt x="28" y="56"/>
                  <a:pt x="29" y="56"/>
                  <a:pt x="30" y="56"/>
                </a:cubicBezTo>
                <a:cubicBezTo>
                  <a:pt x="35" y="71"/>
                  <a:pt x="48" y="86"/>
                  <a:pt x="63" y="8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49" y="112"/>
                  <a:pt x="47" y="114"/>
                  <a:pt x="47" y="116"/>
                </a:cubicBezTo>
                <a:cubicBezTo>
                  <a:pt x="47" y="118"/>
                  <a:pt x="49" y="120"/>
                  <a:pt x="51" y="120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5" y="120"/>
                  <a:pt x="87" y="118"/>
                  <a:pt x="87" y="116"/>
                </a:cubicBezTo>
                <a:cubicBezTo>
                  <a:pt x="87" y="114"/>
                  <a:pt x="85" y="112"/>
                  <a:pt x="83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88"/>
                  <a:pt x="71" y="88"/>
                  <a:pt x="71" y="88"/>
                </a:cubicBezTo>
                <a:cubicBezTo>
                  <a:pt x="86" y="86"/>
                  <a:pt x="99" y="71"/>
                  <a:pt x="104" y="56"/>
                </a:cubicBezTo>
                <a:cubicBezTo>
                  <a:pt x="105" y="56"/>
                  <a:pt x="106" y="56"/>
                  <a:pt x="107" y="56"/>
                </a:cubicBezTo>
                <a:cubicBezTo>
                  <a:pt x="120" y="56"/>
                  <a:pt x="131" y="45"/>
                  <a:pt x="131" y="32"/>
                </a:cubicBezTo>
                <a:cubicBezTo>
                  <a:pt x="131" y="16"/>
                  <a:pt x="134" y="16"/>
                  <a:pt x="107" y="16"/>
                </a:cubicBezTo>
                <a:close/>
                <a:moveTo>
                  <a:pt x="27" y="48"/>
                </a:moveTo>
                <a:cubicBezTo>
                  <a:pt x="18" y="48"/>
                  <a:pt x="11" y="41"/>
                  <a:pt x="11" y="32"/>
                </a:cubicBezTo>
                <a:cubicBezTo>
                  <a:pt x="11" y="23"/>
                  <a:pt x="11" y="24"/>
                  <a:pt x="27" y="24"/>
                </a:cubicBezTo>
                <a:lnTo>
                  <a:pt x="27" y="48"/>
                </a:lnTo>
                <a:close/>
                <a:moveTo>
                  <a:pt x="99" y="40"/>
                </a:moveTo>
                <a:cubicBezTo>
                  <a:pt x="99" y="58"/>
                  <a:pt x="85" y="80"/>
                  <a:pt x="67" y="80"/>
                </a:cubicBezTo>
                <a:cubicBezTo>
                  <a:pt x="49" y="80"/>
                  <a:pt x="35" y="58"/>
                  <a:pt x="35" y="40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2"/>
                  <a:pt x="39" y="8"/>
                  <a:pt x="43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5" y="8"/>
                  <a:pt x="99" y="12"/>
                  <a:pt x="99" y="16"/>
                </a:cubicBezTo>
                <a:lnTo>
                  <a:pt x="99" y="40"/>
                </a:lnTo>
                <a:close/>
                <a:moveTo>
                  <a:pt x="107" y="48"/>
                </a:moveTo>
                <a:cubicBezTo>
                  <a:pt x="107" y="24"/>
                  <a:pt x="107" y="24"/>
                  <a:pt x="107" y="24"/>
                </a:cubicBezTo>
                <a:cubicBezTo>
                  <a:pt x="123" y="24"/>
                  <a:pt x="123" y="23"/>
                  <a:pt x="123" y="32"/>
                </a:cubicBezTo>
                <a:cubicBezTo>
                  <a:pt x="123" y="41"/>
                  <a:pt x="116" y="48"/>
                  <a:pt x="107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92" name="组合 91"/>
          <p:cNvGrpSpPr/>
          <p:nvPr/>
        </p:nvGrpSpPr>
        <p:grpSpPr>
          <a:xfrm>
            <a:off x="1429044" y="3877519"/>
            <a:ext cx="1993656" cy="1741903"/>
            <a:chOff x="2093715" y="3884800"/>
            <a:chExt cx="1993656" cy="1741903"/>
          </a:xfrm>
        </p:grpSpPr>
        <p:sp>
          <p:nvSpPr>
            <p:cNvPr id="103" name="文本框 18"/>
            <p:cNvSpPr txBox="1">
              <a:spLocks noChangeArrowheads="1"/>
            </p:cNvSpPr>
            <p:nvPr/>
          </p:nvSpPr>
          <p:spPr bwMode="auto">
            <a:xfrm>
              <a:off x="2185916" y="3884800"/>
              <a:ext cx="1868249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04" name="文本框 103"/>
            <p:cNvSpPr txBox="1"/>
            <p:nvPr/>
          </p:nvSpPr>
          <p:spPr bwMode="auto">
            <a:xfrm>
              <a:off x="2093715" y="4254021"/>
              <a:ext cx="1993656" cy="1359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上海广告有限公司是中国第一家精品PPT设计机构拥有顶尖的PPT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595246" y="3877519"/>
            <a:ext cx="1993656" cy="1741903"/>
            <a:chOff x="2093715" y="3884800"/>
            <a:chExt cx="1993656" cy="1741903"/>
          </a:xfrm>
        </p:grpSpPr>
        <p:sp>
          <p:nvSpPr>
            <p:cNvPr id="110" name="文本框 18"/>
            <p:cNvSpPr txBox="1">
              <a:spLocks noChangeArrowheads="1"/>
            </p:cNvSpPr>
            <p:nvPr/>
          </p:nvSpPr>
          <p:spPr bwMode="auto">
            <a:xfrm>
              <a:off x="2185916" y="3884800"/>
              <a:ext cx="1868249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11" name="文本框 110"/>
            <p:cNvSpPr txBox="1"/>
            <p:nvPr/>
          </p:nvSpPr>
          <p:spPr bwMode="auto">
            <a:xfrm>
              <a:off x="2093715" y="4254021"/>
              <a:ext cx="1993656" cy="1359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上海广告有限公司是中国第一家精品PPT设计机构拥有顶尖的PPT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820443" y="3884800"/>
            <a:ext cx="1993656" cy="1741903"/>
            <a:chOff x="2093715" y="3884800"/>
            <a:chExt cx="1993656" cy="1741903"/>
          </a:xfrm>
        </p:grpSpPr>
        <p:sp>
          <p:nvSpPr>
            <p:cNvPr id="113" name="文本框 18"/>
            <p:cNvSpPr txBox="1">
              <a:spLocks noChangeArrowheads="1"/>
            </p:cNvSpPr>
            <p:nvPr/>
          </p:nvSpPr>
          <p:spPr bwMode="auto">
            <a:xfrm>
              <a:off x="2185916" y="3884800"/>
              <a:ext cx="1868249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14" name="文本框 113"/>
            <p:cNvSpPr txBox="1"/>
            <p:nvPr/>
          </p:nvSpPr>
          <p:spPr bwMode="auto">
            <a:xfrm>
              <a:off x="2093715" y="4254021"/>
              <a:ext cx="1993656" cy="1359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上海广告有限公司是中国第一家精品PPT设计机构拥有顶尖的PPT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8010946" y="3884800"/>
            <a:ext cx="1993656" cy="1741903"/>
            <a:chOff x="2093715" y="3884800"/>
            <a:chExt cx="1993656" cy="1741903"/>
          </a:xfrm>
        </p:grpSpPr>
        <p:sp>
          <p:nvSpPr>
            <p:cNvPr id="116" name="文本框 18"/>
            <p:cNvSpPr txBox="1">
              <a:spLocks noChangeArrowheads="1"/>
            </p:cNvSpPr>
            <p:nvPr/>
          </p:nvSpPr>
          <p:spPr bwMode="auto">
            <a:xfrm>
              <a:off x="2185917" y="3884800"/>
              <a:ext cx="1868249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1800"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17" name="文本框 116"/>
            <p:cNvSpPr txBox="1"/>
            <p:nvPr/>
          </p:nvSpPr>
          <p:spPr bwMode="auto">
            <a:xfrm>
              <a:off x="2093715" y="4254021"/>
              <a:ext cx="1993656" cy="13594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上海广告有限公司是中国第一家精品PPT设计机构拥有顶尖的PPT</a:t>
              </a:r>
            </a:p>
          </p:txBody>
        </p:sp>
      </p:grpSp>
    </p:spTree>
  </p:cSld>
  <p:clrMapOvr>
    <a:masterClrMapping/>
  </p:clrMapOvr>
  <p:transition advClick="0" advTm="5000" spd="med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98"/>
      <p:bldP grpId="0" spid="94"/>
      <p:bldP grpId="0" spid="99"/>
      <p:bldP grpId="0" spid="95"/>
      <p:bldP grpId="0" spid="100"/>
      <p:bldP grpId="0" spid="93"/>
      <p:bldP grpId="0" spid="101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6405204" cy="6858000"/>
          </a:xfrm>
          <a:custGeom>
            <a:gdLst>
              <a:gd fmla="*/ 0 w 6405204" name="connsiteX0"/>
              <a:gd fmla="*/ 0 h 6858000" name="connsiteY0"/>
              <a:gd fmla="*/ 6405204 w 6405204" name="connsiteX1"/>
              <a:gd fmla="*/ 0 h 6858000" name="connsiteY1"/>
              <a:gd fmla="*/ 3768837 w 6405204" name="connsiteX2"/>
              <a:gd fmla="*/ 6858000 h 6858000" name="connsiteY2"/>
              <a:gd fmla="*/ 0 w 6405204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6405204">
                <a:moveTo>
                  <a:pt x="0" y="0"/>
                </a:moveTo>
                <a:lnTo>
                  <a:pt x="6405204" y="0"/>
                </a:lnTo>
                <a:lnTo>
                  <a:pt x="3768837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sp>
        <p:nvSpPr>
          <p:cNvPr id="6" name="文本框 5"/>
          <p:cNvSpPr txBox="1"/>
          <p:nvPr/>
        </p:nvSpPr>
        <p:spPr>
          <a:xfrm rot="17470936">
            <a:off x="1933730" y="2230174"/>
            <a:ext cx="6856412" cy="30175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9600">
                <a:solidFill>
                  <a:srgbClr val="FFC000"/>
                </a:solidFill>
                <a:latin typeface="+mj-lt"/>
                <a:ea charset="-122" panose="02010600040101010101" pitchFamily="2" typeface="华文细黑"/>
              </a:rPr>
              <a:t>CONTENTS</a:t>
            </a:r>
          </a:p>
        </p:txBody>
      </p:sp>
      <p:sp>
        <p:nvSpPr>
          <p:cNvPr id="24" name="菱形 23"/>
          <p:cNvSpPr/>
          <p:nvPr/>
        </p:nvSpPr>
        <p:spPr>
          <a:xfrm rot="18921580">
            <a:off x="6388100" y="1514475"/>
            <a:ext cx="814388" cy="814388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800"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40564" y="1598613"/>
            <a:ext cx="4011612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800">
                <a:solidFill>
                  <a:srgbClr val="592A28"/>
                </a:solidFill>
                <a:latin typeface="+mn-ea"/>
                <a:ea typeface="+mn-ea"/>
              </a:rPr>
              <a:t>点击添加你的文本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40564" y="1949450"/>
            <a:ext cx="3863975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>
                    <a:lumMod val="65000"/>
                  </a:schemeClr>
                </a:solidFill>
                <a:latin typeface="+mn-lt"/>
                <a:ea charset="-122" panose="02010600040101010101" pitchFamily="2" typeface="华文细黑"/>
              </a:rPr>
              <a:t>Click here to add your text here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427789" y="1660525"/>
            <a:ext cx="735012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sp>
        <p:nvSpPr>
          <p:cNvPr id="36" name="菱形 35"/>
          <p:cNvSpPr/>
          <p:nvPr/>
        </p:nvSpPr>
        <p:spPr>
          <a:xfrm rot="18921580">
            <a:off x="6386513" y="2713038"/>
            <a:ext cx="814387" cy="814387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800"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038974" y="2797175"/>
            <a:ext cx="4011613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800">
                <a:solidFill>
                  <a:srgbClr val="592A28"/>
                </a:solidFill>
                <a:latin typeface="+mn-ea"/>
                <a:ea typeface="+mn-ea"/>
              </a:rPr>
              <a:t>点击添加你的文本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038974" y="3148013"/>
            <a:ext cx="3863975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>
                    <a:lumMod val="65000"/>
                  </a:schemeClr>
                </a:solidFill>
                <a:latin typeface="+mn-lt"/>
                <a:ea charset="-122" panose="02010600040101010101" pitchFamily="2" typeface="华文细黑"/>
              </a:rPr>
              <a:t>Click here to add your text here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426200" y="2857500"/>
            <a:ext cx="735013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bg1"/>
                </a:solidFill>
                <a:latin typeface="+mn-ea"/>
                <a:ea typeface="+mn-ea"/>
              </a:rPr>
              <a:t>2</a:t>
            </a:r>
          </a:p>
        </p:txBody>
      </p:sp>
      <p:sp>
        <p:nvSpPr>
          <p:cNvPr id="42" name="菱形 41"/>
          <p:cNvSpPr/>
          <p:nvPr/>
        </p:nvSpPr>
        <p:spPr>
          <a:xfrm rot="18921580">
            <a:off x="6384925" y="3911600"/>
            <a:ext cx="814388" cy="814388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800"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037389" y="3994150"/>
            <a:ext cx="4011612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800">
                <a:solidFill>
                  <a:srgbClr val="592A28"/>
                </a:solidFill>
                <a:latin typeface="+mn-ea"/>
                <a:ea typeface="+mn-ea"/>
              </a:rPr>
              <a:t>点击添加你的文本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037389" y="4346575"/>
            <a:ext cx="3863975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>
                    <a:lumMod val="65000"/>
                  </a:schemeClr>
                </a:solidFill>
                <a:latin typeface="+mn-lt"/>
                <a:ea charset="-122" panose="02010600040101010101" pitchFamily="2" typeface="华文细黑"/>
              </a:rPr>
              <a:t>Click here to add your text here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424614" y="4056063"/>
            <a:ext cx="735012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bg1"/>
                </a:solidFill>
                <a:latin typeface="+mn-ea"/>
                <a:ea typeface="+mn-ea"/>
              </a:rPr>
              <a:t>3</a:t>
            </a:r>
          </a:p>
        </p:txBody>
      </p:sp>
      <p:sp>
        <p:nvSpPr>
          <p:cNvPr id="48" name="菱形 47"/>
          <p:cNvSpPr/>
          <p:nvPr/>
        </p:nvSpPr>
        <p:spPr>
          <a:xfrm rot="18921580">
            <a:off x="6383338" y="5108575"/>
            <a:ext cx="814387" cy="814388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2800">
              <a:latin charset="-122" panose="02010600040101010101" pitchFamily="2" typeface="华文细黑"/>
              <a:ea charset="-122" panose="02010600040101010101" pitchFamily="2" typeface="华文细黑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035799" y="5192713"/>
            <a:ext cx="4011613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800">
                <a:solidFill>
                  <a:srgbClr val="592A28"/>
                </a:solidFill>
                <a:latin typeface="+mn-ea"/>
                <a:ea typeface="+mn-ea"/>
              </a:rPr>
              <a:t>点击添加你的文本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035799" y="5543550"/>
            <a:ext cx="3863975" cy="365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>
                <a:solidFill>
                  <a:schemeClr val="bg1">
                    <a:lumMod val="65000"/>
                  </a:schemeClr>
                </a:solidFill>
                <a:latin typeface="+mn-lt"/>
                <a:ea charset="-122" panose="02010600040101010101" pitchFamily="2" typeface="华文细黑"/>
              </a:rPr>
              <a:t>Click here to add your text here 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423025" y="5254625"/>
            <a:ext cx="735013" cy="51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bg1"/>
                </a:solidFill>
                <a:latin typeface="+mn-ea"/>
                <a:ea typeface="+mn-ea"/>
              </a:rPr>
              <a:t>4</a:t>
            </a:r>
          </a:p>
        </p:txBody>
      </p:sp>
    </p:spTree>
  </p:cSld>
  <p:clrMapOvr>
    <a:masterClrMapping/>
  </p:clrMapOvr>
  <p:transition advClick="0" advTm="5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4"/>
      <p:bldP grpId="0" spid="25"/>
      <p:bldP grpId="0" spid="26"/>
      <p:bldP grpId="0" spid="49"/>
      <p:bldP grpId="0" spid="36"/>
      <p:bldP grpId="0" spid="39"/>
      <p:bldP grpId="0" spid="40"/>
      <p:bldP grpId="0" spid="38"/>
      <p:bldP grpId="0" spid="42"/>
      <p:bldP grpId="0" spid="45"/>
      <p:bldP grpId="0" spid="46"/>
      <p:bldP grpId="0" spid="44"/>
      <p:bldP grpId="0" spid="48"/>
      <p:bldP grpId="0" spid="59"/>
      <p:bldP grpId="0" spid="72"/>
      <p:bldP grpId="0" spid="58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9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3</a:t>
              </a:r>
            </a:p>
          </p:txBody>
        </p:sp>
        <p:sp>
          <p:nvSpPr>
            <p:cNvPr id="4" name="文本框 12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5" name="文本框 13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sp>
        <p:nvSpPr>
          <p:cNvPr id="83" name="任意多边形 82"/>
          <p:cNvSpPr/>
          <p:nvPr/>
        </p:nvSpPr>
        <p:spPr>
          <a:xfrm rot="3600000">
            <a:off x="4313845" y="3041591"/>
            <a:ext cx="1042843" cy="1232093"/>
          </a:xfrm>
          <a:custGeom>
            <a:gdLst>
              <a:gd fmla="*/ 12981 w 660953" name="connsiteX0"/>
              <a:gd fmla="*/ 780899 h 780899" name="connsiteY0"/>
              <a:gd fmla="*/ 10921 w 660953" name="connsiteX1"/>
              <a:gd fmla="*/ 767031 h 780899" name="connsiteY1"/>
              <a:gd fmla="*/ 0 w 660953" name="connsiteX2"/>
              <a:gd fmla="*/ 544017 h 780899" name="connsiteY2"/>
              <a:gd fmla="*/ 42797 w 660953" name="connsiteX3"/>
              <a:gd fmla="*/ 106414 h 780899" name="connsiteY3"/>
              <a:gd fmla="*/ 69600 w 660953" name="connsiteX4"/>
              <a:gd fmla="*/ 0 h 780899" name="connsiteY4"/>
              <a:gd fmla="*/ 166846 w 660953" name="connsiteX5"/>
              <a:gd fmla="*/ 27633 h 780899" name="connsiteY5"/>
              <a:gd fmla="*/ 368518 w 660953" name="connsiteX6"/>
              <a:gd fmla="*/ 63493 h 780899" name="connsiteY6"/>
              <a:gd fmla="*/ 424822 w 660953" name="connsiteX7"/>
              <a:gd fmla="*/ 67577 h 780899" name="connsiteY7"/>
              <a:gd fmla="*/ 456509 w 660953" name="connsiteX8"/>
              <a:gd fmla="*/ 114293 h 780899" name="connsiteY8"/>
              <a:gd fmla="*/ 588401 w 660953" name="connsiteX9"/>
              <a:gd fmla="*/ 271015 h 780899" name="connsiteY9"/>
              <a:gd fmla="*/ 660953 w 660953" name="connsiteX10"/>
              <a:gd fmla="*/ 341415 h 780899" name="connsiteY10"/>
              <a:gd fmla="*/ 582196 w 660953" name="connsiteX11"/>
              <a:gd fmla="*/ 417836 h 780899" name="connsiteY11"/>
              <a:gd fmla="*/ 224619 w 660953" name="connsiteX12"/>
              <a:gd fmla="*/ 673701 h 780899" name="connsiteY12"/>
              <a:gd fmla="*/ 26022 w 660953" name="connsiteX13"/>
              <a:gd fmla="*/ 775749 h 780899" name="connsiteY13"/>
              <a:gd fmla="*/ 12981 w 660953" name="connsiteX14"/>
              <a:gd fmla="*/ 780899 h 780899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780899" w="660953">
                <a:moveTo>
                  <a:pt x="12981" y="780899"/>
                </a:moveTo>
                <a:lnTo>
                  <a:pt x="10921" y="767031"/>
                </a:lnTo>
                <a:cubicBezTo>
                  <a:pt x="3715" y="694001"/>
                  <a:pt x="0" y="619568"/>
                  <a:pt x="0" y="544017"/>
                </a:cubicBezTo>
                <a:cubicBezTo>
                  <a:pt x="0" y="392915"/>
                  <a:pt x="14859" y="246283"/>
                  <a:pt x="42797" y="106414"/>
                </a:cubicBezTo>
                <a:lnTo>
                  <a:pt x="69600" y="0"/>
                </a:lnTo>
                <a:lnTo>
                  <a:pt x="166846" y="27633"/>
                </a:lnTo>
                <a:cubicBezTo>
                  <a:pt x="234378" y="43198"/>
                  <a:pt x="301722" y="55135"/>
                  <a:pt x="368518" y="63493"/>
                </a:cubicBezTo>
                <a:lnTo>
                  <a:pt x="424822" y="67577"/>
                </a:lnTo>
                <a:lnTo>
                  <a:pt x="456509" y="114293"/>
                </a:lnTo>
                <a:cubicBezTo>
                  <a:pt x="497146" y="167961"/>
                  <a:pt x="541156" y="220313"/>
                  <a:pt x="588401" y="271015"/>
                </a:cubicBezTo>
                <a:lnTo>
                  <a:pt x="660953" y="341415"/>
                </a:lnTo>
                <a:lnTo>
                  <a:pt x="582196" y="417836"/>
                </a:lnTo>
                <a:cubicBezTo>
                  <a:pt x="475034" y="511966"/>
                  <a:pt x="355477" y="598150"/>
                  <a:pt x="224619" y="673701"/>
                </a:cubicBezTo>
                <a:cubicBezTo>
                  <a:pt x="159190" y="711476"/>
                  <a:pt x="92871" y="745476"/>
                  <a:pt x="26022" y="775749"/>
                </a:cubicBezTo>
                <a:lnTo>
                  <a:pt x="12981" y="7808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任意多边形 81"/>
          <p:cNvSpPr/>
          <p:nvPr/>
        </p:nvSpPr>
        <p:spPr>
          <a:xfrm rot="3600000">
            <a:off x="4748746" y="1785112"/>
            <a:ext cx="1299581" cy="1077365"/>
          </a:xfrm>
          <a:custGeom>
            <a:gdLst>
              <a:gd fmla="*/ 198654 w 823673" name="connsiteX0"/>
              <a:gd fmla="*/ 471100 h 682833" name="connsiteY0"/>
              <a:gd fmla="*/ 10979 w 823673" name="connsiteX1"/>
              <a:gd fmla="*/ 350134 h 682833" name="connsiteY1"/>
              <a:gd fmla="*/ 0 w 823673" name="connsiteX2"/>
              <a:gd fmla="*/ 341417 h 682833" name="connsiteY2"/>
              <a:gd fmla="*/ 10980 w 823673" name="connsiteX3"/>
              <a:gd fmla="*/ 332699 h 682833" name="connsiteY3"/>
              <a:gd fmla="*/ 198655 w 823673" name="connsiteX4"/>
              <a:gd fmla="*/ 211733 h 682833" name="connsiteY4"/>
              <a:gd fmla="*/ 599029 w 823673" name="connsiteX5"/>
              <a:gd fmla="*/ 29995 h 682833" name="connsiteY5"/>
              <a:gd fmla="*/ 704589 w 823673" name="connsiteX6"/>
              <a:gd fmla="*/ 0 h 682833" name="connsiteY6"/>
              <a:gd fmla="*/ 729281 w 823673" name="connsiteX7"/>
              <a:gd fmla="*/ 98033 h 682833" name="connsiteY7"/>
              <a:gd fmla="*/ 799061 w 823673" name="connsiteX8"/>
              <a:gd fmla="*/ 290617 h 682833" name="connsiteY8"/>
              <a:gd fmla="*/ 823673 w 823673" name="connsiteX9"/>
              <a:gd fmla="*/ 341415 h 682833" name="connsiteY9"/>
              <a:gd fmla="*/ 799059 w 823673" name="connsiteX10"/>
              <a:gd fmla="*/ 392217 h 682833" name="connsiteY10"/>
              <a:gd fmla="*/ 729279 w 823673" name="connsiteX11"/>
              <a:gd fmla="*/ 584801 h 682833" name="connsiteY11"/>
              <a:gd fmla="*/ 704587 w 823673" name="connsiteX12"/>
              <a:gd fmla="*/ 682833 h 682833" name="connsiteY12"/>
              <a:gd fmla="*/ 599029 w 823673" name="connsiteX13"/>
              <a:gd fmla="*/ 652838 h 682833" name="connsiteY13"/>
              <a:gd fmla="*/ 198654 w 823673" name="connsiteX14"/>
              <a:gd fmla="*/ 471100 h 682833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82833" w="823673">
                <a:moveTo>
                  <a:pt x="198654" y="471100"/>
                </a:moveTo>
                <a:cubicBezTo>
                  <a:pt x="133225" y="433325"/>
                  <a:pt x="70621" y="392891"/>
                  <a:pt x="10979" y="350134"/>
                </a:cubicBezTo>
                <a:lnTo>
                  <a:pt x="0" y="341417"/>
                </a:lnTo>
                <a:lnTo>
                  <a:pt x="10980" y="332699"/>
                </a:lnTo>
                <a:cubicBezTo>
                  <a:pt x="70622" y="289942"/>
                  <a:pt x="133226" y="249508"/>
                  <a:pt x="198655" y="211733"/>
                </a:cubicBezTo>
                <a:cubicBezTo>
                  <a:pt x="329513" y="136182"/>
                  <a:pt x="463929" y="75734"/>
                  <a:pt x="599029" y="29995"/>
                </a:cubicBezTo>
                <a:lnTo>
                  <a:pt x="704589" y="0"/>
                </a:lnTo>
                <a:lnTo>
                  <a:pt x="729281" y="98033"/>
                </a:lnTo>
                <a:cubicBezTo>
                  <a:pt x="749568" y="164300"/>
                  <a:pt x="772902" y="228591"/>
                  <a:pt x="799061" y="290617"/>
                </a:cubicBezTo>
                <a:lnTo>
                  <a:pt x="823673" y="341415"/>
                </a:lnTo>
                <a:lnTo>
                  <a:pt x="799059" y="392217"/>
                </a:lnTo>
                <a:cubicBezTo>
                  <a:pt x="772900" y="454244"/>
                  <a:pt x="749566" y="518534"/>
                  <a:pt x="729279" y="584801"/>
                </a:cubicBezTo>
                <a:lnTo>
                  <a:pt x="704587" y="682833"/>
                </a:lnTo>
                <a:lnTo>
                  <a:pt x="599029" y="652838"/>
                </a:lnTo>
                <a:cubicBezTo>
                  <a:pt x="463929" y="607099"/>
                  <a:pt x="329512" y="546651"/>
                  <a:pt x="198654" y="4711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1" name="任意多边形 80"/>
          <p:cNvSpPr/>
          <p:nvPr/>
        </p:nvSpPr>
        <p:spPr>
          <a:xfrm rot="3600000">
            <a:off x="4835268" y="3944719"/>
            <a:ext cx="1042837" cy="1232088"/>
          </a:xfrm>
          <a:custGeom>
            <a:gdLst>
              <a:gd fmla="*/ 436332 w 660949" name="connsiteX0"/>
              <a:gd fmla="*/ 673699 h 780896" name="connsiteY0"/>
              <a:gd fmla="*/ 78756 w 660949" name="connsiteX1"/>
              <a:gd fmla="*/ 417834 h 780896" name="connsiteY1"/>
              <a:gd fmla="*/ 0 w 660949" name="connsiteX2"/>
              <a:gd fmla="*/ 341415 h 780896" name="connsiteY2"/>
              <a:gd fmla="*/ 72551 w 660949" name="connsiteX3"/>
              <a:gd fmla="*/ 271017 h 780896" name="connsiteY3"/>
              <a:gd fmla="*/ 204443 w 660949" name="connsiteX4"/>
              <a:gd fmla="*/ 114294 h 780896" name="connsiteY4"/>
              <a:gd fmla="*/ 236131 w 660949" name="connsiteX5"/>
              <a:gd fmla="*/ 67577 h 780896" name="connsiteY5"/>
              <a:gd fmla="*/ 292432 w 660949" name="connsiteX6"/>
              <a:gd fmla="*/ 63493 h 780896" name="connsiteY6"/>
              <a:gd fmla="*/ 494104 w 660949" name="connsiteX7"/>
              <a:gd fmla="*/ 27632 h 780896" name="connsiteY7"/>
              <a:gd fmla="*/ 591348 w 660949" name="connsiteX8"/>
              <a:gd fmla="*/ 0 h 780896" name="connsiteY8"/>
              <a:gd fmla="*/ 618152 w 660949" name="connsiteX9"/>
              <a:gd fmla="*/ 106414 h 780896" name="connsiteY9"/>
              <a:gd fmla="*/ 660949 w 660949" name="connsiteX10"/>
              <a:gd fmla="*/ 544017 h 780896" name="connsiteY10"/>
              <a:gd fmla="*/ 650027 w 660949" name="connsiteX11"/>
              <a:gd fmla="*/ 767031 h 780896" name="connsiteY11"/>
              <a:gd fmla="*/ 647967 w 660949" name="connsiteX12"/>
              <a:gd fmla="*/ 780896 h 780896" name="connsiteY12"/>
              <a:gd fmla="*/ 634928 w 660949" name="connsiteX13"/>
              <a:gd fmla="*/ 775746 h 780896" name="connsiteY13"/>
              <a:gd fmla="*/ 436332 w 660949" name="connsiteX14"/>
              <a:gd fmla="*/ 673699 h 780896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780896" w="660949">
                <a:moveTo>
                  <a:pt x="436332" y="673699"/>
                </a:moveTo>
                <a:cubicBezTo>
                  <a:pt x="305475" y="598148"/>
                  <a:pt x="185917" y="511964"/>
                  <a:pt x="78756" y="417834"/>
                </a:cubicBezTo>
                <a:lnTo>
                  <a:pt x="0" y="341415"/>
                </a:lnTo>
                <a:lnTo>
                  <a:pt x="72551" y="271017"/>
                </a:lnTo>
                <a:cubicBezTo>
                  <a:pt x="119796" y="220314"/>
                  <a:pt x="163806" y="167962"/>
                  <a:pt x="204443" y="114294"/>
                </a:cubicBezTo>
                <a:lnTo>
                  <a:pt x="236131" y="67577"/>
                </a:lnTo>
                <a:lnTo>
                  <a:pt x="292432" y="63493"/>
                </a:lnTo>
                <a:cubicBezTo>
                  <a:pt x="359228" y="55134"/>
                  <a:pt x="426572" y="43197"/>
                  <a:pt x="494104" y="27632"/>
                </a:cubicBezTo>
                <a:lnTo>
                  <a:pt x="591348" y="0"/>
                </a:lnTo>
                <a:lnTo>
                  <a:pt x="618152" y="106414"/>
                </a:lnTo>
                <a:cubicBezTo>
                  <a:pt x="646090" y="246283"/>
                  <a:pt x="660949" y="392915"/>
                  <a:pt x="660949" y="544017"/>
                </a:cubicBezTo>
                <a:cubicBezTo>
                  <a:pt x="660949" y="619568"/>
                  <a:pt x="657234" y="694001"/>
                  <a:pt x="650027" y="767031"/>
                </a:cubicBezTo>
                <a:lnTo>
                  <a:pt x="647967" y="780896"/>
                </a:lnTo>
                <a:lnTo>
                  <a:pt x="634928" y="775746"/>
                </a:lnTo>
                <a:cubicBezTo>
                  <a:pt x="568080" y="745474"/>
                  <a:pt x="501761" y="711474"/>
                  <a:pt x="436332" y="6736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任意多边形 71"/>
          <p:cNvSpPr/>
          <p:nvPr/>
        </p:nvSpPr>
        <p:spPr>
          <a:xfrm rot="3600000">
            <a:off x="6143670" y="4201194"/>
            <a:ext cx="1299576" cy="1077361"/>
          </a:xfrm>
          <a:custGeom>
            <a:gdLst>
              <a:gd fmla="*/ 119085 w 823670" name="connsiteX0"/>
              <a:gd fmla="*/ 682830 h 682830" name="connsiteY0"/>
              <a:gd fmla="*/ 94393 w 823670" name="connsiteX1"/>
              <a:gd fmla="*/ 584797 h 682830" name="connsiteY1"/>
              <a:gd fmla="*/ 24613 w 823670" name="connsiteX2"/>
              <a:gd fmla="*/ 392214 h 682830" name="connsiteY2"/>
              <a:gd fmla="*/ 0 w 823670" name="connsiteX3"/>
              <a:gd fmla="*/ 341415 h 682830" name="connsiteY3"/>
              <a:gd fmla="*/ 24614 w 823670" name="connsiteX4"/>
              <a:gd fmla="*/ 290614 h 682830" name="connsiteY4"/>
              <a:gd fmla="*/ 94394 w 823670" name="connsiteX5"/>
              <a:gd fmla="*/ 98030 h 682830" name="connsiteY5"/>
              <a:gd fmla="*/ 119085 w 823670" name="connsiteX6"/>
              <a:gd fmla="*/ 0 h 682830" name="connsiteY6"/>
              <a:gd fmla="*/ 224644 w 823670" name="connsiteX7"/>
              <a:gd fmla="*/ 29995 h 682830" name="connsiteY7"/>
              <a:gd fmla="*/ 625017 w 823670" name="connsiteX8"/>
              <a:gd fmla="*/ 211733 h 682830" name="connsiteY8"/>
              <a:gd fmla="*/ 812691 w 823670" name="connsiteX9"/>
              <a:gd fmla="*/ 332698 h 682830" name="connsiteY9"/>
              <a:gd fmla="*/ 823670 w 823670" name="connsiteX10"/>
              <a:gd fmla="*/ 341415 h 682830" name="connsiteY10"/>
              <a:gd fmla="*/ 812693 w 823670" name="connsiteX11"/>
              <a:gd fmla="*/ 350131 h 682830" name="connsiteY11"/>
              <a:gd fmla="*/ 625019 w 823670" name="connsiteX12"/>
              <a:gd fmla="*/ 471097 h 682830" name="connsiteY12"/>
              <a:gd fmla="*/ 224644 w 823670" name="connsiteX13"/>
              <a:gd fmla="*/ 652835 h 682830" name="connsiteY13"/>
              <a:gd fmla="*/ 119085 w 823670" name="connsiteX14"/>
              <a:gd fmla="*/ 682830 h 68283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682830" w="823669">
                <a:moveTo>
                  <a:pt x="119085" y="682830"/>
                </a:moveTo>
                <a:lnTo>
                  <a:pt x="94393" y="584797"/>
                </a:lnTo>
                <a:cubicBezTo>
                  <a:pt x="74107" y="518531"/>
                  <a:pt x="50772" y="454240"/>
                  <a:pt x="24613" y="392214"/>
                </a:cubicBezTo>
                <a:lnTo>
                  <a:pt x="0" y="341415"/>
                </a:lnTo>
                <a:lnTo>
                  <a:pt x="24614" y="290614"/>
                </a:lnTo>
                <a:cubicBezTo>
                  <a:pt x="50773" y="228587"/>
                  <a:pt x="74107" y="164298"/>
                  <a:pt x="94394" y="98030"/>
                </a:cubicBezTo>
                <a:lnTo>
                  <a:pt x="119085" y="0"/>
                </a:lnTo>
                <a:lnTo>
                  <a:pt x="224644" y="29995"/>
                </a:lnTo>
                <a:cubicBezTo>
                  <a:pt x="359743" y="75735"/>
                  <a:pt x="494160" y="136182"/>
                  <a:pt x="625017" y="211733"/>
                </a:cubicBezTo>
                <a:cubicBezTo>
                  <a:pt x="690446" y="249509"/>
                  <a:pt x="753050" y="289942"/>
                  <a:pt x="812691" y="332698"/>
                </a:cubicBezTo>
                <a:lnTo>
                  <a:pt x="823670" y="341415"/>
                </a:lnTo>
                <a:lnTo>
                  <a:pt x="812693" y="350131"/>
                </a:lnTo>
                <a:cubicBezTo>
                  <a:pt x="753051" y="392887"/>
                  <a:pt x="690448" y="433321"/>
                  <a:pt x="625019" y="471097"/>
                </a:cubicBezTo>
                <a:cubicBezTo>
                  <a:pt x="494160" y="546648"/>
                  <a:pt x="359744" y="607096"/>
                  <a:pt x="224644" y="652835"/>
                </a:cubicBezTo>
                <a:lnTo>
                  <a:pt x="119085" y="68283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1" name="任意多边形 70"/>
          <p:cNvSpPr/>
          <p:nvPr/>
        </p:nvSpPr>
        <p:spPr>
          <a:xfrm rot="3600000">
            <a:off x="6313896" y="1886861"/>
            <a:ext cx="1042842" cy="1232096"/>
          </a:xfrm>
          <a:custGeom>
            <a:gdLst>
              <a:gd fmla="*/ 69600 w 660952" name="connsiteX0"/>
              <a:gd fmla="*/ 780901 h 780901" name="connsiteY0"/>
              <a:gd fmla="*/ 42797 w 660952" name="connsiteX1"/>
              <a:gd fmla="*/ 674488 h 780901" name="connsiteY1"/>
              <a:gd fmla="*/ 0 w 660952" name="connsiteX2"/>
              <a:gd fmla="*/ 236885 h 780901" name="connsiteY2"/>
              <a:gd fmla="*/ 10922 w 660952" name="connsiteX3"/>
              <a:gd fmla="*/ 13871 h 780901" name="connsiteY3"/>
              <a:gd fmla="*/ 12983 w 660952" name="connsiteX4"/>
              <a:gd fmla="*/ 0 h 780901" name="connsiteY4"/>
              <a:gd fmla="*/ 26021 w 660952" name="connsiteX5"/>
              <a:gd fmla="*/ 5150 h 780901" name="connsiteY5"/>
              <a:gd fmla="*/ 224618 w 660952" name="connsiteX6"/>
              <a:gd fmla="*/ 107198 h 780901" name="connsiteY6"/>
              <a:gd fmla="*/ 582195 w 660952" name="connsiteX7"/>
              <a:gd fmla="*/ 363064 h 780901" name="connsiteY7"/>
              <a:gd fmla="*/ 660952 w 660952" name="connsiteX8"/>
              <a:gd fmla="*/ 439485 h 780901" name="connsiteY8"/>
              <a:gd fmla="*/ 588398 w 660952" name="connsiteX9"/>
              <a:gd fmla="*/ 509886 h 780901" name="connsiteY9"/>
              <a:gd fmla="*/ 456505 w 660952" name="connsiteX10"/>
              <a:gd fmla="*/ 666609 h 780901" name="connsiteY10"/>
              <a:gd fmla="*/ 424818 w 660952" name="connsiteX11"/>
              <a:gd fmla="*/ 713324 h 780901" name="connsiteY11"/>
              <a:gd fmla="*/ 368515 w 660952" name="connsiteX12"/>
              <a:gd fmla="*/ 717408 h 780901" name="connsiteY12"/>
              <a:gd fmla="*/ 166844 w 660952" name="connsiteX13"/>
              <a:gd fmla="*/ 753269 h 780901" name="connsiteY13"/>
              <a:gd fmla="*/ 69600 w 660952" name="connsiteX14"/>
              <a:gd fmla="*/ 780901 h 780901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780901" w="660952">
                <a:moveTo>
                  <a:pt x="69600" y="780901"/>
                </a:moveTo>
                <a:lnTo>
                  <a:pt x="42797" y="674488"/>
                </a:lnTo>
                <a:cubicBezTo>
                  <a:pt x="14859" y="534619"/>
                  <a:pt x="0" y="387987"/>
                  <a:pt x="0" y="236885"/>
                </a:cubicBezTo>
                <a:cubicBezTo>
                  <a:pt x="0" y="161334"/>
                  <a:pt x="3715" y="86900"/>
                  <a:pt x="10922" y="13871"/>
                </a:cubicBezTo>
                <a:lnTo>
                  <a:pt x="12983" y="0"/>
                </a:lnTo>
                <a:lnTo>
                  <a:pt x="26021" y="5150"/>
                </a:lnTo>
                <a:cubicBezTo>
                  <a:pt x="92870" y="35423"/>
                  <a:pt x="159189" y="69422"/>
                  <a:pt x="224618" y="107198"/>
                </a:cubicBezTo>
                <a:cubicBezTo>
                  <a:pt x="355476" y="182749"/>
                  <a:pt x="475034" y="268933"/>
                  <a:pt x="582195" y="363064"/>
                </a:cubicBezTo>
                <a:lnTo>
                  <a:pt x="660952" y="439485"/>
                </a:lnTo>
                <a:lnTo>
                  <a:pt x="588398" y="509886"/>
                </a:lnTo>
                <a:cubicBezTo>
                  <a:pt x="541152" y="560589"/>
                  <a:pt x="497142" y="612941"/>
                  <a:pt x="456505" y="666609"/>
                </a:cubicBezTo>
                <a:lnTo>
                  <a:pt x="424818" y="713324"/>
                </a:lnTo>
                <a:lnTo>
                  <a:pt x="368515" y="717408"/>
                </a:lnTo>
                <a:cubicBezTo>
                  <a:pt x="301719" y="725767"/>
                  <a:pt x="234376" y="737705"/>
                  <a:pt x="166844" y="753269"/>
                </a:cubicBezTo>
                <a:lnTo>
                  <a:pt x="69600" y="78090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任意多边形 64"/>
          <p:cNvSpPr/>
          <p:nvPr/>
        </p:nvSpPr>
        <p:spPr>
          <a:xfrm rot="3600000">
            <a:off x="6835314" y="2789988"/>
            <a:ext cx="1042835" cy="1232096"/>
          </a:xfrm>
          <a:custGeom>
            <a:gdLst>
              <a:gd fmla="*/ 236135 w 660948" name="connsiteX0"/>
              <a:gd fmla="*/ 713325 h 780901" name="connsiteY0"/>
              <a:gd fmla="*/ 204443 w 660948" name="connsiteX1"/>
              <a:gd fmla="*/ 666603 h 780901" name="connsiteY1"/>
              <a:gd fmla="*/ 72552 w 660948" name="connsiteX2"/>
              <a:gd fmla="*/ 509881 h 780901" name="connsiteY2"/>
              <a:gd fmla="*/ 0 w 660948" name="connsiteX3"/>
              <a:gd fmla="*/ 439482 h 780901" name="connsiteY3"/>
              <a:gd fmla="*/ 78754 w 660948" name="connsiteX4"/>
              <a:gd fmla="*/ 363064 h 780901" name="connsiteY4"/>
              <a:gd fmla="*/ 436331 w 660948" name="connsiteX5"/>
              <a:gd fmla="*/ 107199 h 780901" name="connsiteY5"/>
              <a:gd fmla="*/ 634927 w 660948" name="connsiteX6"/>
              <a:gd fmla="*/ 5150 h 780901" name="connsiteY6"/>
              <a:gd fmla="*/ 647967 w 660948" name="connsiteX7"/>
              <a:gd fmla="*/ 0 h 780901" name="connsiteY7"/>
              <a:gd fmla="*/ 650027 w 660948" name="connsiteX8"/>
              <a:gd fmla="*/ 13868 h 780901" name="connsiteY8"/>
              <a:gd fmla="*/ 660948 w 660948" name="connsiteX9"/>
              <a:gd fmla="*/ 236882 h 780901" name="connsiteY9"/>
              <a:gd fmla="*/ 618151 w 660948" name="connsiteX10"/>
              <a:gd fmla="*/ 674485 h 780901" name="connsiteY10"/>
              <a:gd fmla="*/ 591347 w 660948" name="connsiteX11"/>
              <a:gd fmla="*/ 780901 h 780901" name="connsiteY11"/>
              <a:gd fmla="*/ 494103 w 660948" name="connsiteX12"/>
              <a:gd fmla="*/ 753269 h 780901" name="connsiteY12"/>
              <a:gd fmla="*/ 292432 w 660948" name="connsiteX13"/>
              <a:gd fmla="*/ 717409 h 780901" name="connsiteY13"/>
              <a:gd fmla="*/ 236135 w 660948" name="connsiteX14"/>
              <a:gd fmla="*/ 713325 h 780901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780901" w="660948">
                <a:moveTo>
                  <a:pt x="236135" y="713325"/>
                </a:moveTo>
                <a:lnTo>
                  <a:pt x="204443" y="666603"/>
                </a:lnTo>
                <a:cubicBezTo>
                  <a:pt x="163807" y="612936"/>
                  <a:pt x="119797" y="560583"/>
                  <a:pt x="72552" y="509881"/>
                </a:cubicBezTo>
                <a:lnTo>
                  <a:pt x="0" y="439482"/>
                </a:lnTo>
                <a:lnTo>
                  <a:pt x="78754" y="363064"/>
                </a:lnTo>
                <a:cubicBezTo>
                  <a:pt x="185915" y="268934"/>
                  <a:pt x="305472" y="182750"/>
                  <a:pt x="436331" y="107199"/>
                </a:cubicBezTo>
                <a:cubicBezTo>
                  <a:pt x="501760" y="69423"/>
                  <a:pt x="568078" y="35424"/>
                  <a:pt x="634927" y="5150"/>
                </a:cubicBezTo>
                <a:lnTo>
                  <a:pt x="647967" y="0"/>
                </a:lnTo>
                <a:lnTo>
                  <a:pt x="650027" y="13868"/>
                </a:lnTo>
                <a:cubicBezTo>
                  <a:pt x="657233" y="86897"/>
                  <a:pt x="660948" y="161331"/>
                  <a:pt x="660948" y="236882"/>
                </a:cubicBezTo>
                <a:cubicBezTo>
                  <a:pt x="660948" y="387984"/>
                  <a:pt x="646089" y="534616"/>
                  <a:pt x="618151" y="674485"/>
                </a:cubicBezTo>
                <a:lnTo>
                  <a:pt x="591347" y="780901"/>
                </a:lnTo>
                <a:lnTo>
                  <a:pt x="494103" y="753269"/>
                </a:lnTo>
                <a:cubicBezTo>
                  <a:pt x="426572" y="737705"/>
                  <a:pt x="359228" y="725768"/>
                  <a:pt x="292432" y="717409"/>
                </a:cubicBezTo>
                <a:lnTo>
                  <a:pt x="236135" y="7133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Freeform 21"/>
          <p:cNvSpPr>
            <a:spLocks noEditPoints="1"/>
          </p:cNvSpPr>
          <p:nvPr/>
        </p:nvSpPr>
        <p:spPr bwMode="auto">
          <a:xfrm>
            <a:off x="4628243" y="3336511"/>
            <a:ext cx="335642" cy="396962"/>
          </a:xfrm>
          <a:custGeom>
            <a:gdLst>
              <a:gd fmla="*/ 2147483646 w 2341" name="T0"/>
              <a:gd fmla="*/ 132988297 h 2781" name="T1"/>
              <a:gd fmla="*/ 2147483646 w 2341" name="T2"/>
              <a:gd fmla="*/ 2147483646 h 2781" name="T3"/>
              <a:gd fmla="*/ 2147483646 w 2341" name="T4"/>
              <a:gd fmla="*/ 2147483646 h 2781" name="T5"/>
              <a:gd fmla="*/ 2147483646 w 2341" name="T6"/>
              <a:gd fmla="*/ 2147483646 h 2781" name="T7"/>
              <a:gd fmla="*/ 2147483646 w 2341" name="T8"/>
              <a:gd fmla="*/ 2147483646 h 2781" name="T9"/>
              <a:gd fmla="*/ 2147483646 w 2341" name="T10"/>
              <a:gd fmla="*/ 2147483646 h 2781" name="T11"/>
              <a:gd fmla="*/ 2147483646 w 2341" name="T12"/>
              <a:gd fmla="*/ 2147483646 h 2781" name="T13"/>
              <a:gd fmla="*/ 2147483646 w 2341" name="T14"/>
              <a:gd fmla="*/ 2147483646 h 2781" name="T15"/>
              <a:gd fmla="*/ 2147483646 w 2341" name="T16"/>
              <a:gd fmla="*/ 2147483646 h 2781" name="T17"/>
              <a:gd fmla="*/ 2147483646 w 2341" name="T18"/>
              <a:gd fmla="*/ 2147483646 h 2781" name="T19"/>
              <a:gd fmla="*/ 2147483646 w 2341" name="T20"/>
              <a:gd fmla="*/ 2147483646 h 2781" name="T21"/>
              <a:gd fmla="*/ 2147483646 w 2341" name="T22"/>
              <a:gd fmla="*/ 2147483646 h 2781" name="T23"/>
              <a:gd fmla="*/ 2147483646 w 2341" name="T24"/>
              <a:gd fmla="*/ 2147483646 h 2781" name="T25"/>
              <a:gd fmla="*/ 2147483646 w 2341" name="T26"/>
              <a:gd fmla="*/ 2147483646 h 2781" name="T27"/>
              <a:gd fmla="*/ 134810744 w 2341" name="T28"/>
              <a:gd fmla="*/ 2147483646 h 2781" name="T29"/>
              <a:gd fmla="*/ 2147483646 w 2341" name="T30"/>
              <a:gd fmla="*/ 2147483646 h 2781" name="T31"/>
              <a:gd fmla="*/ 2147483646 w 2341" name="T32"/>
              <a:gd fmla="*/ 2147483646 h 2781" name="T33"/>
              <a:gd fmla="*/ 2147483646 w 2341" name="T34"/>
              <a:gd fmla="*/ 2147483646 h 2781" name="T35"/>
              <a:gd fmla="*/ 2147483646 w 2341" name="T36"/>
              <a:gd fmla="*/ 2147483646 h 2781" name="T37"/>
              <a:gd fmla="*/ 2147483646 w 2341" name="T38"/>
              <a:gd fmla="*/ 2147483646 h 2781" name="T39"/>
              <a:gd fmla="*/ 2147483646 w 2341" name="T40"/>
              <a:gd fmla="*/ 2147483646 h 2781" name="T41"/>
              <a:gd fmla="*/ 2147483646 w 2341" name="T42"/>
              <a:gd fmla="*/ 2147483646 h 2781" name="T43"/>
              <a:gd fmla="*/ 2147483646 w 2341" name="T44"/>
              <a:gd fmla="*/ 2147483646 h 2781" name="T45"/>
              <a:gd fmla="*/ 2147483646 w 2341" name="T46"/>
              <a:gd fmla="*/ 2147483646 h 2781" name="T47"/>
              <a:gd fmla="*/ 2147483646 w 2341" name="T48"/>
              <a:gd fmla="*/ 2147483646 h 2781" name="T49"/>
              <a:gd fmla="*/ 2147483646 w 2341" name="T50"/>
              <a:gd fmla="*/ 2147483646 h 2781" name="T51"/>
              <a:gd fmla="*/ 2147483646 w 2341" name="T52"/>
              <a:gd fmla="*/ 2147483646 h 2781" name="T53"/>
              <a:gd fmla="*/ 2147483646 w 2341" name="T54"/>
              <a:gd fmla="*/ 2147483646 h 2781" name="T55"/>
              <a:gd fmla="*/ 2147483646 w 2341" name="T56"/>
              <a:gd fmla="*/ 2147483646 h 2781" name="T57"/>
              <a:gd fmla="*/ 2147483646 w 2341" name="T58"/>
              <a:gd fmla="*/ 2147483646 h 2781" name="T59"/>
              <a:gd fmla="*/ 2147483646 w 2341" name="T60"/>
              <a:gd fmla="*/ 2147483646 h 2781" name="T61"/>
              <a:gd fmla="*/ 2147483646 w 2341" name="T62"/>
              <a:gd fmla="*/ 2147483646 h 2781" name="T63"/>
              <a:gd fmla="*/ 2147483646 w 2341" name="T64"/>
              <a:gd fmla="*/ 2147483646 h 2781" name="T65"/>
              <a:gd fmla="*/ 2147483646 w 2341" name="T66"/>
              <a:gd fmla="*/ 2147483646 h 2781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2781" w="2341">
                <a:moveTo>
                  <a:pt x="1716" y="27"/>
                </a:moveTo>
                <a:cubicBezTo>
                  <a:pt x="1763" y="12"/>
                  <a:pt x="1813" y="1"/>
                  <a:pt x="1863" y="6"/>
                </a:cubicBezTo>
                <a:cubicBezTo>
                  <a:pt x="1937" y="0"/>
                  <a:pt x="2011" y="20"/>
                  <a:pt x="2077" y="52"/>
                </a:cubicBezTo>
                <a:cubicBezTo>
                  <a:pt x="2206" y="116"/>
                  <a:pt x="2302" y="241"/>
                  <a:pt x="2329" y="382"/>
                </a:cubicBezTo>
                <a:cubicBezTo>
                  <a:pt x="2341" y="428"/>
                  <a:pt x="2332" y="475"/>
                  <a:pt x="2336" y="522"/>
                </a:cubicBezTo>
                <a:cubicBezTo>
                  <a:pt x="2325" y="646"/>
                  <a:pt x="2260" y="764"/>
                  <a:pt x="2163" y="842"/>
                </a:cubicBezTo>
                <a:cubicBezTo>
                  <a:pt x="2102" y="892"/>
                  <a:pt x="2028" y="926"/>
                  <a:pt x="1951" y="940"/>
                </a:cubicBezTo>
                <a:cubicBezTo>
                  <a:pt x="1864" y="955"/>
                  <a:pt x="1773" y="946"/>
                  <a:pt x="1691" y="914"/>
                </a:cubicBezTo>
                <a:cubicBezTo>
                  <a:pt x="1610" y="881"/>
                  <a:pt x="1538" y="825"/>
                  <a:pt x="1486" y="755"/>
                </a:cubicBezTo>
                <a:cubicBezTo>
                  <a:pt x="1290" y="905"/>
                  <a:pt x="1094" y="1055"/>
                  <a:pt x="899" y="1206"/>
                </a:cubicBezTo>
                <a:cubicBezTo>
                  <a:pt x="961" y="1328"/>
                  <a:pt x="966" y="1477"/>
                  <a:pt x="913" y="1603"/>
                </a:cubicBezTo>
                <a:cubicBezTo>
                  <a:pt x="1095" y="1753"/>
                  <a:pt x="1278" y="1902"/>
                  <a:pt x="1461" y="2052"/>
                </a:cubicBezTo>
                <a:cubicBezTo>
                  <a:pt x="1465" y="2057"/>
                  <a:pt x="1471" y="2052"/>
                  <a:pt x="1473" y="2048"/>
                </a:cubicBezTo>
                <a:cubicBezTo>
                  <a:pt x="1548" y="1932"/>
                  <a:pt x="1677" y="1853"/>
                  <a:pt x="1815" y="1839"/>
                </a:cubicBezTo>
                <a:cubicBezTo>
                  <a:pt x="1899" y="1830"/>
                  <a:pt x="1986" y="1843"/>
                  <a:pt x="2063" y="1879"/>
                </a:cubicBezTo>
                <a:cubicBezTo>
                  <a:pt x="2180" y="1932"/>
                  <a:pt x="2274" y="2036"/>
                  <a:pt x="2314" y="2158"/>
                </a:cubicBezTo>
                <a:cubicBezTo>
                  <a:pt x="2326" y="2194"/>
                  <a:pt x="2336" y="2232"/>
                  <a:pt x="2336" y="2270"/>
                </a:cubicBezTo>
                <a:cubicBezTo>
                  <a:pt x="2333" y="2301"/>
                  <a:pt x="2337" y="2331"/>
                  <a:pt x="2335" y="2362"/>
                </a:cubicBezTo>
                <a:cubicBezTo>
                  <a:pt x="2322" y="2488"/>
                  <a:pt x="2254" y="2607"/>
                  <a:pt x="2153" y="2683"/>
                </a:cubicBezTo>
                <a:cubicBezTo>
                  <a:pt x="2085" y="2735"/>
                  <a:pt x="2004" y="2768"/>
                  <a:pt x="1919" y="2778"/>
                </a:cubicBezTo>
                <a:cubicBezTo>
                  <a:pt x="1892" y="2781"/>
                  <a:pt x="1866" y="2777"/>
                  <a:pt x="1839" y="2779"/>
                </a:cubicBezTo>
                <a:cubicBezTo>
                  <a:pt x="1696" y="2773"/>
                  <a:pt x="1560" y="2695"/>
                  <a:pt x="1479" y="2578"/>
                </a:cubicBezTo>
                <a:cubicBezTo>
                  <a:pt x="1392" y="2456"/>
                  <a:pt x="1369" y="2291"/>
                  <a:pt x="1422" y="2151"/>
                </a:cubicBezTo>
                <a:cubicBezTo>
                  <a:pt x="1418" y="2152"/>
                  <a:pt x="1415" y="2153"/>
                  <a:pt x="1411" y="2154"/>
                </a:cubicBezTo>
                <a:cubicBezTo>
                  <a:pt x="1230" y="2006"/>
                  <a:pt x="1049" y="1858"/>
                  <a:pt x="867" y="1709"/>
                </a:cubicBezTo>
                <a:cubicBezTo>
                  <a:pt x="864" y="1706"/>
                  <a:pt x="860" y="1704"/>
                  <a:pt x="856" y="1701"/>
                </a:cubicBezTo>
                <a:cubicBezTo>
                  <a:pt x="785" y="1797"/>
                  <a:pt x="677" y="1864"/>
                  <a:pt x="560" y="1885"/>
                </a:cubicBezTo>
                <a:cubicBezTo>
                  <a:pt x="476" y="1899"/>
                  <a:pt x="388" y="1891"/>
                  <a:pt x="308" y="1860"/>
                </a:cubicBezTo>
                <a:cubicBezTo>
                  <a:pt x="190" y="1815"/>
                  <a:pt x="91" y="1720"/>
                  <a:pt x="42" y="1603"/>
                </a:cubicBezTo>
                <a:cubicBezTo>
                  <a:pt x="19" y="1547"/>
                  <a:pt x="4" y="1487"/>
                  <a:pt x="6" y="1426"/>
                </a:cubicBezTo>
                <a:cubicBezTo>
                  <a:pt x="0" y="1264"/>
                  <a:pt x="89" y="1105"/>
                  <a:pt x="225" y="1020"/>
                </a:cubicBezTo>
                <a:cubicBezTo>
                  <a:pt x="354" y="937"/>
                  <a:pt x="523" y="924"/>
                  <a:pt x="663" y="986"/>
                </a:cubicBezTo>
                <a:cubicBezTo>
                  <a:pt x="730" y="1014"/>
                  <a:pt x="789" y="1058"/>
                  <a:pt x="836" y="1113"/>
                </a:cubicBezTo>
                <a:cubicBezTo>
                  <a:pt x="1035" y="962"/>
                  <a:pt x="1231" y="809"/>
                  <a:pt x="1430" y="658"/>
                </a:cubicBezTo>
                <a:cubicBezTo>
                  <a:pt x="1422" y="634"/>
                  <a:pt x="1413" y="610"/>
                  <a:pt x="1407" y="586"/>
                </a:cubicBezTo>
                <a:cubicBezTo>
                  <a:pt x="1381" y="478"/>
                  <a:pt x="1394" y="362"/>
                  <a:pt x="1444" y="263"/>
                </a:cubicBezTo>
                <a:cubicBezTo>
                  <a:pt x="1499" y="153"/>
                  <a:pt x="1599" y="66"/>
                  <a:pt x="1716" y="27"/>
                </a:cubicBezTo>
                <a:close/>
                <a:moveTo>
                  <a:pt x="1821" y="117"/>
                </a:moveTo>
                <a:cubicBezTo>
                  <a:pt x="1702" y="131"/>
                  <a:pt x="1594" y="209"/>
                  <a:pt x="1542" y="317"/>
                </a:cubicBezTo>
                <a:cubicBezTo>
                  <a:pt x="1503" y="394"/>
                  <a:pt x="1495" y="485"/>
                  <a:pt x="1517" y="568"/>
                </a:cubicBezTo>
                <a:cubicBezTo>
                  <a:pt x="1539" y="649"/>
                  <a:pt x="1590" y="723"/>
                  <a:pt x="1659" y="771"/>
                </a:cubicBezTo>
                <a:cubicBezTo>
                  <a:pt x="1719" y="813"/>
                  <a:pt x="1793" y="837"/>
                  <a:pt x="1867" y="836"/>
                </a:cubicBezTo>
                <a:cubicBezTo>
                  <a:pt x="1946" y="836"/>
                  <a:pt x="2024" y="809"/>
                  <a:pt x="2086" y="761"/>
                </a:cubicBezTo>
                <a:cubicBezTo>
                  <a:pt x="2145" y="716"/>
                  <a:pt x="2190" y="653"/>
                  <a:pt x="2211" y="582"/>
                </a:cubicBezTo>
                <a:cubicBezTo>
                  <a:pt x="2231" y="519"/>
                  <a:pt x="2233" y="450"/>
                  <a:pt x="2216" y="385"/>
                </a:cubicBezTo>
                <a:cubicBezTo>
                  <a:pt x="2191" y="285"/>
                  <a:pt x="2119" y="197"/>
                  <a:pt x="2026" y="151"/>
                </a:cubicBezTo>
                <a:cubicBezTo>
                  <a:pt x="1963" y="120"/>
                  <a:pt x="1891" y="108"/>
                  <a:pt x="1821" y="117"/>
                </a:cubicBezTo>
                <a:close/>
                <a:moveTo>
                  <a:pt x="456" y="1059"/>
                </a:moveTo>
                <a:cubicBezTo>
                  <a:pt x="351" y="1064"/>
                  <a:pt x="251" y="1119"/>
                  <a:pt x="188" y="1203"/>
                </a:cubicBezTo>
                <a:cubicBezTo>
                  <a:pt x="139" y="1269"/>
                  <a:pt x="113" y="1352"/>
                  <a:pt x="116" y="1434"/>
                </a:cubicBezTo>
                <a:cubicBezTo>
                  <a:pt x="119" y="1511"/>
                  <a:pt x="148" y="1588"/>
                  <a:pt x="197" y="1647"/>
                </a:cubicBezTo>
                <a:cubicBezTo>
                  <a:pt x="246" y="1708"/>
                  <a:pt x="315" y="1752"/>
                  <a:pt x="391" y="1770"/>
                </a:cubicBezTo>
                <a:cubicBezTo>
                  <a:pt x="466" y="1789"/>
                  <a:pt x="547" y="1782"/>
                  <a:pt x="618" y="1752"/>
                </a:cubicBezTo>
                <a:cubicBezTo>
                  <a:pt x="696" y="1719"/>
                  <a:pt x="761" y="1658"/>
                  <a:pt x="800" y="1582"/>
                </a:cubicBezTo>
                <a:cubicBezTo>
                  <a:pt x="836" y="1510"/>
                  <a:pt x="847" y="1425"/>
                  <a:pt x="831" y="1346"/>
                </a:cubicBezTo>
                <a:cubicBezTo>
                  <a:pt x="811" y="1248"/>
                  <a:pt x="747" y="1159"/>
                  <a:pt x="661" y="1109"/>
                </a:cubicBezTo>
                <a:cubicBezTo>
                  <a:pt x="599" y="1072"/>
                  <a:pt x="527" y="1055"/>
                  <a:pt x="456" y="1059"/>
                </a:cubicBezTo>
                <a:close/>
                <a:moveTo>
                  <a:pt x="1844" y="1948"/>
                </a:moveTo>
                <a:cubicBezTo>
                  <a:pt x="1746" y="1953"/>
                  <a:pt x="1652" y="2001"/>
                  <a:pt x="1590" y="2076"/>
                </a:cubicBezTo>
                <a:cubicBezTo>
                  <a:pt x="1536" y="2140"/>
                  <a:pt x="1505" y="2223"/>
                  <a:pt x="1505" y="2306"/>
                </a:cubicBezTo>
                <a:cubicBezTo>
                  <a:pt x="1505" y="2374"/>
                  <a:pt x="1524" y="2443"/>
                  <a:pt x="1561" y="2500"/>
                </a:cubicBezTo>
                <a:cubicBezTo>
                  <a:pt x="1599" y="2562"/>
                  <a:pt x="1657" y="2612"/>
                  <a:pt x="1725" y="2640"/>
                </a:cubicBezTo>
                <a:cubicBezTo>
                  <a:pt x="1792" y="2669"/>
                  <a:pt x="1867" y="2676"/>
                  <a:pt x="1939" y="2662"/>
                </a:cubicBezTo>
                <a:cubicBezTo>
                  <a:pt x="2017" y="2646"/>
                  <a:pt x="2089" y="2604"/>
                  <a:pt x="2140" y="2543"/>
                </a:cubicBezTo>
                <a:cubicBezTo>
                  <a:pt x="2182" y="2496"/>
                  <a:pt x="2210" y="2437"/>
                  <a:pt x="2221" y="2374"/>
                </a:cubicBezTo>
                <a:cubicBezTo>
                  <a:pt x="2235" y="2301"/>
                  <a:pt x="2225" y="2223"/>
                  <a:pt x="2193" y="2155"/>
                </a:cubicBezTo>
                <a:cubicBezTo>
                  <a:pt x="2164" y="2092"/>
                  <a:pt x="2115" y="2038"/>
                  <a:pt x="2056" y="2001"/>
                </a:cubicBezTo>
                <a:cubicBezTo>
                  <a:pt x="1993" y="1962"/>
                  <a:pt x="1918" y="1943"/>
                  <a:pt x="1844" y="19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87" name="Freeform 53"/>
          <p:cNvSpPr>
            <a:spLocks noEditPoints="1"/>
          </p:cNvSpPr>
          <p:nvPr/>
        </p:nvSpPr>
        <p:spPr bwMode="auto">
          <a:xfrm>
            <a:off x="6537738" y="2245563"/>
            <a:ext cx="412556" cy="352494"/>
          </a:xfrm>
          <a:custGeom>
            <a:gdLst>
              <a:gd fmla="*/ 2147483646 w 513" name="T0"/>
              <a:gd fmla="*/ 2147483646 h 439" name="T1"/>
              <a:gd fmla="*/ 2147483646 w 513" name="T2"/>
              <a:gd fmla="*/ 2147483646 h 439" name="T3"/>
              <a:gd fmla="*/ 2147483646 w 513" name="T4"/>
              <a:gd fmla="*/ 2147483646 h 439" name="T5"/>
              <a:gd fmla="*/ 2147483646 w 513" name="T6"/>
              <a:gd fmla="*/ 2147483646 h 439" name="T7"/>
              <a:gd fmla="*/ 2147483646 w 513" name="T8"/>
              <a:gd fmla="*/ 2147483646 h 439" name="T9"/>
              <a:gd fmla="*/ 2147483646 w 513" name="T10"/>
              <a:gd fmla="*/ 2147483646 h 439" name="T11"/>
              <a:gd fmla="*/ 2147483646 w 513" name="T12"/>
              <a:gd fmla="*/ 2147483646 h 439" name="T13"/>
              <a:gd fmla="*/ 2147483646 w 513" name="T14"/>
              <a:gd fmla="*/ 2147483646 h 439" name="T15"/>
              <a:gd fmla="*/ 2147483646 w 513" name="T16"/>
              <a:gd fmla="*/ 2147483646 h 439" name="T17"/>
              <a:gd fmla="*/ 2147483646 w 513" name="T18"/>
              <a:gd fmla="*/ 2147483646 h 439" name="T19"/>
              <a:gd fmla="*/ 2147483646 w 513" name="T20"/>
              <a:gd fmla="*/ 2147483646 h 439" name="T21"/>
              <a:gd fmla="*/ 2147483646 w 513" name="T22"/>
              <a:gd fmla="*/ 2147483646 h 439" name="T23"/>
              <a:gd fmla="*/ 2147483646 w 513" name="T24"/>
              <a:gd fmla="*/ 2147483646 h 439" name="T25"/>
              <a:gd fmla="*/ 2147483646 w 513" name="T26"/>
              <a:gd fmla="*/ 2147483646 h 439" name="T27"/>
              <a:gd fmla="*/ 2147483646 w 513" name="T28"/>
              <a:gd fmla="*/ 2147483646 h 439" name="T29"/>
              <a:gd fmla="*/ 2147483646 w 513" name="T30"/>
              <a:gd fmla="*/ 2147483646 h 439" name="T31"/>
              <a:gd fmla="*/ 2147483646 w 513" name="T32"/>
              <a:gd fmla="*/ 2147483646 h 439" name="T33"/>
              <a:gd fmla="*/ 2147483646 w 513" name="T34"/>
              <a:gd fmla="*/ 2147483646 h 439" name="T35"/>
              <a:gd fmla="*/ 2147483646 w 513" name="T36"/>
              <a:gd fmla="*/ 2147483646 h 439" name="T37"/>
              <a:gd fmla="*/ 2147483646 w 513" name="T38"/>
              <a:gd fmla="*/ 2147483646 h 439" name="T39"/>
              <a:gd fmla="*/ 2147483646 w 513" name="T40"/>
              <a:gd fmla="*/ 2147483646 h 439" name="T41"/>
              <a:gd fmla="*/ 2147483646 w 513" name="T42"/>
              <a:gd fmla="*/ 2147483646 h 439" name="T43"/>
              <a:gd fmla="*/ 2147483646 w 513" name="T44"/>
              <a:gd fmla="*/ 2147483646 h 439" name="T45"/>
              <a:gd fmla="*/ 2147483646 w 513" name="T46"/>
              <a:gd fmla="*/ 2147483646 h 439" name="T47"/>
              <a:gd fmla="*/ 2147483646 w 513" name="T48"/>
              <a:gd fmla="*/ 2147483646 h 439" name="T49"/>
              <a:gd fmla="*/ 2147483646 w 513" name="T50"/>
              <a:gd fmla="*/ 2147483646 h 439" name="T51"/>
              <a:gd fmla="*/ 2147483646 w 513" name="T52"/>
              <a:gd fmla="*/ 2147483646 h 439" name="T53"/>
              <a:gd fmla="*/ 2147483646 w 513" name="T54"/>
              <a:gd fmla="*/ 2147483646 h 439" name="T55"/>
              <a:gd fmla="*/ 2147483646 w 513" name="T56"/>
              <a:gd fmla="*/ 2147483646 h 439" name="T57"/>
              <a:gd fmla="*/ 2147483646 w 513" name="T58"/>
              <a:gd fmla="*/ 2147483646 h 439" name="T59"/>
              <a:gd fmla="*/ 2147483646 w 513" name="T60"/>
              <a:gd fmla="*/ 2147483646 h 439" name="T61"/>
              <a:gd fmla="*/ 2147483646 w 513" name="T62"/>
              <a:gd fmla="*/ 2147483646 h 439" name="T63"/>
              <a:gd fmla="*/ 2147483646 w 513" name="T64"/>
              <a:gd fmla="*/ 2147483646 h 439" name="T65"/>
              <a:gd fmla="*/ 2147483646 w 513" name="T66"/>
              <a:gd fmla="*/ 2147483646 h 439" name="T67"/>
              <a:gd fmla="*/ 2147483646 w 513" name="T68"/>
              <a:gd fmla="*/ 2147483646 h 439" name="T69"/>
              <a:gd fmla="*/ 2147483646 w 513" name="T70"/>
              <a:gd fmla="*/ 2147483646 h 439" name="T71"/>
              <a:gd fmla="*/ 2147483646 w 513" name="T72"/>
              <a:gd fmla="*/ 2147483646 h 439" name="T73"/>
              <a:gd fmla="*/ 2147483646 w 513" name="T74"/>
              <a:gd fmla="*/ 2147483646 h 439" name="T75"/>
              <a:gd fmla="*/ 2147483646 w 513" name="T76"/>
              <a:gd fmla="*/ 2147483646 h 439" name="T77"/>
              <a:gd fmla="*/ 2147483646 w 513" name="T78"/>
              <a:gd fmla="*/ 2147483646 h 439" name="T79"/>
              <a:gd fmla="*/ 2147483646 w 513" name="T80"/>
              <a:gd fmla="*/ 2147483646 h 439" name="T81"/>
              <a:gd fmla="*/ 2147483646 w 513" name="T82"/>
              <a:gd fmla="*/ 2147483646 h 439" name="T83"/>
              <a:gd fmla="*/ 2147483646 w 513" name="T84"/>
              <a:gd fmla="*/ 2147483646 h 439" name="T85"/>
              <a:gd fmla="*/ 2147483646 w 513" name="T86"/>
              <a:gd fmla="*/ 2147483646 h 439" name="T87"/>
              <a:gd fmla="*/ 2147483646 w 513" name="T88"/>
              <a:gd fmla="*/ 2147483646 h 439" name="T89"/>
              <a:gd fmla="*/ 2147483646 w 513" name="T90"/>
              <a:gd fmla="*/ 2147483646 h 439" name="T91"/>
              <a:gd fmla="*/ 2147483646 w 513" name="T92"/>
              <a:gd fmla="*/ 2147483646 h 439" name="T93"/>
              <a:gd fmla="*/ 2147483646 w 513" name="T94"/>
              <a:gd fmla="*/ 2147483646 h 439" name="T95"/>
              <a:gd fmla="*/ 2147483646 w 513" name="T96"/>
              <a:gd fmla="*/ 2147483646 h 439" name="T97"/>
              <a:gd fmla="*/ 2147483646 w 513" name="T98"/>
              <a:gd fmla="*/ 2147483646 h 439" name="T99"/>
              <a:gd fmla="*/ 2147483646 w 513" name="T100"/>
              <a:gd fmla="*/ 2147483646 h 439" name="T101"/>
              <a:gd fmla="*/ 2147483646 w 513" name="T102"/>
              <a:gd fmla="*/ 2147483646 h 439" name="T103"/>
              <a:gd fmla="*/ 2147483646 w 513" name="T104"/>
              <a:gd fmla="*/ 2147483646 h 439" name="T105"/>
              <a:gd fmla="*/ 2147483646 w 513" name="T106"/>
              <a:gd fmla="*/ 2147483646 h 439" name="T107"/>
              <a:gd fmla="*/ 2147483646 w 513" name="T108"/>
              <a:gd fmla="*/ 2147483646 h 439" name="T109"/>
              <a:gd fmla="*/ 2147483646 w 513" name="T110"/>
              <a:gd fmla="*/ 2147483646 h 439" name="T111"/>
              <a:gd fmla="*/ 2147483646 w 513" name="T112"/>
              <a:gd fmla="*/ 2147483646 h 439" name="T113"/>
              <a:gd fmla="*/ 2147483646 w 513" name="T114"/>
              <a:gd fmla="*/ 2147483646 h 439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439" w="513">
                <a:moveTo>
                  <a:pt x="120" y="41"/>
                </a:moveTo>
                <a:cubicBezTo>
                  <a:pt x="142" y="9"/>
                  <a:pt x="185" y="0"/>
                  <a:pt x="221" y="4"/>
                </a:cubicBezTo>
                <a:cubicBezTo>
                  <a:pt x="244" y="5"/>
                  <a:pt x="258" y="25"/>
                  <a:pt x="280" y="30"/>
                </a:cubicBezTo>
                <a:cubicBezTo>
                  <a:pt x="310" y="10"/>
                  <a:pt x="355" y="5"/>
                  <a:pt x="385" y="29"/>
                </a:cubicBezTo>
                <a:cubicBezTo>
                  <a:pt x="398" y="34"/>
                  <a:pt x="411" y="40"/>
                  <a:pt x="418" y="53"/>
                </a:cubicBezTo>
                <a:cubicBezTo>
                  <a:pt x="433" y="80"/>
                  <a:pt x="427" y="113"/>
                  <a:pt x="421" y="142"/>
                </a:cubicBezTo>
                <a:cubicBezTo>
                  <a:pt x="430" y="160"/>
                  <a:pt x="425" y="183"/>
                  <a:pt x="410" y="196"/>
                </a:cubicBezTo>
                <a:cubicBezTo>
                  <a:pt x="405" y="210"/>
                  <a:pt x="400" y="223"/>
                  <a:pt x="391" y="235"/>
                </a:cubicBezTo>
                <a:cubicBezTo>
                  <a:pt x="391" y="245"/>
                  <a:pt x="390" y="256"/>
                  <a:pt x="392" y="266"/>
                </a:cubicBezTo>
                <a:cubicBezTo>
                  <a:pt x="402" y="278"/>
                  <a:pt x="418" y="283"/>
                  <a:pt x="431" y="289"/>
                </a:cubicBezTo>
                <a:cubicBezTo>
                  <a:pt x="457" y="299"/>
                  <a:pt x="485" y="310"/>
                  <a:pt x="501" y="334"/>
                </a:cubicBezTo>
                <a:cubicBezTo>
                  <a:pt x="510" y="349"/>
                  <a:pt x="513" y="366"/>
                  <a:pt x="513" y="384"/>
                </a:cubicBezTo>
                <a:cubicBezTo>
                  <a:pt x="474" y="383"/>
                  <a:pt x="436" y="384"/>
                  <a:pt x="397" y="383"/>
                </a:cubicBezTo>
                <a:cubicBezTo>
                  <a:pt x="407" y="400"/>
                  <a:pt x="411" y="420"/>
                  <a:pt x="411" y="439"/>
                </a:cubicBezTo>
                <a:cubicBezTo>
                  <a:pt x="274" y="439"/>
                  <a:pt x="138" y="439"/>
                  <a:pt x="1" y="439"/>
                </a:cubicBezTo>
                <a:cubicBezTo>
                  <a:pt x="0" y="416"/>
                  <a:pt x="6" y="392"/>
                  <a:pt x="22" y="375"/>
                </a:cubicBezTo>
                <a:cubicBezTo>
                  <a:pt x="43" y="349"/>
                  <a:pt x="76" y="339"/>
                  <a:pt x="106" y="326"/>
                </a:cubicBezTo>
                <a:cubicBezTo>
                  <a:pt x="120" y="320"/>
                  <a:pt x="136" y="314"/>
                  <a:pt x="144" y="301"/>
                </a:cubicBezTo>
                <a:cubicBezTo>
                  <a:pt x="148" y="289"/>
                  <a:pt x="146" y="276"/>
                  <a:pt x="146" y="264"/>
                </a:cubicBezTo>
                <a:cubicBezTo>
                  <a:pt x="135" y="250"/>
                  <a:pt x="128" y="233"/>
                  <a:pt x="123" y="216"/>
                </a:cubicBezTo>
                <a:cubicBezTo>
                  <a:pt x="105" y="203"/>
                  <a:pt x="99" y="174"/>
                  <a:pt x="111" y="154"/>
                </a:cubicBezTo>
                <a:cubicBezTo>
                  <a:pt x="103" y="117"/>
                  <a:pt x="98" y="75"/>
                  <a:pt x="120" y="41"/>
                </a:cubicBezTo>
                <a:close/>
                <a:moveTo>
                  <a:pt x="134" y="59"/>
                </a:moveTo>
                <a:cubicBezTo>
                  <a:pt x="118" y="91"/>
                  <a:pt x="126" y="129"/>
                  <a:pt x="135" y="162"/>
                </a:cubicBezTo>
                <a:cubicBezTo>
                  <a:pt x="119" y="170"/>
                  <a:pt x="124" y="199"/>
                  <a:pt x="142" y="199"/>
                </a:cubicBezTo>
                <a:cubicBezTo>
                  <a:pt x="145" y="219"/>
                  <a:pt x="150" y="241"/>
                  <a:pt x="167" y="253"/>
                </a:cubicBezTo>
                <a:cubicBezTo>
                  <a:pt x="165" y="276"/>
                  <a:pt x="174" y="305"/>
                  <a:pt x="153" y="322"/>
                </a:cubicBezTo>
                <a:cubicBezTo>
                  <a:pt x="121" y="351"/>
                  <a:pt x="73" y="353"/>
                  <a:pt x="42" y="383"/>
                </a:cubicBezTo>
                <a:cubicBezTo>
                  <a:pt x="32" y="392"/>
                  <a:pt x="26" y="405"/>
                  <a:pt x="22" y="419"/>
                </a:cubicBezTo>
                <a:cubicBezTo>
                  <a:pt x="145" y="419"/>
                  <a:pt x="267" y="419"/>
                  <a:pt x="389" y="419"/>
                </a:cubicBezTo>
                <a:cubicBezTo>
                  <a:pt x="386" y="406"/>
                  <a:pt x="381" y="394"/>
                  <a:pt x="371" y="385"/>
                </a:cubicBezTo>
                <a:cubicBezTo>
                  <a:pt x="344" y="357"/>
                  <a:pt x="305" y="352"/>
                  <a:pt x="273" y="333"/>
                </a:cubicBezTo>
                <a:cubicBezTo>
                  <a:pt x="262" y="326"/>
                  <a:pt x="251" y="318"/>
                  <a:pt x="247" y="305"/>
                </a:cubicBezTo>
                <a:cubicBezTo>
                  <a:pt x="244" y="288"/>
                  <a:pt x="245" y="270"/>
                  <a:pt x="245" y="253"/>
                </a:cubicBezTo>
                <a:cubicBezTo>
                  <a:pt x="262" y="241"/>
                  <a:pt x="267" y="218"/>
                  <a:pt x="269" y="199"/>
                </a:cubicBezTo>
                <a:cubicBezTo>
                  <a:pt x="288" y="200"/>
                  <a:pt x="293" y="169"/>
                  <a:pt x="277" y="162"/>
                </a:cubicBezTo>
                <a:cubicBezTo>
                  <a:pt x="286" y="131"/>
                  <a:pt x="295" y="98"/>
                  <a:pt x="283" y="66"/>
                </a:cubicBezTo>
                <a:cubicBezTo>
                  <a:pt x="278" y="50"/>
                  <a:pt x="262" y="43"/>
                  <a:pt x="246" y="40"/>
                </a:cubicBezTo>
                <a:cubicBezTo>
                  <a:pt x="235" y="22"/>
                  <a:pt x="212" y="23"/>
                  <a:pt x="193" y="24"/>
                </a:cubicBezTo>
                <a:cubicBezTo>
                  <a:pt x="170" y="26"/>
                  <a:pt x="144" y="36"/>
                  <a:pt x="134" y="59"/>
                </a:cubicBezTo>
                <a:close/>
                <a:moveTo>
                  <a:pt x="295" y="44"/>
                </a:moveTo>
                <a:cubicBezTo>
                  <a:pt x="316" y="77"/>
                  <a:pt x="309" y="118"/>
                  <a:pt x="301" y="155"/>
                </a:cubicBezTo>
                <a:cubicBezTo>
                  <a:pt x="312" y="175"/>
                  <a:pt x="306" y="203"/>
                  <a:pt x="288" y="217"/>
                </a:cubicBezTo>
                <a:cubicBezTo>
                  <a:pt x="283" y="234"/>
                  <a:pt x="277" y="250"/>
                  <a:pt x="266" y="264"/>
                </a:cubicBezTo>
                <a:cubicBezTo>
                  <a:pt x="267" y="279"/>
                  <a:pt x="260" y="301"/>
                  <a:pt x="276" y="311"/>
                </a:cubicBezTo>
                <a:cubicBezTo>
                  <a:pt x="303" y="329"/>
                  <a:pt x="336" y="335"/>
                  <a:pt x="363" y="352"/>
                </a:cubicBezTo>
                <a:cubicBezTo>
                  <a:pt x="371" y="357"/>
                  <a:pt x="379" y="365"/>
                  <a:pt x="389" y="363"/>
                </a:cubicBezTo>
                <a:cubicBezTo>
                  <a:pt x="423" y="363"/>
                  <a:pt x="457" y="364"/>
                  <a:pt x="492" y="363"/>
                </a:cubicBezTo>
                <a:cubicBezTo>
                  <a:pt x="488" y="353"/>
                  <a:pt x="483" y="343"/>
                  <a:pt x="475" y="335"/>
                </a:cubicBezTo>
                <a:cubicBezTo>
                  <a:pt x="449" y="311"/>
                  <a:pt x="409" y="309"/>
                  <a:pt x="382" y="285"/>
                </a:cubicBezTo>
                <a:cubicBezTo>
                  <a:pt x="365" y="270"/>
                  <a:pt x="372" y="245"/>
                  <a:pt x="371" y="224"/>
                </a:cubicBezTo>
                <a:cubicBezTo>
                  <a:pt x="385" y="214"/>
                  <a:pt x="389" y="195"/>
                  <a:pt x="391" y="178"/>
                </a:cubicBezTo>
                <a:cubicBezTo>
                  <a:pt x="394" y="178"/>
                  <a:pt x="399" y="177"/>
                  <a:pt x="401" y="177"/>
                </a:cubicBezTo>
                <a:cubicBezTo>
                  <a:pt x="405" y="167"/>
                  <a:pt x="408" y="155"/>
                  <a:pt x="397" y="149"/>
                </a:cubicBezTo>
                <a:cubicBezTo>
                  <a:pt x="404" y="123"/>
                  <a:pt x="412" y="94"/>
                  <a:pt x="402" y="68"/>
                </a:cubicBezTo>
                <a:cubicBezTo>
                  <a:pt x="398" y="55"/>
                  <a:pt x="384" y="50"/>
                  <a:pt x="372" y="48"/>
                </a:cubicBezTo>
                <a:cubicBezTo>
                  <a:pt x="368" y="44"/>
                  <a:pt x="365" y="38"/>
                  <a:pt x="359" y="37"/>
                </a:cubicBezTo>
                <a:cubicBezTo>
                  <a:pt x="338" y="31"/>
                  <a:pt x="315" y="34"/>
                  <a:pt x="295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88" name="组合 87"/>
          <p:cNvGrpSpPr/>
          <p:nvPr/>
        </p:nvGrpSpPr>
        <p:grpSpPr>
          <a:xfrm>
            <a:off x="7178910" y="3376744"/>
            <a:ext cx="355642" cy="310188"/>
            <a:chOff x="4191000" y="2520950"/>
            <a:chExt cx="3676650" cy="3206750"/>
          </a:xfrm>
          <a:solidFill>
            <a:schemeClr val="bg1"/>
          </a:solidFill>
        </p:grpSpPr>
        <p:sp>
          <p:nvSpPr>
            <p:cNvPr id="89" name="Freeform 78"/>
            <p:cNvSpPr/>
            <p:nvPr/>
          </p:nvSpPr>
          <p:spPr bwMode="auto">
            <a:xfrm>
              <a:off x="4191000" y="2520950"/>
              <a:ext cx="3676650" cy="2063750"/>
            </a:xfrm>
            <a:custGeom>
              <a:gdLst>
                <a:gd fmla="*/ 1581 w 3556" name="T0"/>
                <a:gd fmla="*/ 6 h 2004" name="T1"/>
                <a:gd fmla="*/ 1729 w 3556" name="T2"/>
                <a:gd fmla="*/ 3 h 2004" name="T3"/>
                <a:gd fmla="*/ 2186 w 3556" name="T4"/>
                <a:gd fmla="*/ 139 h 2004" name="T5"/>
                <a:gd fmla="*/ 2472 w 3556" name="T6"/>
                <a:gd fmla="*/ 393 h 2004" name="T7"/>
                <a:gd fmla="*/ 2500 w 3556" name="T8"/>
                <a:gd fmla="*/ 430 h 2004" name="T9"/>
                <a:gd fmla="*/ 3017 w 3556" name="T10"/>
                <a:gd fmla="*/ 430 h 2004" name="T11"/>
                <a:gd fmla="*/ 3377 w 3556" name="T12"/>
                <a:gd fmla="*/ 684 h 2004" name="T13"/>
                <a:gd fmla="*/ 3547 w 3556" name="T14"/>
                <a:gd fmla="*/ 1073 h 2004" name="T15"/>
                <a:gd fmla="*/ 3554 w 3556" name="T16"/>
                <a:gd fmla="*/ 1184 h 2004" name="T17"/>
                <a:gd fmla="*/ 3546 w 3556" name="T18"/>
                <a:gd fmla="*/ 1303 h 2004" name="T19"/>
                <a:gd fmla="*/ 3364 w 3556" name="T20"/>
                <a:gd fmla="*/ 1699 h 2004" name="T21"/>
                <a:gd fmla="*/ 2821 w 3556" name="T22"/>
                <a:gd fmla="*/ 1987 h 2004" name="T23"/>
                <a:gd fmla="*/ 2785 w 3556" name="T24"/>
                <a:gd fmla="*/ 2001 h 2004" name="T25"/>
                <a:gd fmla="*/ 2069 w 3556" name="T26"/>
                <a:gd fmla="*/ 2001 h 2004" name="T27"/>
                <a:gd fmla="*/ 2069 w 3556" name="T28"/>
                <a:gd fmla="*/ 1891 h 2004" name="T29"/>
                <a:gd fmla="*/ 2769 w 3556" name="T30"/>
                <a:gd fmla="*/ 1891 h 2004" name="T31"/>
                <a:gd fmla="*/ 2789 w 3556" name="T32"/>
                <a:gd fmla="*/ 1880 h 2004" name="T33"/>
                <a:gd fmla="*/ 3119 w 3556" name="T34"/>
                <a:gd fmla="*/ 1770 h 2004" name="T35"/>
                <a:gd fmla="*/ 3396 w 3556" name="T36"/>
                <a:gd fmla="*/ 1436 h 2004" name="T37"/>
                <a:gd fmla="*/ 3420 w 3556" name="T38"/>
                <a:gd fmla="*/ 1008 h 2004" name="T39"/>
                <a:gd fmla="*/ 3177 w 3556" name="T40"/>
                <a:gd fmla="*/ 644 h 2004" name="T41"/>
                <a:gd fmla="*/ 2761 w 3556" name="T42"/>
                <a:gd fmla="*/ 499 h 2004" name="T43"/>
                <a:gd fmla="*/ 2501 w 3556" name="T44"/>
                <a:gd fmla="*/ 547 h 2004" name="T45"/>
                <a:gd fmla="*/ 2428 w 3556" name="T46"/>
                <a:gd fmla="*/ 524 h 2004" name="T47"/>
                <a:gd fmla="*/ 2125 w 3556" name="T48"/>
                <a:gd fmla="*/ 231 h 2004" name="T49"/>
                <a:gd fmla="*/ 1473 w 3556" name="T50"/>
                <a:gd fmla="*/ 135 h 2004" name="T51"/>
                <a:gd fmla="*/ 1099 w 3556" name="T52"/>
                <a:gd fmla="*/ 326 h 2004" name="T53"/>
                <a:gd fmla="*/ 829 w 3556" name="T54"/>
                <a:gd fmla="*/ 736 h 2004" name="T55"/>
                <a:gd fmla="*/ 793 w 3556" name="T56"/>
                <a:gd fmla="*/ 777 h 2004" name="T57"/>
                <a:gd fmla="*/ 741 w 3556" name="T58"/>
                <a:gd fmla="*/ 776 h 2004" name="T59"/>
                <a:gd fmla="*/ 412 w 3556" name="T60"/>
                <a:gd fmla="*/ 839 h 2004" name="T61"/>
                <a:gd fmla="*/ 160 w 3556" name="T62"/>
                <a:gd fmla="*/ 1100 h 2004" name="T63"/>
                <a:gd fmla="*/ 115 w 3556" name="T64"/>
                <a:gd fmla="*/ 1396 h 2004" name="T65"/>
                <a:gd fmla="*/ 318 w 3556" name="T66"/>
                <a:gd fmla="*/ 1759 h 2004" name="T67"/>
                <a:gd fmla="*/ 573 w 3556" name="T68"/>
                <a:gd fmla="*/ 1876 h 2004" name="T69"/>
                <a:gd fmla="*/ 591 w 3556" name="T70"/>
                <a:gd fmla="*/ 1890 h 2004" name="T71"/>
                <a:gd fmla="*/ 1513 w 3556" name="T72"/>
                <a:gd fmla="*/ 1891 h 2004" name="T73"/>
                <a:gd fmla="*/ 1513 w 3556" name="T74"/>
                <a:gd fmla="*/ 2001 h 2004" name="T75"/>
                <a:gd fmla="*/ 573 w 3556" name="T76"/>
                <a:gd fmla="*/ 2001 h 2004" name="T77"/>
                <a:gd fmla="*/ 525 w 3556" name="T78"/>
                <a:gd fmla="*/ 1979 h 2004" name="T79"/>
                <a:gd fmla="*/ 231 w 3556" name="T80"/>
                <a:gd fmla="*/ 1830 h 2004" name="T81"/>
                <a:gd fmla="*/ 0 w 3556" name="T82"/>
                <a:gd fmla="*/ 1360 h 2004" name="T83"/>
                <a:gd fmla="*/ 0 w 3556" name="T84"/>
                <a:gd fmla="*/ 1288 h 2004" name="T85"/>
                <a:gd fmla="*/ 71 w 3556" name="T86"/>
                <a:gd fmla="*/ 1030 h 2004" name="T87"/>
                <a:gd fmla="*/ 378 w 3556" name="T88"/>
                <a:gd fmla="*/ 733 h 2004" name="T89"/>
                <a:gd fmla="*/ 734 w 3556" name="T90"/>
                <a:gd fmla="*/ 666 h 2004" name="T91"/>
                <a:gd fmla="*/ 740 w 3556" name="T92"/>
                <a:gd fmla="*/ 652 h 2004" name="T93"/>
                <a:gd fmla="*/ 1006 w 3556" name="T94"/>
                <a:gd fmla="*/ 261 h 2004" name="T95"/>
                <a:gd fmla="*/ 1581 w 3556" name="T96"/>
                <a:gd fmla="*/ 6 h 200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04" w="3556">
                  <a:moveTo>
                    <a:pt x="1581" y="6"/>
                  </a:moveTo>
                  <a:cubicBezTo>
                    <a:pt x="1630" y="0"/>
                    <a:pt x="1680" y="7"/>
                    <a:pt x="1729" y="3"/>
                  </a:cubicBezTo>
                  <a:cubicBezTo>
                    <a:pt x="1889" y="10"/>
                    <a:pt x="2048" y="57"/>
                    <a:pt x="2186" y="139"/>
                  </a:cubicBezTo>
                  <a:cubicBezTo>
                    <a:pt x="2297" y="204"/>
                    <a:pt x="2394" y="291"/>
                    <a:pt x="2472" y="393"/>
                  </a:cubicBezTo>
                  <a:cubicBezTo>
                    <a:pt x="2481" y="405"/>
                    <a:pt x="2490" y="418"/>
                    <a:pt x="2500" y="430"/>
                  </a:cubicBezTo>
                  <a:cubicBezTo>
                    <a:pt x="2665" y="371"/>
                    <a:pt x="2851" y="373"/>
                    <a:pt x="3017" y="430"/>
                  </a:cubicBezTo>
                  <a:cubicBezTo>
                    <a:pt x="3158" y="479"/>
                    <a:pt x="3284" y="568"/>
                    <a:pt x="3377" y="684"/>
                  </a:cubicBezTo>
                  <a:cubicBezTo>
                    <a:pt x="3468" y="795"/>
                    <a:pt x="3527" y="931"/>
                    <a:pt x="3547" y="1073"/>
                  </a:cubicBezTo>
                  <a:cubicBezTo>
                    <a:pt x="3552" y="1109"/>
                    <a:pt x="3556" y="1147"/>
                    <a:pt x="3554" y="1184"/>
                  </a:cubicBezTo>
                  <a:cubicBezTo>
                    <a:pt x="3556" y="1224"/>
                    <a:pt x="3552" y="1264"/>
                    <a:pt x="3546" y="1303"/>
                  </a:cubicBezTo>
                  <a:cubicBezTo>
                    <a:pt x="3524" y="1449"/>
                    <a:pt x="3459" y="1587"/>
                    <a:pt x="3364" y="1699"/>
                  </a:cubicBezTo>
                  <a:cubicBezTo>
                    <a:pt x="3229" y="1860"/>
                    <a:pt x="3030" y="1966"/>
                    <a:pt x="2821" y="1987"/>
                  </a:cubicBezTo>
                  <a:cubicBezTo>
                    <a:pt x="2807" y="1986"/>
                    <a:pt x="2800" y="2004"/>
                    <a:pt x="2785" y="2001"/>
                  </a:cubicBezTo>
                  <a:cubicBezTo>
                    <a:pt x="2546" y="2001"/>
                    <a:pt x="2307" y="2002"/>
                    <a:pt x="2069" y="2001"/>
                  </a:cubicBezTo>
                  <a:cubicBezTo>
                    <a:pt x="2069" y="1964"/>
                    <a:pt x="2068" y="1928"/>
                    <a:pt x="2069" y="1891"/>
                  </a:cubicBezTo>
                  <a:cubicBezTo>
                    <a:pt x="2302" y="1891"/>
                    <a:pt x="2536" y="1891"/>
                    <a:pt x="2769" y="1891"/>
                  </a:cubicBezTo>
                  <a:cubicBezTo>
                    <a:pt x="2779" y="1893"/>
                    <a:pt x="2781" y="1881"/>
                    <a:pt x="2789" y="1880"/>
                  </a:cubicBezTo>
                  <a:cubicBezTo>
                    <a:pt x="2906" y="1870"/>
                    <a:pt x="3020" y="1833"/>
                    <a:pt x="3119" y="1770"/>
                  </a:cubicBezTo>
                  <a:cubicBezTo>
                    <a:pt x="3243" y="1691"/>
                    <a:pt x="3342" y="1573"/>
                    <a:pt x="3396" y="1436"/>
                  </a:cubicBezTo>
                  <a:cubicBezTo>
                    <a:pt x="3451" y="1301"/>
                    <a:pt x="3458" y="1149"/>
                    <a:pt x="3420" y="1008"/>
                  </a:cubicBezTo>
                  <a:cubicBezTo>
                    <a:pt x="3381" y="865"/>
                    <a:pt x="3294" y="735"/>
                    <a:pt x="3177" y="644"/>
                  </a:cubicBezTo>
                  <a:cubicBezTo>
                    <a:pt x="3059" y="551"/>
                    <a:pt x="2911" y="499"/>
                    <a:pt x="2761" y="499"/>
                  </a:cubicBezTo>
                  <a:cubicBezTo>
                    <a:pt x="2672" y="498"/>
                    <a:pt x="2583" y="514"/>
                    <a:pt x="2501" y="547"/>
                  </a:cubicBezTo>
                  <a:cubicBezTo>
                    <a:pt x="2475" y="560"/>
                    <a:pt x="2442" y="549"/>
                    <a:pt x="2428" y="524"/>
                  </a:cubicBezTo>
                  <a:cubicBezTo>
                    <a:pt x="2352" y="405"/>
                    <a:pt x="2248" y="303"/>
                    <a:pt x="2125" y="231"/>
                  </a:cubicBezTo>
                  <a:cubicBezTo>
                    <a:pt x="1931" y="117"/>
                    <a:pt x="1692" y="82"/>
                    <a:pt x="1473" y="135"/>
                  </a:cubicBezTo>
                  <a:cubicBezTo>
                    <a:pt x="1336" y="168"/>
                    <a:pt x="1206" y="234"/>
                    <a:pt x="1099" y="326"/>
                  </a:cubicBezTo>
                  <a:cubicBezTo>
                    <a:pt x="973" y="434"/>
                    <a:pt x="877" y="577"/>
                    <a:pt x="829" y="736"/>
                  </a:cubicBezTo>
                  <a:cubicBezTo>
                    <a:pt x="824" y="754"/>
                    <a:pt x="811" y="771"/>
                    <a:pt x="793" y="777"/>
                  </a:cubicBezTo>
                  <a:cubicBezTo>
                    <a:pt x="776" y="783"/>
                    <a:pt x="758" y="778"/>
                    <a:pt x="741" y="776"/>
                  </a:cubicBezTo>
                  <a:cubicBezTo>
                    <a:pt x="628" y="762"/>
                    <a:pt x="512" y="786"/>
                    <a:pt x="412" y="839"/>
                  </a:cubicBezTo>
                  <a:cubicBezTo>
                    <a:pt x="303" y="896"/>
                    <a:pt x="213" y="989"/>
                    <a:pt x="160" y="1100"/>
                  </a:cubicBezTo>
                  <a:cubicBezTo>
                    <a:pt x="117" y="1191"/>
                    <a:pt x="101" y="1295"/>
                    <a:pt x="115" y="1396"/>
                  </a:cubicBezTo>
                  <a:cubicBezTo>
                    <a:pt x="134" y="1536"/>
                    <a:pt x="209" y="1668"/>
                    <a:pt x="318" y="1759"/>
                  </a:cubicBezTo>
                  <a:cubicBezTo>
                    <a:pt x="391" y="1819"/>
                    <a:pt x="479" y="1862"/>
                    <a:pt x="573" y="1876"/>
                  </a:cubicBezTo>
                  <a:cubicBezTo>
                    <a:pt x="582" y="1877"/>
                    <a:pt x="586" y="1885"/>
                    <a:pt x="591" y="1890"/>
                  </a:cubicBezTo>
                  <a:cubicBezTo>
                    <a:pt x="899" y="1892"/>
                    <a:pt x="1206" y="1890"/>
                    <a:pt x="1513" y="1891"/>
                  </a:cubicBezTo>
                  <a:cubicBezTo>
                    <a:pt x="1513" y="1928"/>
                    <a:pt x="1513" y="1964"/>
                    <a:pt x="1513" y="2001"/>
                  </a:cubicBezTo>
                  <a:cubicBezTo>
                    <a:pt x="1200" y="2002"/>
                    <a:pt x="886" y="2001"/>
                    <a:pt x="573" y="2001"/>
                  </a:cubicBezTo>
                  <a:cubicBezTo>
                    <a:pt x="553" y="2004"/>
                    <a:pt x="543" y="1981"/>
                    <a:pt x="525" y="1979"/>
                  </a:cubicBezTo>
                  <a:cubicBezTo>
                    <a:pt x="416" y="1957"/>
                    <a:pt x="314" y="1904"/>
                    <a:pt x="231" y="1830"/>
                  </a:cubicBezTo>
                  <a:cubicBezTo>
                    <a:pt x="96" y="1712"/>
                    <a:pt x="9" y="1539"/>
                    <a:pt x="0" y="1360"/>
                  </a:cubicBezTo>
                  <a:cubicBezTo>
                    <a:pt x="0" y="1336"/>
                    <a:pt x="0" y="1312"/>
                    <a:pt x="0" y="1288"/>
                  </a:cubicBezTo>
                  <a:cubicBezTo>
                    <a:pt x="5" y="1199"/>
                    <a:pt x="30" y="1110"/>
                    <a:pt x="71" y="1030"/>
                  </a:cubicBezTo>
                  <a:cubicBezTo>
                    <a:pt x="137" y="901"/>
                    <a:pt x="247" y="796"/>
                    <a:pt x="378" y="733"/>
                  </a:cubicBezTo>
                  <a:cubicBezTo>
                    <a:pt x="488" y="679"/>
                    <a:pt x="612" y="657"/>
                    <a:pt x="734" y="666"/>
                  </a:cubicBezTo>
                  <a:cubicBezTo>
                    <a:pt x="736" y="661"/>
                    <a:pt x="739" y="657"/>
                    <a:pt x="740" y="652"/>
                  </a:cubicBezTo>
                  <a:cubicBezTo>
                    <a:pt x="795" y="502"/>
                    <a:pt x="888" y="368"/>
                    <a:pt x="1006" y="261"/>
                  </a:cubicBezTo>
                  <a:cubicBezTo>
                    <a:pt x="1164" y="118"/>
                    <a:pt x="1369" y="26"/>
                    <a:pt x="158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5540375" y="3675063"/>
              <a:ext cx="1004888" cy="2052637"/>
            </a:xfrm>
            <a:custGeom>
              <a:gdLst>
                <a:gd fmla="*/ 430 w 971" name="T0"/>
                <a:gd fmla="*/ 0 h 1993" name="T1"/>
                <a:gd fmla="*/ 540 w 971" name="T2"/>
                <a:gd fmla="*/ 0 h 1993" name="T3"/>
                <a:gd fmla="*/ 540 w 971" name="T4"/>
                <a:gd fmla="*/ 1764 h 1993" name="T5"/>
                <a:gd fmla="*/ 677 w 971" name="T6"/>
                <a:gd fmla="*/ 1613 h 1993" name="T7"/>
                <a:gd fmla="*/ 869 w 971" name="T8"/>
                <a:gd fmla="*/ 1398 h 1993" name="T9"/>
                <a:gd fmla="*/ 887 w 971" name="T10"/>
                <a:gd fmla="*/ 1380 h 1993" name="T11"/>
                <a:gd fmla="*/ 899 w 971" name="T12"/>
                <a:gd fmla="*/ 1387 h 1993" name="T13"/>
                <a:gd fmla="*/ 971 w 971" name="T14"/>
                <a:gd fmla="*/ 1451 h 1993" name="T15"/>
                <a:gd fmla="*/ 505 w 971" name="T16"/>
                <a:gd fmla="*/ 1970 h 1993" name="T17"/>
                <a:gd fmla="*/ 484 w 971" name="T18"/>
                <a:gd fmla="*/ 1993 h 1993" name="T19"/>
                <a:gd fmla="*/ 0 w 971" name="T20"/>
                <a:gd fmla="*/ 1452 h 1993" name="T21"/>
                <a:gd fmla="*/ 9 w 971" name="T22"/>
                <a:gd fmla="*/ 1442 h 1993" name="T23"/>
                <a:gd fmla="*/ 77 w 971" name="T24"/>
                <a:gd fmla="*/ 1382 h 1993" name="T25"/>
                <a:gd fmla="*/ 89 w 971" name="T26"/>
                <a:gd fmla="*/ 1386 h 1993" name="T27"/>
                <a:gd fmla="*/ 380 w 971" name="T28"/>
                <a:gd fmla="*/ 1711 h 1993" name="T29"/>
                <a:gd fmla="*/ 430 w 971" name="T30"/>
                <a:gd fmla="*/ 1764 h 1993" name="T31"/>
                <a:gd fmla="*/ 429 w 971" name="T32"/>
                <a:gd fmla="*/ 432 h 1993" name="T33"/>
                <a:gd fmla="*/ 430 w 971" name="T34"/>
                <a:gd fmla="*/ 0 h 199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92" w="971">
                  <a:moveTo>
                    <a:pt x="430" y="0"/>
                  </a:moveTo>
                  <a:cubicBezTo>
                    <a:pt x="467" y="0"/>
                    <a:pt x="503" y="0"/>
                    <a:pt x="540" y="0"/>
                  </a:cubicBezTo>
                  <a:cubicBezTo>
                    <a:pt x="541" y="588"/>
                    <a:pt x="540" y="1176"/>
                    <a:pt x="540" y="1764"/>
                  </a:cubicBezTo>
                  <a:cubicBezTo>
                    <a:pt x="587" y="1715"/>
                    <a:pt x="631" y="1663"/>
                    <a:pt x="677" y="1613"/>
                  </a:cubicBezTo>
                  <a:cubicBezTo>
                    <a:pt x="741" y="1542"/>
                    <a:pt x="805" y="1470"/>
                    <a:pt x="869" y="1398"/>
                  </a:cubicBezTo>
                  <a:cubicBezTo>
                    <a:pt x="875" y="1392"/>
                    <a:pt x="880" y="1385"/>
                    <a:pt x="887" y="1380"/>
                  </a:cubicBezTo>
                  <a:cubicBezTo>
                    <a:pt x="892" y="1380"/>
                    <a:pt x="895" y="1385"/>
                    <a:pt x="899" y="1387"/>
                  </a:cubicBezTo>
                  <a:cubicBezTo>
                    <a:pt x="922" y="1409"/>
                    <a:pt x="947" y="1429"/>
                    <a:pt x="971" y="1451"/>
                  </a:cubicBezTo>
                  <a:cubicBezTo>
                    <a:pt x="816" y="1624"/>
                    <a:pt x="660" y="1797"/>
                    <a:pt x="505" y="1970"/>
                  </a:cubicBezTo>
                  <a:cubicBezTo>
                    <a:pt x="499" y="1978"/>
                    <a:pt x="492" y="1986"/>
                    <a:pt x="484" y="1993"/>
                  </a:cubicBezTo>
                  <a:cubicBezTo>
                    <a:pt x="323" y="1812"/>
                    <a:pt x="161" y="1632"/>
                    <a:pt x="0" y="1452"/>
                  </a:cubicBezTo>
                  <a:cubicBezTo>
                    <a:pt x="1" y="1447"/>
                    <a:pt x="6" y="1445"/>
                    <a:pt x="9" y="1442"/>
                  </a:cubicBezTo>
                  <a:cubicBezTo>
                    <a:pt x="32" y="1422"/>
                    <a:pt x="54" y="1402"/>
                    <a:pt x="77" y="1382"/>
                  </a:cubicBezTo>
                  <a:cubicBezTo>
                    <a:pt x="82" y="1377"/>
                    <a:pt x="86" y="1382"/>
                    <a:pt x="89" y="1386"/>
                  </a:cubicBezTo>
                  <a:cubicBezTo>
                    <a:pt x="186" y="1494"/>
                    <a:pt x="283" y="1602"/>
                    <a:pt x="380" y="1711"/>
                  </a:cubicBezTo>
                  <a:cubicBezTo>
                    <a:pt x="397" y="1728"/>
                    <a:pt x="412" y="1748"/>
                    <a:pt x="430" y="1764"/>
                  </a:cubicBezTo>
                  <a:cubicBezTo>
                    <a:pt x="429" y="1320"/>
                    <a:pt x="430" y="876"/>
                    <a:pt x="429" y="432"/>
                  </a:cubicBezTo>
                  <a:cubicBezTo>
                    <a:pt x="430" y="288"/>
                    <a:pt x="429" y="144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260717" y="2241931"/>
            <a:ext cx="327284" cy="443560"/>
            <a:chOff x="4752975" y="4500563"/>
            <a:chExt cx="1157288" cy="1568450"/>
          </a:xfrm>
          <a:solidFill>
            <a:schemeClr val="bg1"/>
          </a:solidFill>
        </p:grpSpPr>
        <p:sp>
          <p:nvSpPr>
            <p:cNvPr id="92" name="Freeform 110"/>
            <p:cNvSpPr>
              <a:spLocks noEditPoints="1"/>
            </p:cNvSpPr>
            <p:nvPr/>
          </p:nvSpPr>
          <p:spPr bwMode="auto">
            <a:xfrm>
              <a:off x="4752975" y="4500563"/>
              <a:ext cx="1157288" cy="1568450"/>
            </a:xfrm>
            <a:custGeom>
              <a:gdLst>
                <a:gd fmla="*/ 1990 w 3999" name="T0"/>
                <a:gd fmla="*/ 0 h 5443" name="T1"/>
                <a:gd fmla="*/ 2012 w 3999" name="T2"/>
                <a:gd fmla="*/ 0 h 5443" name="T3"/>
                <a:gd fmla="*/ 2910 w 3999" name="T4"/>
                <a:gd fmla="*/ 137 h 5443" name="T5"/>
                <a:gd fmla="*/ 3322 w 3999" name="T6"/>
                <a:gd fmla="*/ 340 h 5443" name="T7"/>
                <a:gd fmla="*/ 3656 w 3999" name="T8"/>
                <a:gd fmla="*/ 654 h 5443" name="T9"/>
                <a:gd fmla="*/ 3859 w 3999" name="T10"/>
                <a:gd fmla="*/ 1012 h 5443" name="T11"/>
                <a:gd fmla="*/ 3997 w 3999" name="T12"/>
                <a:gd fmla="*/ 1812 h 5443" name="T13"/>
                <a:gd fmla="*/ 3870 w 3999" name="T14"/>
                <a:gd fmla="*/ 2443 h 5443" name="T15"/>
                <a:gd fmla="*/ 3662 w 3999" name="T16"/>
                <a:gd fmla="*/ 2943 h 5443" name="T17"/>
                <a:gd fmla="*/ 3212 w 3999" name="T18"/>
                <a:gd fmla="*/ 3749 h 5443" name="T19"/>
                <a:gd fmla="*/ 2134 w 3999" name="T20"/>
                <a:gd fmla="*/ 5263 h 5443" name="T21"/>
                <a:gd fmla="*/ 2011 w 3999" name="T22"/>
                <a:gd fmla="*/ 5443 h 5443" name="T23"/>
                <a:gd fmla="*/ 1851 w 3999" name="T24"/>
                <a:gd fmla="*/ 5248 h 5443" name="T25"/>
                <a:gd fmla="*/ 1278 w 3999" name="T26"/>
                <a:gd fmla="*/ 4472 h 5443" name="T27"/>
                <a:gd fmla="*/ 507 w 3999" name="T28"/>
                <a:gd fmla="*/ 3239 h 5443" name="T29"/>
                <a:gd fmla="*/ 125 w 3999" name="T30"/>
                <a:gd fmla="*/ 2394 h 5443" name="T31"/>
                <a:gd fmla="*/ 10 w 3999" name="T32"/>
                <a:gd fmla="*/ 1907 h 5443" name="T33"/>
                <a:gd fmla="*/ 6 w 3999" name="T34"/>
                <a:gd fmla="*/ 1635 h 5443" name="T35"/>
                <a:gd fmla="*/ 185 w 3999" name="T36"/>
                <a:gd fmla="*/ 939 h 5443" name="T37"/>
                <a:gd fmla="*/ 535 w 3999" name="T38"/>
                <a:gd fmla="*/ 480 h 5443" name="T39"/>
                <a:gd fmla="*/ 1050 w 3999" name="T40"/>
                <a:gd fmla="*/ 167 h 5443" name="T41"/>
                <a:gd fmla="*/ 1990 w 3999" name="T42"/>
                <a:gd fmla="*/ 0 h 5443" name="T43"/>
                <a:gd fmla="*/ 1479 w 3999" name="T44"/>
                <a:gd fmla="*/ 272 h 5443" name="T45"/>
                <a:gd fmla="*/ 1000 w 3999" name="T46"/>
                <a:gd fmla="*/ 432 h 5443" name="T47"/>
                <a:gd fmla="*/ 605 w 3999" name="T48"/>
                <a:gd fmla="*/ 722 h 5443" name="T49"/>
                <a:gd fmla="*/ 357 w 3999" name="T50"/>
                <a:gd fmla="*/ 1094 h 5443" name="T51"/>
                <a:gd fmla="*/ 225 w 3999" name="T52"/>
                <a:gd fmla="*/ 1804 h 5443" name="T53"/>
                <a:gd fmla="*/ 268 w 3999" name="T54"/>
                <a:gd fmla="*/ 2100 h 5443" name="T55"/>
                <a:gd fmla="*/ 435 w 3999" name="T56"/>
                <a:gd fmla="*/ 2588 h 5443" name="T57"/>
                <a:gd fmla="*/ 652 w 3999" name="T58"/>
                <a:gd fmla="*/ 3039 h 5443" name="T59"/>
                <a:gd fmla="*/ 1099 w 3999" name="T60"/>
                <a:gd fmla="*/ 3801 h 5443" name="T61"/>
                <a:gd fmla="*/ 1467 w 3999" name="T62"/>
                <a:gd fmla="*/ 4352 h 5443" name="T63"/>
                <a:gd fmla="*/ 1998 w 3999" name="T64"/>
                <a:gd fmla="*/ 5074 h 5443" name="T65"/>
                <a:gd fmla="*/ 3024 w 3999" name="T66"/>
                <a:gd fmla="*/ 3629 h 5443" name="T67"/>
                <a:gd fmla="*/ 3506 w 3999" name="T68"/>
                <a:gd fmla="*/ 2751 h 5443" name="T69"/>
                <a:gd fmla="*/ 3713 w 3999" name="T70"/>
                <a:gd fmla="*/ 2197 h 5443" name="T71"/>
                <a:gd fmla="*/ 3775 w 3999" name="T72"/>
                <a:gd fmla="*/ 1784 h 5443" name="T73"/>
                <a:gd fmla="*/ 3695 w 3999" name="T74"/>
                <a:gd fmla="*/ 1216 h 5443" name="T75"/>
                <a:gd fmla="*/ 3525 w 3999" name="T76"/>
                <a:gd fmla="*/ 854 h 5443" name="T77"/>
                <a:gd fmla="*/ 3233 w 3999" name="T78"/>
                <a:gd fmla="*/ 553 h 5443" name="T79"/>
                <a:gd fmla="*/ 2832 w 3999" name="T80"/>
                <a:gd fmla="*/ 347 h 5443" name="T81"/>
                <a:gd fmla="*/ 2235 w 3999" name="T82"/>
                <a:gd fmla="*/ 232 h 5443" name="T83"/>
                <a:gd fmla="*/ 1479 w 3999" name="T84"/>
                <a:gd fmla="*/ 272 h 544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443" w="3999">
                  <a:moveTo>
                    <a:pt x="1990" y="0"/>
                  </a:moveTo>
                  <a:cubicBezTo>
                    <a:pt x="2012" y="0"/>
                    <a:pt x="2012" y="0"/>
                    <a:pt x="2012" y="0"/>
                  </a:cubicBezTo>
                  <a:cubicBezTo>
                    <a:pt x="2316" y="2"/>
                    <a:pt x="2622" y="37"/>
                    <a:pt x="2910" y="137"/>
                  </a:cubicBezTo>
                  <a:cubicBezTo>
                    <a:pt x="3055" y="187"/>
                    <a:pt x="3195" y="254"/>
                    <a:pt x="3322" y="340"/>
                  </a:cubicBezTo>
                  <a:cubicBezTo>
                    <a:pt x="3449" y="427"/>
                    <a:pt x="3563" y="532"/>
                    <a:pt x="3656" y="654"/>
                  </a:cubicBezTo>
                  <a:cubicBezTo>
                    <a:pt x="3741" y="763"/>
                    <a:pt x="3808" y="884"/>
                    <a:pt x="3859" y="1012"/>
                  </a:cubicBezTo>
                  <a:cubicBezTo>
                    <a:pt x="3961" y="1265"/>
                    <a:pt x="3999" y="1540"/>
                    <a:pt x="3997" y="1812"/>
                  </a:cubicBezTo>
                  <a:cubicBezTo>
                    <a:pt x="3991" y="2028"/>
                    <a:pt x="3938" y="2239"/>
                    <a:pt x="3870" y="2443"/>
                  </a:cubicBezTo>
                  <a:cubicBezTo>
                    <a:pt x="3812" y="2614"/>
                    <a:pt x="3741" y="2780"/>
                    <a:pt x="3662" y="2943"/>
                  </a:cubicBezTo>
                  <a:cubicBezTo>
                    <a:pt x="3529" y="3220"/>
                    <a:pt x="3375" y="3488"/>
                    <a:pt x="3212" y="3749"/>
                  </a:cubicBezTo>
                  <a:cubicBezTo>
                    <a:pt x="2883" y="4274"/>
                    <a:pt x="2515" y="4774"/>
                    <a:pt x="2134" y="5263"/>
                  </a:cubicBezTo>
                  <a:cubicBezTo>
                    <a:pt x="2088" y="5319"/>
                    <a:pt x="2052" y="5383"/>
                    <a:pt x="2011" y="5443"/>
                  </a:cubicBezTo>
                  <a:cubicBezTo>
                    <a:pt x="1957" y="5379"/>
                    <a:pt x="1902" y="5315"/>
                    <a:pt x="1851" y="5248"/>
                  </a:cubicBezTo>
                  <a:cubicBezTo>
                    <a:pt x="1653" y="4995"/>
                    <a:pt x="1463" y="4736"/>
                    <a:pt x="1278" y="4472"/>
                  </a:cubicBezTo>
                  <a:cubicBezTo>
                    <a:pt x="1002" y="4074"/>
                    <a:pt x="739" y="3666"/>
                    <a:pt x="507" y="3239"/>
                  </a:cubicBezTo>
                  <a:cubicBezTo>
                    <a:pt x="361" y="2967"/>
                    <a:pt x="225" y="2687"/>
                    <a:pt x="125" y="2394"/>
                  </a:cubicBezTo>
                  <a:cubicBezTo>
                    <a:pt x="71" y="2236"/>
                    <a:pt x="28" y="2074"/>
                    <a:pt x="10" y="1907"/>
                  </a:cubicBezTo>
                  <a:cubicBezTo>
                    <a:pt x="0" y="1817"/>
                    <a:pt x="1" y="1726"/>
                    <a:pt x="6" y="1635"/>
                  </a:cubicBezTo>
                  <a:cubicBezTo>
                    <a:pt x="21" y="1395"/>
                    <a:pt x="77" y="1155"/>
                    <a:pt x="185" y="939"/>
                  </a:cubicBezTo>
                  <a:cubicBezTo>
                    <a:pt x="271" y="765"/>
                    <a:pt x="391" y="609"/>
                    <a:pt x="535" y="480"/>
                  </a:cubicBezTo>
                  <a:cubicBezTo>
                    <a:pt x="686" y="346"/>
                    <a:pt x="862" y="241"/>
                    <a:pt x="1050" y="167"/>
                  </a:cubicBezTo>
                  <a:cubicBezTo>
                    <a:pt x="1348" y="48"/>
                    <a:pt x="1670" y="2"/>
                    <a:pt x="1990" y="0"/>
                  </a:cubicBezTo>
                  <a:close/>
                  <a:moveTo>
                    <a:pt x="1479" y="272"/>
                  </a:moveTo>
                  <a:cubicBezTo>
                    <a:pt x="1313" y="305"/>
                    <a:pt x="1151" y="356"/>
                    <a:pt x="1000" y="432"/>
                  </a:cubicBezTo>
                  <a:cubicBezTo>
                    <a:pt x="853" y="506"/>
                    <a:pt x="717" y="603"/>
                    <a:pt x="605" y="722"/>
                  </a:cubicBezTo>
                  <a:cubicBezTo>
                    <a:pt x="501" y="830"/>
                    <a:pt x="418" y="957"/>
                    <a:pt x="357" y="1094"/>
                  </a:cubicBezTo>
                  <a:cubicBezTo>
                    <a:pt x="259" y="1317"/>
                    <a:pt x="221" y="1562"/>
                    <a:pt x="225" y="1804"/>
                  </a:cubicBezTo>
                  <a:cubicBezTo>
                    <a:pt x="228" y="1904"/>
                    <a:pt x="245" y="2003"/>
                    <a:pt x="268" y="2100"/>
                  </a:cubicBezTo>
                  <a:cubicBezTo>
                    <a:pt x="309" y="2268"/>
                    <a:pt x="368" y="2430"/>
                    <a:pt x="435" y="2588"/>
                  </a:cubicBezTo>
                  <a:cubicBezTo>
                    <a:pt x="501" y="2742"/>
                    <a:pt x="574" y="2892"/>
                    <a:pt x="652" y="3039"/>
                  </a:cubicBezTo>
                  <a:cubicBezTo>
                    <a:pt x="789" y="3300"/>
                    <a:pt x="940" y="3552"/>
                    <a:pt x="1099" y="3801"/>
                  </a:cubicBezTo>
                  <a:cubicBezTo>
                    <a:pt x="1218" y="3987"/>
                    <a:pt x="1341" y="4170"/>
                    <a:pt x="1467" y="4352"/>
                  </a:cubicBezTo>
                  <a:cubicBezTo>
                    <a:pt x="1639" y="4597"/>
                    <a:pt x="1815" y="4838"/>
                    <a:pt x="1998" y="5074"/>
                  </a:cubicBezTo>
                  <a:cubicBezTo>
                    <a:pt x="2361" y="4608"/>
                    <a:pt x="2710" y="4130"/>
                    <a:pt x="3024" y="3629"/>
                  </a:cubicBezTo>
                  <a:cubicBezTo>
                    <a:pt x="3201" y="3345"/>
                    <a:pt x="3367" y="3055"/>
                    <a:pt x="3506" y="2751"/>
                  </a:cubicBezTo>
                  <a:cubicBezTo>
                    <a:pt x="3588" y="2571"/>
                    <a:pt x="3661" y="2387"/>
                    <a:pt x="3713" y="2197"/>
                  </a:cubicBezTo>
                  <a:cubicBezTo>
                    <a:pt x="3748" y="2062"/>
                    <a:pt x="3775" y="1924"/>
                    <a:pt x="3775" y="1784"/>
                  </a:cubicBezTo>
                  <a:cubicBezTo>
                    <a:pt x="3774" y="1592"/>
                    <a:pt x="3752" y="1400"/>
                    <a:pt x="3695" y="1216"/>
                  </a:cubicBezTo>
                  <a:cubicBezTo>
                    <a:pt x="3656" y="1088"/>
                    <a:pt x="3600" y="965"/>
                    <a:pt x="3525" y="854"/>
                  </a:cubicBezTo>
                  <a:cubicBezTo>
                    <a:pt x="3446" y="738"/>
                    <a:pt x="3347" y="636"/>
                    <a:pt x="3233" y="553"/>
                  </a:cubicBezTo>
                  <a:cubicBezTo>
                    <a:pt x="3111" y="464"/>
                    <a:pt x="2974" y="396"/>
                    <a:pt x="2832" y="347"/>
                  </a:cubicBezTo>
                  <a:cubicBezTo>
                    <a:pt x="2639" y="281"/>
                    <a:pt x="2437" y="247"/>
                    <a:pt x="2235" y="232"/>
                  </a:cubicBezTo>
                  <a:cubicBezTo>
                    <a:pt x="1983" y="215"/>
                    <a:pt x="1728" y="223"/>
                    <a:pt x="1479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3" name="Freeform 111"/>
            <p:cNvSpPr>
              <a:spLocks noEditPoints="1"/>
            </p:cNvSpPr>
            <p:nvPr/>
          </p:nvSpPr>
          <p:spPr bwMode="auto">
            <a:xfrm>
              <a:off x="5102225" y="4819650"/>
              <a:ext cx="455613" cy="458787"/>
            </a:xfrm>
            <a:custGeom>
              <a:gdLst>
                <a:gd fmla="*/ 709 w 1574" name="T0"/>
                <a:gd fmla="*/ 16 h 1593" name="T1"/>
                <a:gd fmla="*/ 1151 w 1574" name="T2"/>
                <a:gd fmla="*/ 101 h 1593" name="T3"/>
                <a:gd fmla="*/ 1473 w 1574" name="T4"/>
                <a:gd fmla="*/ 420 h 1593" name="T5"/>
                <a:gd fmla="*/ 1567 w 1574" name="T6"/>
                <a:gd fmla="*/ 829 h 1593" name="T7"/>
                <a:gd fmla="*/ 1441 w 1574" name="T8"/>
                <a:gd fmla="*/ 1223 h 1593" name="T9"/>
                <a:gd fmla="*/ 1102 w 1574" name="T10"/>
                <a:gd fmla="*/ 1512 h 1593" name="T11"/>
                <a:gd fmla="*/ 655 w 1574" name="T12"/>
                <a:gd fmla="*/ 1566 h 1593" name="T13"/>
                <a:gd fmla="*/ 298 w 1574" name="T14"/>
                <a:gd fmla="*/ 1398 h 1593" name="T15"/>
                <a:gd fmla="*/ 60 w 1574" name="T16"/>
                <a:gd fmla="*/ 1056 h 1593" name="T17"/>
                <a:gd fmla="*/ 53 w 1574" name="T18"/>
                <a:gd fmla="*/ 554 h 1593" name="T19"/>
                <a:gd fmla="*/ 400 w 1574" name="T20"/>
                <a:gd fmla="*/ 119 h 1593" name="T21"/>
                <a:gd fmla="*/ 709 w 1574" name="T22"/>
                <a:gd fmla="*/ 16 h 1593" name="T23"/>
                <a:gd fmla="*/ 721 w 1574" name="T24"/>
                <a:gd fmla="*/ 240 h 1593" name="T25"/>
                <a:gd fmla="*/ 326 w 1574" name="T26"/>
                <a:gd fmla="*/ 492 h 1593" name="T27"/>
                <a:gd fmla="*/ 252 w 1574" name="T28"/>
                <a:gd fmla="*/ 924 h 1593" name="T29"/>
                <a:gd fmla="*/ 465 w 1574" name="T30"/>
                <a:gd fmla="*/ 1246 h 1593" name="T31"/>
                <a:gd fmla="*/ 887 w 1574" name="T32"/>
                <a:gd fmla="*/ 1346 h 1593" name="T33"/>
                <a:gd fmla="*/ 1225 w 1574" name="T34"/>
                <a:gd fmla="*/ 1143 h 1593" name="T35"/>
                <a:gd fmla="*/ 1344 w 1574" name="T36"/>
                <a:gd fmla="*/ 746 h 1593" name="T37"/>
                <a:gd fmla="*/ 1138 w 1574" name="T38"/>
                <a:gd fmla="*/ 358 h 1593" name="T39"/>
                <a:gd fmla="*/ 721 w 1574" name="T40"/>
                <a:gd fmla="*/ 240 h 15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92" w="1574">
                  <a:moveTo>
                    <a:pt x="709" y="16"/>
                  </a:moveTo>
                  <a:cubicBezTo>
                    <a:pt x="860" y="0"/>
                    <a:pt x="1016" y="29"/>
                    <a:pt x="1151" y="101"/>
                  </a:cubicBezTo>
                  <a:cubicBezTo>
                    <a:pt x="1287" y="172"/>
                    <a:pt x="1400" y="285"/>
                    <a:pt x="1473" y="420"/>
                  </a:cubicBezTo>
                  <a:cubicBezTo>
                    <a:pt x="1541" y="544"/>
                    <a:pt x="1574" y="687"/>
                    <a:pt x="1567" y="829"/>
                  </a:cubicBezTo>
                  <a:cubicBezTo>
                    <a:pt x="1562" y="968"/>
                    <a:pt x="1518" y="1106"/>
                    <a:pt x="1441" y="1223"/>
                  </a:cubicBezTo>
                  <a:cubicBezTo>
                    <a:pt x="1359" y="1350"/>
                    <a:pt x="1240" y="1452"/>
                    <a:pt x="1102" y="1512"/>
                  </a:cubicBezTo>
                  <a:cubicBezTo>
                    <a:pt x="963" y="1574"/>
                    <a:pt x="805" y="1593"/>
                    <a:pt x="655" y="1566"/>
                  </a:cubicBezTo>
                  <a:cubicBezTo>
                    <a:pt x="524" y="1542"/>
                    <a:pt x="400" y="1484"/>
                    <a:pt x="298" y="1398"/>
                  </a:cubicBezTo>
                  <a:cubicBezTo>
                    <a:pt x="189" y="1309"/>
                    <a:pt x="106" y="1189"/>
                    <a:pt x="60" y="1056"/>
                  </a:cubicBezTo>
                  <a:cubicBezTo>
                    <a:pt x="2" y="896"/>
                    <a:pt x="0" y="716"/>
                    <a:pt x="53" y="554"/>
                  </a:cubicBezTo>
                  <a:cubicBezTo>
                    <a:pt x="110" y="373"/>
                    <a:pt x="237" y="215"/>
                    <a:pt x="400" y="119"/>
                  </a:cubicBezTo>
                  <a:cubicBezTo>
                    <a:pt x="494" y="63"/>
                    <a:pt x="600" y="28"/>
                    <a:pt x="709" y="16"/>
                  </a:cubicBezTo>
                  <a:close/>
                  <a:moveTo>
                    <a:pt x="721" y="240"/>
                  </a:moveTo>
                  <a:cubicBezTo>
                    <a:pt x="561" y="260"/>
                    <a:pt x="412" y="355"/>
                    <a:pt x="326" y="492"/>
                  </a:cubicBezTo>
                  <a:cubicBezTo>
                    <a:pt x="244" y="618"/>
                    <a:pt x="217" y="778"/>
                    <a:pt x="252" y="924"/>
                  </a:cubicBezTo>
                  <a:cubicBezTo>
                    <a:pt x="282" y="1052"/>
                    <a:pt x="359" y="1169"/>
                    <a:pt x="465" y="1246"/>
                  </a:cubicBezTo>
                  <a:cubicBezTo>
                    <a:pt x="584" y="1335"/>
                    <a:pt x="741" y="1372"/>
                    <a:pt x="887" y="1346"/>
                  </a:cubicBezTo>
                  <a:cubicBezTo>
                    <a:pt x="1020" y="1323"/>
                    <a:pt x="1142" y="1249"/>
                    <a:pt x="1225" y="1143"/>
                  </a:cubicBezTo>
                  <a:cubicBezTo>
                    <a:pt x="1314" y="1032"/>
                    <a:pt x="1357" y="887"/>
                    <a:pt x="1344" y="746"/>
                  </a:cubicBezTo>
                  <a:cubicBezTo>
                    <a:pt x="1332" y="595"/>
                    <a:pt x="1255" y="452"/>
                    <a:pt x="1138" y="358"/>
                  </a:cubicBezTo>
                  <a:cubicBezTo>
                    <a:pt x="1023" y="264"/>
                    <a:pt x="868" y="220"/>
                    <a:pt x="72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94" name="Freeform 117"/>
          <p:cNvSpPr>
            <a:spLocks noEditPoints="1"/>
          </p:cNvSpPr>
          <p:nvPr/>
        </p:nvSpPr>
        <p:spPr bwMode="auto">
          <a:xfrm>
            <a:off x="5294676" y="4435159"/>
            <a:ext cx="322352" cy="314336"/>
          </a:xfrm>
          <a:custGeom>
            <a:gdLst>
              <a:gd fmla="*/ 2147483646 w 2887" name="T0"/>
              <a:gd fmla="*/ 54230203 h 2832" name="T1"/>
              <a:gd fmla="*/ 2147483646 w 2887" name="T2"/>
              <a:gd fmla="*/ 23219099 h 2832" name="T3"/>
              <a:gd fmla="*/ 2147483646 w 2887" name="T4"/>
              <a:gd fmla="*/ 15505453 h 2832" name="T5"/>
              <a:gd fmla="*/ 2147483646 w 2887" name="T6"/>
              <a:gd fmla="*/ 1169531339 h 2832" name="T7"/>
              <a:gd fmla="*/ 2147483646 w 2887" name="T8"/>
              <a:gd fmla="*/ 2147483646 h 2832" name="T9"/>
              <a:gd fmla="*/ 2147483646 w 2887" name="T10"/>
              <a:gd fmla="*/ 2147483646 h 2832" name="T11"/>
              <a:gd fmla="*/ 2147483646 w 2887" name="T12"/>
              <a:gd fmla="*/ 2147483646 h 2832" name="T13"/>
              <a:gd fmla="*/ 2147483646 w 2887" name="T14"/>
              <a:gd fmla="*/ 2147483646 h 2832" name="T15"/>
              <a:gd fmla="*/ 2147483646 w 2887" name="T16"/>
              <a:gd fmla="*/ 2147483646 h 2832" name="T17"/>
              <a:gd fmla="*/ 2147483646 w 2887" name="T18"/>
              <a:gd fmla="*/ 2147483646 h 2832" name="T19"/>
              <a:gd fmla="*/ 2147483646 w 2887" name="T20"/>
              <a:gd fmla="*/ 2147483646 h 2832" name="T21"/>
              <a:gd fmla="*/ 2147483646 w 2887" name="T22"/>
              <a:gd fmla="*/ 2147483646 h 2832" name="T23"/>
              <a:gd fmla="*/ 2147483646 w 2887" name="T24"/>
              <a:gd fmla="*/ 2147483646 h 2832" name="T25"/>
              <a:gd fmla="*/ 2147483646 w 2887" name="T26"/>
              <a:gd fmla="*/ 2147483646 h 2832" name="T27"/>
              <a:gd fmla="*/ 2147483646 w 2887" name="T28"/>
              <a:gd fmla="*/ 2147483646 h 2832" name="T29"/>
              <a:gd fmla="*/ 2147483646 w 2887" name="T30"/>
              <a:gd fmla="*/ 2147483646 h 2832" name="T31"/>
              <a:gd fmla="*/ 2147483646 w 2887" name="T32"/>
              <a:gd fmla="*/ 2147483646 h 2832" name="T33"/>
              <a:gd fmla="*/ 2110457809 w 2887" name="T34"/>
              <a:gd fmla="*/ 2147483646 h 2832" name="T35"/>
              <a:gd fmla="*/ 149617741 w 2887" name="T36"/>
              <a:gd fmla="*/ 2147483646 h 2832" name="T37"/>
              <a:gd fmla="*/ 15730409 w 2887" name="T38"/>
              <a:gd fmla="*/ 2147483646 h 2832" name="T39"/>
              <a:gd fmla="*/ 15730409 w 2887" name="T40"/>
              <a:gd fmla="*/ 2147483646 h 2832" name="T41"/>
              <a:gd fmla="*/ 976477529 w 2887" name="T42"/>
              <a:gd fmla="*/ 2147483646 h 2832" name="T43"/>
              <a:gd fmla="*/ 2147483646 w 2887" name="T44"/>
              <a:gd fmla="*/ 1394165600 h 2832" name="T45"/>
              <a:gd fmla="*/ 2147483646 w 2887" name="T46"/>
              <a:gd fmla="*/ 54230203 h 2832" name="T47"/>
              <a:gd fmla="*/ 2147483646 w 2887" name="T48"/>
              <a:gd fmla="*/ 867486956 h 2832" name="T49"/>
              <a:gd fmla="*/ 2147483646 w 2887" name="T50"/>
              <a:gd fmla="*/ 1448356623 h 2832" name="T51"/>
              <a:gd fmla="*/ 2147483646 w 2887" name="T52"/>
              <a:gd fmla="*/ 2147483646 h 2832" name="T53"/>
              <a:gd fmla="*/ 1165480910 w 2887" name="T54"/>
              <a:gd fmla="*/ 2147483646 h 2832" name="T55"/>
              <a:gd fmla="*/ 1480446802 w 2887" name="T56"/>
              <a:gd fmla="*/ 2147483646 h 2832" name="T57"/>
              <a:gd fmla="*/ 2147483646 w 2887" name="T58"/>
              <a:gd fmla="*/ 2147483646 h 2832" name="T59"/>
              <a:gd fmla="*/ 2147483646 w 2887" name="T60"/>
              <a:gd fmla="*/ 2147483646 h 2832" name="T61"/>
              <a:gd fmla="*/ 2147483646 w 2887" name="T62"/>
              <a:gd fmla="*/ 2147483646 h 2832" name="T63"/>
              <a:gd fmla="*/ 2147483646 w 2887" name="T64"/>
              <a:gd fmla="*/ 2147483646 h 2832" name="T65"/>
              <a:gd fmla="*/ 2147483646 w 2887" name="T66"/>
              <a:gd fmla="*/ 2147483646 h 2832" name="T67"/>
              <a:gd fmla="*/ 2147483646 w 2887" name="T68"/>
              <a:gd fmla="*/ 2147483646 h 2832" name="T69"/>
              <a:gd fmla="*/ 2147483646 w 2887" name="T70"/>
              <a:gd fmla="*/ 2147483646 h 2832" name="T71"/>
              <a:gd fmla="*/ 2147483646 w 2887" name="T72"/>
              <a:gd fmla="*/ 2147483646 h 2832" name="T73"/>
              <a:gd fmla="*/ 2147483646 w 2887" name="T74"/>
              <a:gd fmla="*/ 867486956 h 283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832" w="2887">
                <a:moveTo>
                  <a:pt x="1155" y="7"/>
                </a:moveTo>
                <a:cubicBezTo>
                  <a:pt x="1186" y="4"/>
                  <a:pt x="1216" y="0"/>
                  <a:pt x="1247" y="3"/>
                </a:cubicBezTo>
                <a:cubicBezTo>
                  <a:pt x="1283" y="4"/>
                  <a:pt x="1319" y="2"/>
                  <a:pt x="1355" y="2"/>
                </a:cubicBezTo>
                <a:cubicBezTo>
                  <a:pt x="1541" y="12"/>
                  <a:pt x="1726" y="62"/>
                  <a:pt x="1891" y="151"/>
                </a:cubicBezTo>
                <a:cubicBezTo>
                  <a:pt x="2168" y="297"/>
                  <a:pt x="2388" y="549"/>
                  <a:pt x="2495" y="843"/>
                </a:cubicBezTo>
                <a:cubicBezTo>
                  <a:pt x="2556" y="1009"/>
                  <a:pt x="2582" y="1187"/>
                  <a:pt x="2571" y="1363"/>
                </a:cubicBezTo>
                <a:cubicBezTo>
                  <a:pt x="2561" y="1538"/>
                  <a:pt x="2513" y="1710"/>
                  <a:pt x="2433" y="1865"/>
                </a:cubicBezTo>
                <a:cubicBezTo>
                  <a:pt x="2376" y="1979"/>
                  <a:pt x="2300" y="2083"/>
                  <a:pt x="2212" y="2175"/>
                </a:cubicBezTo>
                <a:cubicBezTo>
                  <a:pt x="2429" y="2360"/>
                  <a:pt x="2648" y="2544"/>
                  <a:pt x="2866" y="2728"/>
                </a:cubicBezTo>
                <a:cubicBezTo>
                  <a:pt x="2873" y="2734"/>
                  <a:pt x="2882" y="2739"/>
                  <a:pt x="2887" y="2747"/>
                </a:cubicBezTo>
                <a:cubicBezTo>
                  <a:pt x="2887" y="2752"/>
                  <a:pt x="2882" y="2755"/>
                  <a:pt x="2880" y="2759"/>
                </a:cubicBezTo>
                <a:cubicBezTo>
                  <a:pt x="2859" y="2783"/>
                  <a:pt x="2838" y="2808"/>
                  <a:pt x="2818" y="2832"/>
                </a:cubicBezTo>
                <a:cubicBezTo>
                  <a:pt x="2811" y="2828"/>
                  <a:pt x="2805" y="2823"/>
                  <a:pt x="2800" y="2818"/>
                </a:cubicBezTo>
                <a:cubicBezTo>
                  <a:pt x="2577" y="2630"/>
                  <a:pt x="2353" y="2441"/>
                  <a:pt x="2130" y="2253"/>
                </a:cubicBezTo>
                <a:cubicBezTo>
                  <a:pt x="2097" y="2280"/>
                  <a:pt x="2064" y="2307"/>
                  <a:pt x="2028" y="2332"/>
                </a:cubicBezTo>
                <a:cubicBezTo>
                  <a:pt x="1898" y="2424"/>
                  <a:pt x="1750" y="2492"/>
                  <a:pt x="1594" y="2530"/>
                </a:cubicBezTo>
                <a:cubicBezTo>
                  <a:pt x="1406" y="2576"/>
                  <a:pt x="1208" y="2579"/>
                  <a:pt x="1019" y="2539"/>
                </a:cubicBezTo>
                <a:cubicBezTo>
                  <a:pt x="723" y="2477"/>
                  <a:pt x="452" y="2306"/>
                  <a:pt x="268" y="2066"/>
                </a:cubicBezTo>
                <a:cubicBezTo>
                  <a:pt x="140" y="1901"/>
                  <a:pt x="53" y="1705"/>
                  <a:pt x="19" y="1499"/>
                </a:cubicBezTo>
                <a:cubicBezTo>
                  <a:pt x="8" y="1434"/>
                  <a:pt x="0" y="1369"/>
                  <a:pt x="2" y="1303"/>
                </a:cubicBezTo>
                <a:cubicBezTo>
                  <a:pt x="2" y="1279"/>
                  <a:pt x="3" y="1255"/>
                  <a:pt x="2" y="1231"/>
                </a:cubicBezTo>
                <a:cubicBezTo>
                  <a:pt x="9" y="1060"/>
                  <a:pt x="50" y="891"/>
                  <a:pt x="124" y="736"/>
                </a:cubicBezTo>
                <a:cubicBezTo>
                  <a:pt x="233" y="506"/>
                  <a:pt x="412" y="309"/>
                  <a:pt x="632" y="180"/>
                </a:cubicBezTo>
                <a:cubicBezTo>
                  <a:pt x="791" y="85"/>
                  <a:pt x="971" y="26"/>
                  <a:pt x="1155" y="7"/>
                </a:cubicBezTo>
                <a:close/>
                <a:moveTo>
                  <a:pt x="1248" y="112"/>
                </a:moveTo>
                <a:cubicBezTo>
                  <a:pt x="1120" y="116"/>
                  <a:pt x="992" y="142"/>
                  <a:pt x="872" y="187"/>
                </a:cubicBezTo>
                <a:cubicBezTo>
                  <a:pt x="689" y="256"/>
                  <a:pt x="524" y="372"/>
                  <a:pt x="396" y="521"/>
                </a:cubicBezTo>
                <a:cubicBezTo>
                  <a:pt x="278" y="658"/>
                  <a:pt x="191" y="823"/>
                  <a:pt x="148" y="999"/>
                </a:cubicBezTo>
                <a:cubicBezTo>
                  <a:pt x="89" y="1229"/>
                  <a:pt x="104" y="1476"/>
                  <a:pt x="188" y="1698"/>
                </a:cubicBezTo>
                <a:cubicBezTo>
                  <a:pt x="254" y="1872"/>
                  <a:pt x="363" y="2029"/>
                  <a:pt x="501" y="2153"/>
                </a:cubicBezTo>
                <a:cubicBezTo>
                  <a:pt x="614" y="2255"/>
                  <a:pt x="747" y="2335"/>
                  <a:pt x="891" y="2387"/>
                </a:cubicBezTo>
                <a:cubicBezTo>
                  <a:pt x="1053" y="2445"/>
                  <a:pt x="1228" y="2467"/>
                  <a:pt x="1399" y="2450"/>
                </a:cubicBezTo>
                <a:cubicBezTo>
                  <a:pt x="1568" y="2434"/>
                  <a:pt x="1733" y="2381"/>
                  <a:pt x="1879" y="2295"/>
                </a:cubicBezTo>
                <a:cubicBezTo>
                  <a:pt x="2130" y="2150"/>
                  <a:pt x="2323" y="1908"/>
                  <a:pt x="2409" y="1631"/>
                </a:cubicBezTo>
                <a:cubicBezTo>
                  <a:pt x="2467" y="1447"/>
                  <a:pt x="2477" y="1248"/>
                  <a:pt x="2440" y="1059"/>
                </a:cubicBezTo>
                <a:cubicBezTo>
                  <a:pt x="2411" y="909"/>
                  <a:pt x="2352" y="766"/>
                  <a:pt x="2268" y="639"/>
                </a:cubicBezTo>
                <a:cubicBezTo>
                  <a:pt x="2187" y="518"/>
                  <a:pt x="2085" y="412"/>
                  <a:pt x="1966" y="328"/>
                </a:cubicBezTo>
                <a:cubicBezTo>
                  <a:pt x="1759" y="180"/>
                  <a:pt x="1502" y="103"/>
                  <a:pt x="1248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95" name="组合 94"/>
          <p:cNvGrpSpPr/>
          <p:nvPr/>
        </p:nvGrpSpPr>
        <p:grpSpPr>
          <a:xfrm>
            <a:off x="6562509" y="4430908"/>
            <a:ext cx="345214" cy="351866"/>
            <a:chOff x="3019426" y="4632325"/>
            <a:chExt cx="1482725" cy="1511300"/>
          </a:xfrm>
          <a:solidFill>
            <a:schemeClr val="bg1"/>
          </a:solidFill>
        </p:grpSpPr>
        <p:sp>
          <p:nvSpPr>
            <p:cNvPr id="96" name="Freeform 124"/>
            <p:cNvSpPr>
              <a:spLocks noEditPoints="1"/>
            </p:cNvSpPr>
            <p:nvPr/>
          </p:nvSpPr>
          <p:spPr bwMode="auto">
            <a:xfrm>
              <a:off x="3019426" y="4632325"/>
              <a:ext cx="1482725" cy="282575"/>
            </a:xfrm>
            <a:custGeom>
              <a:gdLst>
                <a:gd fmla="*/ 2012 w 5001" name="T0"/>
                <a:gd fmla="*/ 59 h 953" name="T1"/>
                <a:gd fmla="*/ 2089 w 5001" name="T2"/>
                <a:gd fmla="*/ 4 h 953" name="T3"/>
                <a:gd fmla="*/ 2149 w 5001" name="T4"/>
                <a:gd fmla="*/ 5 h 953" name="T5"/>
                <a:gd fmla="*/ 3053 w 5001" name="T6"/>
                <a:gd fmla="*/ 58 h 953" name="T7"/>
                <a:gd fmla="*/ 3148 w 5001" name="T8"/>
                <a:gd fmla="*/ 129 h 953" name="T9"/>
                <a:gd fmla="*/ 3366 w 5001" name="T10"/>
                <a:gd fmla="*/ 639 h 953" name="T11"/>
                <a:gd fmla="*/ 4889 w 5001" name="T12"/>
                <a:gd fmla="*/ 730 h 953" name="T13"/>
                <a:gd fmla="*/ 4979 w 5001" name="T14"/>
                <a:gd fmla="*/ 785 h 953" name="T15"/>
                <a:gd fmla="*/ 4969 w 5001" name="T16"/>
                <a:gd fmla="*/ 908 h 953" name="T17"/>
                <a:gd fmla="*/ 4873 w 5001" name="T18"/>
                <a:gd fmla="*/ 950 h 953" name="T19"/>
                <a:gd fmla="*/ 133 w 5001" name="T20"/>
                <a:gd fmla="*/ 669 h 953" name="T21"/>
                <a:gd fmla="*/ 72 w 5001" name="T22"/>
                <a:gd fmla="*/ 661 h 953" name="T23"/>
                <a:gd fmla="*/ 2 w 5001" name="T24"/>
                <a:gd fmla="*/ 583 h 953" name="T25"/>
                <a:gd fmla="*/ 0 w 5001" name="T26"/>
                <a:gd fmla="*/ 536 h 953" name="T27"/>
                <a:gd fmla="*/ 117 w 5001" name="T28"/>
                <a:gd fmla="*/ 447 h 953" name="T29"/>
                <a:gd fmla="*/ 1733 w 5001" name="T30"/>
                <a:gd fmla="*/ 542 h 953" name="T31"/>
                <a:gd fmla="*/ 2012 w 5001" name="T32"/>
                <a:gd fmla="*/ 59 h 953" name="T33"/>
                <a:gd fmla="*/ 2170 w 5001" name="T34"/>
                <a:gd fmla="*/ 228 h 953" name="T35"/>
                <a:gd fmla="*/ 1986 w 5001" name="T36"/>
                <a:gd fmla="*/ 545 h 953" name="T37"/>
                <a:gd fmla="*/ 1983 w 5001" name="T38"/>
                <a:gd fmla="*/ 557 h 953" name="T39"/>
                <a:gd fmla="*/ 3119 w 5001" name="T40"/>
                <a:gd fmla="*/ 624 h 953" name="T41"/>
                <a:gd fmla="*/ 2969 w 5001" name="T42"/>
                <a:gd fmla="*/ 275 h 953" name="T43"/>
                <a:gd fmla="*/ 2809 w 5001" name="T44"/>
                <a:gd fmla="*/ 265 h 953" name="T45"/>
                <a:gd fmla="*/ 2170 w 5001" name="T46"/>
                <a:gd fmla="*/ 228 h 9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953" w="5001">
                  <a:moveTo>
                    <a:pt x="2012" y="59"/>
                  </a:moveTo>
                  <a:cubicBezTo>
                    <a:pt x="2028" y="30"/>
                    <a:pt x="2057" y="10"/>
                    <a:pt x="2089" y="4"/>
                  </a:cubicBezTo>
                  <a:cubicBezTo>
                    <a:pt x="2109" y="0"/>
                    <a:pt x="2129" y="3"/>
                    <a:pt x="2149" y="5"/>
                  </a:cubicBezTo>
                  <a:cubicBezTo>
                    <a:pt x="2451" y="23"/>
                    <a:pt x="2752" y="40"/>
                    <a:pt x="3053" y="58"/>
                  </a:cubicBezTo>
                  <a:cubicBezTo>
                    <a:pt x="3095" y="61"/>
                    <a:pt x="3133" y="90"/>
                    <a:pt x="3148" y="129"/>
                  </a:cubicBezTo>
                  <a:cubicBezTo>
                    <a:pt x="3220" y="299"/>
                    <a:pt x="3294" y="469"/>
                    <a:pt x="3366" y="639"/>
                  </a:cubicBezTo>
                  <a:cubicBezTo>
                    <a:pt x="3874" y="670"/>
                    <a:pt x="4382" y="699"/>
                    <a:pt x="4889" y="730"/>
                  </a:cubicBezTo>
                  <a:cubicBezTo>
                    <a:pt x="4926" y="731"/>
                    <a:pt x="4961" y="753"/>
                    <a:pt x="4979" y="785"/>
                  </a:cubicBezTo>
                  <a:cubicBezTo>
                    <a:pt x="5001" y="823"/>
                    <a:pt x="4997" y="875"/>
                    <a:pt x="4969" y="908"/>
                  </a:cubicBezTo>
                  <a:cubicBezTo>
                    <a:pt x="4947" y="937"/>
                    <a:pt x="4910" y="953"/>
                    <a:pt x="4873" y="950"/>
                  </a:cubicBezTo>
                  <a:cubicBezTo>
                    <a:pt x="3293" y="856"/>
                    <a:pt x="1713" y="763"/>
                    <a:pt x="133" y="669"/>
                  </a:cubicBezTo>
                  <a:cubicBezTo>
                    <a:pt x="113" y="667"/>
                    <a:pt x="92" y="668"/>
                    <a:pt x="72" y="661"/>
                  </a:cubicBezTo>
                  <a:cubicBezTo>
                    <a:pt x="38" y="649"/>
                    <a:pt x="10" y="619"/>
                    <a:pt x="2" y="583"/>
                  </a:cubicBezTo>
                  <a:cubicBezTo>
                    <a:pt x="0" y="567"/>
                    <a:pt x="1" y="552"/>
                    <a:pt x="0" y="536"/>
                  </a:cubicBezTo>
                  <a:cubicBezTo>
                    <a:pt x="10" y="483"/>
                    <a:pt x="63" y="443"/>
                    <a:pt x="117" y="447"/>
                  </a:cubicBezTo>
                  <a:cubicBezTo>
                    <a:pt x="655" y="478"/>
                    <a:pt x="1194" y="511"/>
                    <a:pt x="1733" y="542"/>
                  </a:cubicBezTo>
                  <a:cubicBezTo>
                    <a:pt x="1825" y="381"/>
                    <a:pt x="1919" y="220"/>
                    <a:pt x="2012" y="59"/>
                  </a:cubicBezTo>
                  <a:close/>
                  <a:moveTo>
                    <a:pt x="2170" y="228"/>
                  </a:moveTo>
                  <a:cubicBezTo>
                    <a:pt x="2109" y="334"/>
                    <a:pt x="2047" y="440"/>
                    <a:pt x="1986" y="545"/>
                  </a:cubicBezTo>
                  <a:cubicBezTo>
                    <a:pt x="1985" y="549"/>
                    <a:pt x="1979" y="553"/>
                    <a:pt x="1983" y="557"/>
                  </a:cubicBezTo>
                  <a:cubicBezTo>
                    <a:pt x="2361" y="579"/>
                    <a:pt x="2740" y="602"/>
                    <a:pt x="3119" y="624"/>
                  </a:cubicBezTo>
                  <a:cubicBezTo>
                    <a:pt x="3069" y="508"/>
                    <a:pt x="3020" y="391"/>
                    <a:pt x="2969" y="275"/>
                  </a:cubicBezTo>
                  <a:cubicBezTo>
                    <a:pt x="2916" y="270"/>
                    <a:pt x="2862" y="269"/>
                    <a:pt x="2809" y="265"/>
                  </a:cubicBezTo>
                  <a:cubicBezTo>
                    <a:pt x="2596" y="253"/>
                    <a:pt x="2383" y="239"/>
                    <a:pt x="2170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7" name="Freeform 125"/>
            <p:cNvSpPr>
              <a:spLocks noEditPoints="1"/>
            </p:cNvSpPr>
            <p:nvPr/>
          </p:nvSpPr>
          <p:spPr bwMode="auto">
            <a:xfrm>
              <a:off x="3130551" y="4972050"/>
              <a:ext cx="1265238" cy="1171575"/>
            </a:xfrm>
            <a:custGeom>
              <a:gdLst>
                <a:gd fmla="*/ 108 w 4270" name="T0"/>
                <a:gd fmla="*/ 2 h 3966" name="T1"/>
                <a:gd fmla="*/ 158 w 4270" name="T2"/>
                <a:gd fmla="*/ 1 h 3966" name="T3"/>
                <a:gd fmla="*/ 4150 w 4270" name="T4"/>
                <a:gd fmla="*/ 1 h 3966" name="T5"/>
                <a:gd fmla="*/ 4226 w 4270" name="T6"/>
                <a:gd fmla="*/ 27 h 3966" name="T7"/>
                <a:gd fmla="*/ 4263 w 4270" name="T8"/>
                <a:gd fmla="*/ 131 h 3966" name="T9"/>
                <a:gd fmla="*/ 3606 w 4270" name="T10"/>
                <a:gd fmla="*/ 3872 h 3966" name="T11"/>
                <a:gd fmla="*/ 3536 w 4270" name="T12"/>
                <a:gd fmla="*/ 3957 h 3966" name="T13"/>
                <a:gd fmla="*/ 3462 w 4270" name="T14"/>
                <a:gd fmla="*/ 3964 h 3966" name="T15"/>
                <a:gd fmla="*/ 830 w 4270" name="T16"/>
                <a:gd fmla="*/ 3964 h 3966" name="T17"/>
                <a:gd fmla="*/ 757 w 4270" name="T18"/>
                <a:gd fmla="*/ 3962 h 3966" name="T19"/>
                <a:gd fmla="*/ 669 w 4270" name="T20"/>
                <a:gd fmla="*/ 3871 h 3966" name="T21"/>
                <a:gd fmla="*/ 13 w 4270" name="T22"/>
                <a:gd fmla="*/ 130 h 3966" name="T23"/>
                <a:gd fmla="*/ 108 w 4270" name="T24"/>
                <a:gd fmla="*/ 2 h 3966" name="T25"/>
                <a:gd fmla="*/ 254 w 4270" name="T26"/>
                <a:gd fmla="*/ 222 h 3966" name="T27"/>
                <a:gd fmla="*/ 640 w 4270" name="T28"/>
                <a:gd fmla="*/ 2426 h 3966" name="T29"/>
                <a:gd fmla="*/ 871 w 4270" name="T30"/>
                <a:gd fmla="*/ 3743 h 3966" name="T31"/>
                <a:gd fmla="*/ 2082 w 4270" name="T32"/>
                <a:gd fmla="*/ 3743 h 3966" name="T33"/>
                <a:gd fmla="*/ 3405 w 4270" name="T34"/>
                <a:gd fmla="*/ 3743 h 3966" name="T35"/>
                <a:gd fmla="*/ 4022 w 4270" name="T36"/>
                <a:gd fmla="*/ 222 h 3966" name="T37"/>
                <a:gd fmla="*/ 3086 w 4270" name="T38"/>
                <a:gd fmla="*/ 222 h 3966" name="T39"/>
                <a:gd fmla="*/ 254 w 4270" name="T40"/>
                <a:gd fmla="*/ 222 h 396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6" w="4270">
                  <a:moveTo>
                    <a:pt x="108" y="2"/>
                  </a:moveTo>
                  <a:cubicBezTo>
                    <a:pt x="125" y="0"/>
                    <a:pt x="141" y="1"/>
                    <a:pt x="158" y="1"/>
                  </a:cubicBezTo>
                  <a:cubicBezTo>
                    <a:pt x="1489" y="1"/>
                    <a:pt x="2819" y="1"/>
                    <a:pt x="4150" y="1"/>
                  </a:cubicBezTo>
                  <a:cubicBezTo>
                    <a:pt x="4177" y="0"/>
                    <a:pt x="4205" y="9"/>
                    <a:pt x="4226" y="27"/>
                  </a:cubicBezTo>
                  <a:cubicBezTo>
                    <a:pt x="4255" y="52"/>
                    <a:pt x="4270" y="93"/>
                    <a:pt x="4263" y="131"/>
                  </a:cubicBezTo>
                  <a:cubicBezTo>
                    <a:pt x="4044" y="1378"/>
                    <a:pt x="3825" y="2625"/>
                    <a:pt x="3606" y="3872"/>
                  </a:cubicBezTo>
                  <a:cubicBezTo>
                    <a:pt x="3600" y="3910"/>
                    <a:pt x="3573" y="3944"/>
                    <a:pt x="3536" y="3957"/>
                  </a:cubicBezTo>
                  <a:cubicBezTo>
                    <a:pt x="3513" y="3966"/>
                    <a:pt x="3487" y="3964"/>
                    <a:pt x="3462" y="3964"/>
                  </a:cubicBezTo>
                  <a:cubicBezTo>
                    <a:pt x="2585" y="3964"/>
                    <a:pt x="1707" y="3964"/>
                    <a:pt x="830" y="3964"/>
                  </a:cubicBezTo>
                  <a:cubicBezTo>
                    <a:pt x="806" y="3963"/>
                    <a:pt x="781" y="3966"/>
                    <a:pt x="757" y="3962"/>
                  </a:cubicBezTo>
                  <a:cubicBezTo>
                    <a:pt x="712" y="3954"/>
                    <a:pt x="675" y="3916"/>
                    <a:pt x="669" y="3871"/>
                  </a:cubicBezTo>
                  <a:cubicBezTo>
                    <a:pt x="450" y="2624"/>
                    <a:pt x="231" y="1377"/>
                    <a:pt x="13" y="130"/>
                  </a:cubicBezTo>
                  <a:cubicBezTo>
                    <a:pt x="0" y="70"/>
                    <a:pt x="47" y="7"/>
                    <a:pt x="108" y="2"/>
                  </a:cubicBezTo>
                  <a:close/>
                  <a:moveTo>
                    <a:pt x="254" y="222"/>
                  </a:moveTo>
                  <a:cubicBezTo>
                    <a:pt x="382" y="957"/>
                    <a:pt x="511" y="1692"/>
                    <a:pt x="640" y="2426"/>
                  </a:cubicBezTo>
                  <a:cubicBezTo>
                    <a:pt x="717" y="2865"/>
                    <a:pt x="795" y="3304"/>
                    <a:pt x="871" y="3743"/>
                  </a:cubicBezTo>
                  <a:cubicBezTo>
                    <a:pt x="1275" y="3744"/>
                    <a:pt x="1678" y="3743"/>
                    <a:pt x="2082" y="3743"/>
                  </a:cubicBezTo>
                  <a:cubicBezTo>
                    <a:pt x="2523" y="3743"/>
                    <a:pt x="2964" y="3744"/>
                    <a:pt x="3405" y="3743"/>
                  </a:cubicBezTo>
                  <a:cubicBezTo>
                    <a:pt x="3610" y="2569"/>
                    <a:pt x="3816" y="1396"/>
                    <a:pt x="4022" y="222"/>
                  </a:cubicBezTo>
                  <a:cubicBezTo>
                    <a:pt x="3710" y="221"/>
                    <a:pt x="3398" y="222"/>
                    <a:pt x="3086" y="222"/>
                  </a:cubicBezTo>
                  <a:cubicBezTo>
                    <a:pt x="2142" y="222"/>
                    <a:pt x="1198" y="222"/>
                    <a:pt x="254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98" name="组合 79"/>
          <p:cNvGrpSpPr/>
          <p:nvPr/>
        </p:nvGrpSpPr>
        <p:grpSpPr>
          <a:xfrm>
            <a:off x="1085528" y="1435779"/>
            <a:ext cx="3843338" cy="1128712"/>
            <a:chOff x="1477283" y="1251978"/>
            <a:chExt cx="3842826" cy="1127265"/>
          </a:xfrm>
        </p:grpSpPr>
        <p:sp>
          <p:nvSpPr>
            <p:cNvPr id="99" name="文本框 98"/>
            <p:cNvSpPr txBox="1"/>
            <p:nvPr/>
          </p:nvSpPr>
          <p:spPr>
            <a:xfrm>
              <a:off x="1477283" y="1646758"/>
              <a:ext cx="3842826" cy="7244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100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6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2796320" y="1646758"/>
              <a:ext cx="24222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79"/>
          <p:cNvGrpSpPr/>
          <p:nvPr/>
        </p:nvGrpSpPr>
        <p:grpSpPr>
          <a:xfrm>
            <a:off x="250825" y="3152630"/>
            <a:ext cx="3843338" cy="1128713"/>
            <a:chOff x="1477283" y="1251978"/>
            <a:chExt cx="3842826" cy="1127265"/>
          </a:xfrm>
        </p:grpSpPr>
        <p:sp>
          <p:nvSpPr>
            <p:cNvPr id="103" name="文本框 102"/>
            <p:cNvSpPr txBox="1"/>
            <p:nvPr/>
          </p:nvSpPr>
          <p:spPr>
            <a:xfrm>
              <a:off x="1477283" y="1646759"/>
              <a:ext cx="3842826" cy="7244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104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6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2796320" y="1646759"/>
              <a:ext cx="24222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组合 20"/>
          <p:cNvGrpSpPr/>
          <p:nvPr/>
        </p:nvGrpSpPr>
        <p:grpSpPr>
          <a:xfrm>
            <a:off x="7244116" y="1419671"/>
            <a:ext cx="4191000" cy="1128712"/>
            <a:chOff x="2656785" y="1251978"/>
            <a:chExt cx="4192710" cy="1127266"/>
          </a:xfrm>
        </p:grpSpPr>
        <p:sp>
          <p:nvSpPr>
            <p:cNvPr id="107" name="文本框 106"/>
            <p:cNvSpPr txBox="1"/>
            <p:nvPr/>
          </p:nvSpPr>
          <p:spPr>
            <a:xfrm>
              <a:off x="2656784" y="1646759"/>
              <a:ext cx="4192710" cy="72449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108" name="文本框 22"/>
            <p:cNvSpPr txBox="1">
              <a:spLocks noChangeArrowheads="1"/>
            </p:cNvSpPr>
            <p:nvPr/>
          </p:nvSpPr>
          <p:spPr bwMode="auto">
            <a:xfrm>
              <a:off x="2671080" y="1251978"/>
              <a:ext cx="2075709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2753663" y="1646759"/>
              <a:ext cx="24219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组合 20"/>
          <p:cNvGrpSpPr/>
          <p:nvPr/>
        </p:nvGrpSpPr>
        <p:grpSpPr>
          <a:xfrm>
            <a:off x="8102600" y="3130062"/>
            <a:ext cx="4191000" cy="1128712"/>
            <a:chOff x="2656785" y="1251978"/>
            <a:chExt cx="4192710" cy="1127266"/>
          </a:xfrm>
        </p:grpSpPr>
        <p:sp>
          <p:nvSpPr>
            <p:cNvPr id="111" name="文本框 110"/>
            <p:cNvSpPr txBox="1"/>
            <p:nvPr/>
          </p:nvSpPr>
          <p:spPr>
            <a:xfrm>
              <a:off x="2656784" y="1646759"/>
              <a:ext cx="4192710" cy="72449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112" name="文本框 22"/>
            <p:cNvSpPr txBox="1">
              <a:spLocks noChangeArrowheads="1"/>
            </p:cNvSpPr>
            <p:nvPr/>
          </p:nvSpPr>
          <p:spPr bwMode="auto">
            <a:xfrm>
              <a:off x="2671080" y="1251978"/>
              <a:ext cx="2075709" cy="39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2753663" y="1646759"/>
              <a:ext cx="24219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组合 20"/>
          <p:cNvGrpSpPr/>
          <p:nvPr/>
        </p:nvGrpSpPr>
        <p:grpSpPr>
          <a:xfrm>
            <a:off x="7246258" y="4869482"/>
            <a:ext cx="4191000" cy="1127125"/>
            <a:chOff x="2656785" y="1251978"/>
            <a:chExt cx="4192710" cy="1127266"/>
          </a:xfrm>
        </p:grpSpPr>
        <p:sp>
          <p:nvSpPr>
            <p:cNvPr id="115" name="文本框 114"/>
            <p:cNvSpPr txBox="1"/>
            <p:nvPr/>
          </p:nvSpPr>
          <p:spPr>
            <a:xfrm>
              <a:off x="2656785" y="1647314"/>
              <a:ext cx="4192710" cy="7255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116" name="文本框 22"/>
            <p:cNvSpPr txBox="1">
              <a:spLocks noChangeArrowheads="1"/>
            </p:cNvSpPr>
            <p:nvPr/>
          </p:nvSpPr>
          <p:spPr bwMode="auto">
            <a:xfrm>
              <a:off x="2671078" y="1251978"/>
              <a:ext cx="2075709" cy="396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2753663" y="1647314"/>
              <a:ext cx="242192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组合 79"/>
          <p:cNvGrpSpPr/>
          <p:nvPr/>
        </p:nvGrpSpPr>
        <p:grpSpPr>
          <a:xfrm>
            <a:off x="1039735" y="4869482"/>
            <a:ext cx="3843338" cy="1127125"/>
            <a:chOff x="1477283" y="1251978"/>
            <a:chExt cx="3842826" cy="1127265"/>
          </a:xfrm>
        </p:grpSpPr>
        <p:sp>
          <p:nvSpPr>
            <p:cNvPr id="119" name="文本框 118"/>
            <p:cNvSpPr txBox="1"/>
            <p:nvPr/>
          </p:nvSpPr>
          <p:spPr>
            <a:xfrm>
              <a:off x="1477283" y="1647315"/>
              <a:ext cx="3842826" cy="7255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  <p:sp>
          <p:nvSpPr>
            <p:cNvPr id="120" name="文本框 81"/>
            <p:cNvSpPr txBox="1">
              <a:spLocks noChangeArrowheads="1"/>
            </p:cNvSpPr>
            <p:nvPr/>
          </p:nvSpPr>
          <p:spPr bwMode="auto">
            <a:xfrm>
              <a:off x="3237586" y="1251978"/>
              <a:ext cx="2074586" cy="396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defRPr/>
              </a:pPr>
              <a:r>
                <a:rPr altLang="en-US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2796320" y="1647315"/>
              <a:ext cx="242220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4249694715"/>
      </p:ext>
    </p:extLst>
  </p:cSld>
  <p:clrMapOvr>
    <a:masterClrMapping/>
  </p:clrMapOvr>
  <p:transition advClick="0" advTm="3000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3"/>
      <p:bldP grpId="0" spid="82"/>
      <p:bldP grpId="0" spid="81"/>
      <p:bldP grpId="0" spid="72"/>
      <p:bldP grpId="0" spid="71"/>
      <p:bldP grpId="0" spid="65"/>
      <p:bldP grpId="0" spid="86"/>
      <p:bldP grpId="0" spid="87"/>
      <p:bldP grpId="0" spid="9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>
            <a:off x="3532188" y="0"/>
            <a:ext cx="4979987" cy="688340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9" name="文本框 48"/>
          <p:cNvSpPr txBox="1"/>
          <p:nvPr/>
        </p:nvSpPr>
        <p:spPr>
          <a:xfrm>
            <a:off x="5821363" y="1549400"/>
            <a:ext cx="735012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7200">
                <a:solidFill>
                  <a:schemeClr val="bg1"/>
                </a:solidFill>
                <a:latin typeface="+mn-ea"/>
                <a:ea typeface="+mn-ea"/>
              </a:rPr>
              <a:t>4</a:t>
            </a:r>
          </a:p>
        </p:txBody>
      </p:sp>
      <p:grpSp>
        <p:nvGrpSpPr>
          <p:cNvPr id="4101" name="组合 26"/>
          <p:cNvGrpSpPr/>
          <p:nvPr/>
        </p:nvGrpSpPr>
        <p:grpSpPr>
          <a:xfrm>
            <a:off x="4183063" y="2757489"/>
            <a:ext cx="4011612" cy="735011"/>
            <a:chOff x="6583498" y="1464983"/>
            <a:chExt cx="4011561" cy="734712"/>
          </a:xfrm>
        </p:grpSpPr>
        <p:sp>
          <p:nvSpPr>
            <p:cNvPr id="4103" name="文本框 24"/>
            <p:cNvSpPr txBox="1">
              <a:spLocks noChangeArrowheads="1"/>
            </p:cNvSpPr>
            <p:nvPr/>
          </p:nvSpPr>
          <p:spPr bwMode="auto">
            <a:xfrm>
              <a:off x="6583500" y="1464983"/>
              <a:ext cx="4011561" cy="517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>
                  <a:solidFill>
                    <a:schemeClr val="bg1"/>
                  </a:solidFill>
                  <a:latin typeface="+mn-ea"/>
                  <a:ea typeface="+mn-ea"/>
                </a:rPr>
                <a:t>点击添加你的文本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683513" y="1829958"/>
              <a:ext cx="3863926" cy="365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charset="-122" panose="02010600040101010101" pitchFamily="2" typeface="华文细黑"/>
                </a:rPr>
                <a:t>Click here to add your text here 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164138" y="2749550"/>
            <a:ext cx="20494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072015002"/>
      </p:ext>
    </p:extLst>
  </p:cSld>
  <p:clrMapOvr>
    <a:masterClrMapping/>
  </p:clrMapOvr>
  <p:transition advClick="0" advTm="2000">
    <p:pull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9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4</a:t>
              </a:r>
            </a:p>
          </p:txBody>
        </p:sp>
        <p:sp>
          <p:nvSpPr>
            <p:cNvPr id="4" name="文本框 12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5" name="文本框 13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908050"/>
            <a:ext cx="7401685" cy="558165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05876" y="1383578"/>
            <a:ext cx="3843338" cy="1064997"/>
            <a:chOff x="7805876" y="1370327"/>
            <a:chExt cx="3843338" cy="1064997"/>
          </a:xfrm>
        </p:grpSpPr>
        <p:sp>
          <p:nvSpPr>
            <p:cNvPr id="11" name="文本框 10"/>
            <p:cNvSpPr txBox="1"/>
            <p:nvPr/>
          </p:nvSpPr>
          <p:spPr>
            <a:xfrm>
              <a:off x="7805877" y="1370327"/>
              <a:ext cx="21468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 bwMode="auto">
            <a:xfrm>
              <a:off x="7805876" y="1701899"/>
              <a:ext cx="3843338" cy="7254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6997493" y="1179442"/>
            <a:ext cx="808383" cy="8083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4" name="组合 116"/>
          <p:cNvGrpSpPr/>
          <p:nvPr/>
        </p:nvGrpSpPr>
        <p:grpSpPr>
          <a:xfrm>
            <a:off x="7210769" y="1322090"/>
            <a:ext cx="381830" cy="480204"/>
            <a:chOff x="3212376" y="4361760"/>
            <a:chExt cx="968375" cy="1219200"/>
          </a:xfrm>
          <a:solidFill>
            <a:schemeClr val="bg1"/>
          </a:solidFill>
        </p:grpSpPr>
        <p:sp>
          <p:nvSpPr>
            <p:cNvPr id="15" name="Freeform 72"/>
            <p:cNvSpPr>
              <a:spLocks noEditPoints="1"/>
            </p:cNvSpPr>
            <p:nvPr/>
          </p:nvSpPr>
          <p:spPr bwMode="auto">
            <a:xfrm>
              <a:off x="3212376" y="4361760"/>
              <a:ext cx="968375" cy="1044575"/>
            </a:xfrm>
            <a:custGeom>
              <a:gdLst>
                <a:gd fmla="*/ 2147483646 w 4225" name="T0"/>
                <a:gd fmla="*/ 95598388 h 4569" name="T1"/>
                <a:gd fmla="*/ 2147483646 w 4225" name="T2"/>
                <a:gd fmla="*/ 11969289 h 4569" name="T3"/>
                <a:gd fmla="*/ 2147483646 w 4225" name="T4"/>
                <a:gd fmla="*/ 11969289 h 4569" name="T5"/>
                <a:gd fmla="*/ 2147483646 w 4225" name="T6"/>
                <a:gd fmla="*/ 2091195483 h 4569" name="T7"/>
                <a:gd fmla="*/ 2147483646 w 4225" name="T8"/>
                <a:gd fmla="*/ 2147483646 h 4569" name="T9"/>
                <a:gd fmla="*/ 2147483646 w 4225" name="T10"/>
                <a:gd fmla="*/ 2147483646 h 4569" name="T11"/>
                <a:gd fmla="*/ 2147483646 w 4225" name="T12"/>
                <a:gd fmla="*/ 2147483646 h 4569" name="T13"/>
                <a:gd fmla="*/ 2147483646 w 4225" name="T14"/>
                <a:gd fmla="*/ 2147483646 h 4569" name="T15"/>
                <a:gd fmla="*/ 2147483646 w 4225" name="T16"/>
                <a:gd fmla="*/ 2147483646 h 4569" name="T17"/>
                <a:gd fmla="*/ 2147483646 w 4225" name="T18"/>
                <a:gd fmla="*/ 2147483646 h 4569" name="T19"/>
                <a:gd fmla="*/ 2147483646 w 4225" name="T20"/>
                <a:gd fmla="*/ 2147483646 h 4569" name="T21"/>
                <a:gd fmla="*/ 2147483646 w 4225" name="T22"/>
                <a:gd fmla="*/ 2147483646 h 4569" name="T23"/>
                <a:gd fmla="*/ 2147483646 w 4225" name="T24"/>
                <a:gd fmla="*/ 2147483646 h 4569" name="T25"/>
                <a:gd fmla="*/ 2147483646 w 4225" name="T26"/>
                <a:gd fmla="*/ 2147483646 h 4569" name="T27"/>
                <a:gd fmla="*/ 2147483646 w 4225" name="T28"/>
                <a:gd fmla="*/ 2147483646 h 4569" name="T29"/>
                <a:gd fmla="*/ 2147483646 w 4225" name="T30"/>
                <a:gd fmla="*/ 2147483646 h 4569" name="T31"/>
                <a:gd fmla="*/ 36142735 w 4225" name="T32"/>
                <a:gd fmla="*/ 2147483646 h 4569" name="T33"/>
                <a:gd fmla="*/ 12030083 w 4225" name="T34"/>
                <a:gd fmla="*/ 2147483646 h 4569" name="T35"/>
                <a:gd fmla="*/ 12030083 w 4225" name="T36"/>
                <a:gd fmla="*/ 2147483646 h 4569" name="T37"/>
                <a:gd fmla="*/ 36142735 w 4225" name="T38"/>
                <a:gd fmla="*/ 2147483646 h 4569" name="T39"/>
                <a:gd fmla="*/ 2147483646 w 4225" name="T40"/>
                <a:gd fmla="*/ 2147483646 h 4569" name="T41"/>
                <a:gd fmla="*/ 2147483646 w 4225" name="T42"/>
                <a:gd fmla="*/ 2147483646 h 4569" name="T43"/>
                <a:gd fmla="*/ 2147483646 w 4225" name="T44"/>
                <a:gd fmla="*/ 2147483646 h 4569" name="T45"/>
                <a:gd fmla="*/ 2147483646 w 4225" name="T46"/>
                <a:gd fmla="*/ 2147483646 h 4569" name="T47"/>
                <a:gd fmla="*/ 2147483646 w 4225" name="T48"/>
                <a:gd fmla="*/ 2147483646 h 4569" name="T49"/>
                <a:gd fmla="*/ 2147483646 w 4225" name="T50"/>
                <a:gd fmla="*/ 2147483646 h 4569" name="T51"/>
                <a:gd fmla="*/ 2147483646 w 4225" name="T52"/>
                <a:gd fmla="*/ 2147483646 h 4569" name="T53"/>
                <a:gd fmla="*/ 2147483646 w 4225" name="T54"/>
                <a:gd fmla="*/ 2147483646 h 4569" name="T55"/>
                <a:gd fmla="*/ 2147483646 w 4225" name="T56"/>
                <a:gd fmla="*/ 2147483646 h 4569" name="T57"/>
                <a:gd fmla="*/ 2147483646 w 4225" name="T58"/>
                <a:gd fmla="*/ 2147483646 h 4569" name="T59"/>
                <a:gd fmla="*/ 2147483646 w 4225" name="T60"/>
                <a:gd fmla="*/ 95598388 h 4569" name="T61"/>
                <a:gd fmla="*/ 2147483646 w 4225" name="T62"/>
                <a:gd fmla="*/ 2147483646 h 4569" name="T63"/>
                <a:gd fmla="*/ 2147483646 w 4225" name="T64"/>
                <a:gd fmla="*/ 2147483646 h 4569" name="T65"/>
                <a:gd fmla="*/ 2147483646 w 4225" name="T66"/>
                <a:gd fmla="*/ 2147483646 h 4569" name="T67"/>
                <a:gd fmla="*/ 2147483646 w 4225" name="T68"/>
                <a:gd fmla="*/ 2147483646 h 4569" name="T69"/>
                <a:gd fmla="*/ 2147483646 w 4225" name="T70"/>
                <a:gd fmla="*/ 2147483646 h 4569" name="T71"/>
                <a:gd fmla="*/ 2147483646 w 4225" name="T72"/>
                <a:gd fmla="*/ 2147483646 h 4569" name="T73"/>
                <a:gd fmla="*/ 2147483646 w 4225" name="T74"/>
                <a:gd fmla="*/ 2147483646 h 4569" name="T75"/>
                <a:gd fmla="*/ 2147483646 w 4225" name="T76"/>
                <a:gd fmla="*/ 2147483646 h 4569" name="T77"/>
                <a:gd fmla="*/ 2147483646 w 4225" name="T78"/>
                <a:gd fmla="*/ 2147483646 h 4569" name="T79"/>
                <a:gd fmla="*/ 2147483646 w 4225" name="T80"/>
                <a:gd fmla="*/ 2147483646 h 4569" name="T81"/>
                <a:gd fmla="*/ 2147483646 w 4225" name="T82"/>
                <a:gd fmla="*/ 2147483646 h 4569" name="T83"/>
                <a:gd fmla="*/ 2147483646 w 4225" name="T84"/>
                <a:gd fmla="*/ 2147483646 h 4569" name="T85"/>
                <a:gd fmla="*/ 2147483646 w 4225" name="T86"/>
                <a:gd fmla="*/ 2147483646 h 4569" name="T87"/>
                <a:gd fmla="*/ 2147483646 w 4225" name="T88"/>
                <a:gd fmla="*/ 2147483646 h 4569" name="T89"/>
                <a:gd fmla="*/ 2147483646 w 4225" name="T90"/>
                <a:gd fmla="*/ 2147483646 h 4569" name="T91"/>
                <a:gd fmla="*/ 2147483646 w 4225" name="T92"/>
                <a:gd fmla="*/ 2147483646 h 4569" name="T93"/>
                <a:gd fmla="*/ 2147483646 w 4225" name="T94"/>
                <a:gd fmla="*/ 2147483646 h 4569" name="T95"/>
                <a:gd fmla="*/ 2147483646 w 4225" name="T96"/>
                <a:gd fmla="*/ 2147483646 h 4569" name="T97"/>
                <a:gd fmla="*/ 2147483646 w 4225" name="T98"/>
                <a:gd fmla="*/ 2147483646 h 4569" name="T99"/>
                <a:gd fmla="*/ 2147483646 w 4225" name="T100"/>
                <a:gd fmla="*/ 2147483646 h 4569" name="T101"/>
                <a:gd fmla="*/ 2147483646 w 4225" name="T102"/>
                <a:gd fmla="*/ 2147483646 h 4569" name="T103"/>
                <a:gd fmla="*/ 2147483646 w 4225" name="T104"/>
                <a:gd fmla="*/ 2147483646 h 4569" name="T105"/>
                <a:gd fmla="*/ 2147483646 w 4225" name="T106"/>
                <a:gd fmla="*/ 2147483646 h 4569" name="T107"/>
                <a:gd fmla="*/ 2147483646 w 4225" name="T108"/>
                <a:gd fmla="*/ 2147483646 h 4569" name="T109"/>
                <a:gd fmla="*/ 2147483646 w 4225" name="T110"/>
                <a:gd fmla="*/ 2147483646 h 4569" name="T111"/>
                <a:gd fmla="*/ 2147483646 w 4225" name="T112"/>
                <a:gd fmla="*/ 2147483646 h 4569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4569" w="4225">
                  <a:moveTo>
                    <a:pt x="2027" y="8"/>
                  </a:moveTo>
                  <a:cubicBezTo>
                    <a:pt x="2046" y="4"/>
                    <a:pt x="2067" y="0"/>
                    <a:pt x="2087" y="1"/>
                  </a:cubicBezTo>
                  <a:cubicBezTo>
                    <a:pt x="2110" y="3"/>
                    <a:pt x="2132" y="2"/>
                    <a:pt x="2155" y="1"/>
                  </a:cubicBezTo>
                  <a:cubicBezTo>
                    <a:pt x="2277" y="12"/>
                    <a:pt x="2392" y="77"/>
                    <a:pt x="2466" y="175"/>
                  </a:cubicBezTo>
                  <a:cubicBezTo>
                    <a:pt x="2521" y="248"/>
                    <a:pt x="2554" y="337"/>
                    <a:pt x="2557" y="428"/>
                  </a:cubicBezTo>
                  <a:cubicBezTo>
                    <a:pt x="2676" y="472"/>
                    <a:pt x="2788" y="532"/>
                    <a:pt x="2889" y="607"/>
                  </a:cubicBezTo>
                  <a:cubicBezTo>
                    <a:pt x="3167" y="813"/>
                    <a:pt x="3362" y="1126"/>
                    <a:pt x="3425" y="1466"/>
                  </a:cubicBezTo>
                  <a:cubicBezTo>
                    <a:pt x="3440" y="1545"/>
                    <a:pt x="3447" y="1625"/>
                    <a:pt x="3447" y="1706"/>
                  </a:cubicBezTo>
                  <a:cubicBezTo>
                    <a:pt x="3454" y="1985"/>
                    <a:pt x="3474" y="2264"/>
                    <a:pt x="3506" y="2542"/>
                  </a:cubicBezTo>
                  <a:cubicBezTo>
                    <a:pt x="3530" y="2759"/>
                    <a:pt x="3562" y="2975"/>
                    <a:pt x="3606" y="3190"/>
                  </a:cubicBezTo>
                  <a:cubicBezTo>
                    <a:pt x="3641" y="3366"/>
                    <a:pt x="3684" y="3541"/>
                    <a:pt x="3741" y="3712"/>
                  </a:cubicBezTo>
                  <a:cubicBezTo>
                    <a:pt x="3788" y="3847"/>
                    <a:pt x="3842" y="3981"/>
                    <a:pt x="3920" y="4101"/>
                  </a:cubicBezTo>
                  <a:cubicBezTo>
                    <a:pt x="3960" y="4160"/>
                    <a:pt x="4006" y="4216"/>
                    <a:pt x="4064" y="4257"/>
                  </a:cubicBezTo>
                  <a:cubicBezTo>
                    <a:pt x="4111" y="4290"/>
                    <a:pt x="4167" y="4312"/>
                    <a:pt x="4225" y="4312"/>
                  </a:cubicBezTo>
                  <a:cubicBezTo>
                    <a:pt x="4225" y="4397"/>
                    <a:pt x="4225" y="4483"/>
                    <a:pt x="4225" y="4568"/>
                  </a:cubicBezTo>
                  <a:cubicBezTo>
                    <a:pt x="2922" y="4569"/>
                    <a:pt x="1618" y="4568"/>
                    <a:pt x="315" y="4568"/>
                  </a:cubicBezTo>
                  <a:cubicBezTo>
                    <a:pt x="211" y="4569"/>
                    <a:pt x="107" y="4568"/>
                    <a:pt x="3" y="4569"/>
                  </a:cubicBezTo>
                  <a:cubicBezTo>
                    <a:pt x="0" y="4552"/>
                    <a:pt x="2" y="4535"/>
                    <a:pt x="1" y="4518"/>
                  </a:cubicBezTo>
                  <a:cubicBezTo>
                    <a:pt x="1" y="4454"/>
                    <a:pt x="2" y="4390"/>
                    <a:pt x="1" y="4326"/>
                  </a:cubicBezTo>
                  <a:cubicBezTo>
                    <a:pt x="2" y="4321"/>
                    <a:pt x="2" y="4316"/>
                    <a:pt x="3" y="4311"/>
                  </a:cubicBezTo>
                  <a:cubicBezTo>
                    <a:pt x="68" y="4312"/>
                    <a:pt x="130" y="4283"/>
                    <a:pt x="179" y="4242"/>
                  </a:cubicBezTo>
                  <a:cubicBezTo>
                    <a:pt x="256" y="4178"/>
                    <a:pt x="311" y="4091"/>
                    <a:pt x="357" y="4004"/>
                  </a:cubicBezTo>
                  <a:cubicBezTo>
                    <a:pt x="427" y="3868"/>
                    <a:pt x="477" y="3724"/>
                    <a:pt x="519" y="3578"/>
                  </a:cubicBezTo>
                  <a:cubicBezTo>
                    <a:pt x="572" y="3396"/>
                    <a:pt x="612" y="3210"/>
                    <a:pt x="646" y="3023"/>
                  </a:cubicBezTo>
                  <a:cubicBezTo>
                    <a:pt x="711" y="2655"/>
                    <a:pt x="751" y="2283"/>
                    <a:pt x="771" y="1910"/>
                  </a:cubicBezTo>
                  <a:cubicBezTo>
                    <a:pt x="775" y="1838"/>
                    <a:pt x="778" y="1766"/>
                    <a:pt x="780" y="1694"/>
                  </a:cubicBezTo>
                  <a:cubicBezTo>
                    <a:pt x="782" y="1406"/>
                    <a:pt x="877" y="1121"/>
                    <a:pt x="1044" y="887"/>
                  </a:cubicBezTo>
                  <a:cubicBezTo>
                    <a:pt x="1189" y="682"/>
                    <a:pt x="1391" y="515"/>
                    <a:pt x="1625" y="420"/>
                  </a:cubicBezTo>
                  <a:cubicBezTo>
                    <a:pt x="1640" y="413"/>
                    <a:pt x="1657" y="410"/>
                    <a:pt x="1670" y="401"/>
                  </a:cubicBezTo>
                  <a:cubicBezTo>
                    <a:pt x="1677" y="341"/>
                    <a:pt x="1694" y="281"/>
                    <a:pt x="1724" y="227"/>
                  </a:cubicBezTo>
                  <a:cubicBezTo>
                    <a:pt x="1786" y="114"/>
                    <a:pt x="1900" y="32"/>
                    <a:pt x="2027" y="8"/>
                  </a:cubicBezTo>
                  <a:close/>
                  <a:moveTo>
                    <a:pt x="1957" y="283"/>
                  </a:moveTo>
                  <a:cubicBezTo>
                    <a:pt x="1913" y="325"/>
                    <a:pt x="1888" y="386"/>
                    <a:pt x="1892" y="446"/>
                  </a:cubicBezTo>
                  <a:cubicBezTo>
                    <a:pt x="1897" y="481"/>
                    <a:pt x="1903" y="516"/>
                    <a:pt x="1907" y="550"/>
                  </a:cubicBezTo>
                  <a:cubicBezTo>
                    <a:pt x="1910" y="557"/>
                    <a:pt x="1901" y="558"/>
                    <a:pt x="1897" y="560"/>
                  </a:cubicBezTo>
                  <a:cubicBezTo>
                    <a:pt x="1859" y="573"/>
                    <a:pt x="1822" y="588"/>
                    <a:pt x="1784" y="599"/>
                  </a:cubicBezTo>
                  <a:cubicBezTo>
                    <a:pt x="1619" y="650"/>
                    <a:pt x="1471" y="747"/>
                    <a:pt x="1351" y="870"/>
                  </a:cubicBezTo>
                  <a:cubicBezTo>
                    <a:pt x="1157" y="1067"/>
                    <a:pt x="1033" y="1331"/>
                    <a:pt x="1007" y="1606"/>
                  </a:cubicBezTo>
                  <a:cubicBezTo>
                    <a:pt x="1002" y="1658"/>
                    <a:pt x="1003" y="1710"/>
                    <a:pt x="1000" y="1762"/>
                  </a:cubicBezTo>
                  <a:cubicBezTo>
                    <a:pt x="988" y="2045"/>
                    <a:pt x="964" y="2328"/>
                    <a:pt x="931" y="2610"/>
                  </a:cubicBezTo>
                  <a:cubicBezTo>
                    <a:pt x="888" y="2960"/>
                    <a:pt x="830" y="3310"/>
                    <a:pt x="735" y="3650"/>
                  </a:cubicBezTo>
                  <a:cubicBezTo>
                    <a:pt x="698" y="3782"/>
                    <a:pt x="654" y="3912"/>
                    <a:pt x="599" y="4038"/>
                  </a:cubicBezTo>
                  <a:cubicBezTo>
                    <a:pt x="551" y="4148"/>
                    <a:pt x="493" y="4254"/>
                    <a:pt x="417" y="4346"/>
                  </a:cubicBezTo>
                  <a:cubicBezTo>
                    <a:pt x="431" y="4347"/>
                    <a:pt x="445" y="4347"/>
                    <a:pt x="459" y="4347"/>
                  </a:cubicBezTo>
                  <a:cubicBezTo>
                    <a:pt x="1368" y="4347"/>
                    <a:pt x="2278" y="4347"/>
                    <a:pt x="3187" y="4347"/>
                  </a:cubicBezTo>
                  <a:cubicBezTo>
                    <a:pt x="3394" y="4346"/>
                    <a:pt x="3600" y="4348"/>
                    <a:pt x="3807" y="4346"/>
                  </a:cubicBezTo>
                  <a:cubicBezTo>
                    <a:pt x="3706" y="4216"/>
                    <a:pt x="3634" y="4066"/>
                    <a:pt x="3575" y="3914"/>
                  </a:cubicBezTo>
                  <a:cubicBezTo>
                    <a:pt x="3509" y="3744"/>
                    <a:pt x="3460" y="3568"/>
                    <a:pt x="3419" y="3390"/>
                  </a:cubicBezTo>
                  <a:cubicBezTo>
                    <a:pt x="3372" y="3186"/>
                    <a:pt x="3337" y="2979"/>
                    <a:pt x="3308" y="2771"/>
                  </a:cubicBezTo>
                  <a:cubicBezTo>
                    <a:pt x="3260" y="2407"/>
                    <a:pt x="3232" y="2041"/>
                    <a:pt x="3224" y="1674"/>
                  </a:cubicBezTo>
                  <a:cubicBezTo>
                    <a:pt x="3215" y="1504"/>
                    <a:pt x="3168" y="1336"/>
                    <a:pt x="3088" y="1185"/>
                  </a:cubicBezTo>
                  <a:cubicBezTo>
                    <a:pt x="2969" y="958"/>
                    <a:pt x="2774" y="769"/>
                    <a:pt x="2538" y="668"/>
                  </a:cubicBezTo>
                  <a:cubicBezTo>
                    <a:pt x="2467" y="637"/>
                    <a:pt x="2392" y="619"/>
                    <a:pt x="2319" y="594"/>
                  </a:cubicBezTo>
                  <a:cubicBezTo>
                    <a:pt x="2324" y="550"/>
                    <a:pt x="2333" y="506"/>
                    <a:pt x="2335" y="462"/>
                  </a:cubicBezTo>
                  <a:cubicBezTo>
                    <a:pt x="2340" y="388"/>
                    <a:pt x="2305" y="314"/>
                    <a:pt x="2248" y="269"/>
                  </a:cubicBezTo>
                  <a:cubicBezTo>
                    <a:pt x="2208" y="237"/>
                    <a:pt x="2158" y="219"/>
                    <a:pt x="2107" y="221"/>
                  </a:cubicBezTo>
                  <a:cubicBezTo>
                    <a:pt x="2051" y="222"/>
                    <a:pt x="1996" y="245"/>
                    <a:pt x="1957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73"/>
            <p:cNvSpPr/>
            <p:nvPr/>
          </p:nvSpPr>
          <p:spPr bwMode="auto">
            <a:xfrm>
              <a:off x="3520351" y="5441260"/>
              <a:ext cx="339725" cy="139700"/>
            </a:xfrm>
            <a:custGeom>
              <a:gdLst>
                <a:gd fmla="*/ 0 w 1486" name="T0"/>
                <a:gd fmla="*/ 764968848 h 611" name="T1"/>
                <a:gd fmla="*/ 2147483646 w 1486" name="T2"/>
                <a:gd fmla="*/ 0 h 611" name="T3"/>
                <a:gd fmla="*/ 2147483646 w 1486" name="T4"/>
                <a:gd fmla="*/ 2147483646 h 611" name="T5"/>
                <a:gd fmla="*/ 2147483646 w 1486" name="T6"/>
                <a:gd fmla="*/ 2147483646 h 611" name="T7"/>
                <a:gd fmla="*/ 2147483646 w 1486" name="T8"/>
                <a:gd fmla="*/ 2147483646 h 611" name="T9"/>
                <a:gd fmla="*/ 2147483646 w 1486" name="T10"/>
                <a:gd fmla="*/ 23890529 h 611" name="T11"/>
                <a:gd fmla="*/ 2147483646 w 1486" name="T12"/>
                <a:gd fmla="*/ 812802266 h 611" name="T13"/>
                <a:gd fmla="*/ 2147483646 w 1486" name="T14"/>
                <a:gd fmla="*/ 2147483646 h 611" name="T15"/>
                <a:gd fmla="*/ 2147483646 w 1486" name="T16"/>
                <a:gd fmla="*/ 2147483646 h 611" name="T17"/>
                <a:gd fmla="*/ 2147483646 w 1486" name="T18"/>
                <a:gd fmla="*/ 2147483646 h 611" name="T19"/>
                <a:gd fmla="*/ 2147483646 w 1486" name="T20"/>
                <a:gd fmla="*/ 2147483646 h 611" name="T21"/>
                <a:gd fmla="*/ 2147483646 w 1486" name="T22"/>
                <a:gd fmla="*/ 2147483646 h 611" name="T23"/>
                <a:gd fmla="*/ 274813520 w 1486" name="T24"/>
                <a:gd fmla="*/ 1589690428 h 611" name="T25"/>
                <a:gd fmla="*/ 0 w 1486" name="T26"/>
                <a:gd fmla="*/ 764968848 h 61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611" w="1486">
                  <a:moveTo>
                    <a:pt x="0" y="64"/>
                  </a:moveTo>
                  <a:cubicBezTo>
                    <a:pt x="71" y="44"/>
                    <a:pt x="141" y="20"/>
                    <a:pt x="212" y="0"/>
                  </a:cubicBezTo>
                  <a:cubicBezTo>
                    <a:pt x="250" y="127"/>
                    <a:pt x="337" y="238"/>
                    <a:pt x="450" y="307"/>
                  </a:cubicBezTo>
                  <a:cubicBezTo>
                    <a:pt x="572" y="383"/>
                    <a:pt x="725" y="407"/>
                    <a:pt x="865" y="376"/>
                  </a:cubicBezTo>
                  <a:cubicBezTo>
                    <a:pt x="988" y="349"/>
                    <a:pt x="1100" y="279"/>
                    <a:pt x="1178" y="181"/>
                  </a:cubicBezTo>
                  <a:cubicBezTo>
                    <a:pt x="1220" y="128"/>
                    <a:pt x="1253" y="67"/>
                    <a:pt x="1273" y="2"/>
                  </a:cubicBezTo>
                  <a:cubicBezTo>
                    <a:pt x="1344" y="23"/>
                    <a:pt x="1415" y="46"/>
                    <a:pt x="1486" y="68"/>
                  </a:cubicBezTo>
                  <a:cubicBezTo>
                    <a:pt x="1442" y="206"/>
                    <a:pt x="1360" y="331"/>
                    <a:pt x="1250" y="425"/>
                  </a:cubicBezTo>
                  <a:cubicBezTo>
                    <a:pt x="1122" y="535"/>
                    <a:pt x="957" y="600"/>
                    <a:pt x="789" y="609"/>
                  </a:cubicBezTo>
                  <a:cubicBezTo>
                    <a:pt x="766" y="607"/>
                    <a:pt x="744" y="608"/>
                    <a:pt x="721" y="608"/>
                  </a:cubicBezTo>
                  <a:cubicBezTo>
                    <a:pt x="682" y="611"/>
                    <a:pt x="643" y="605"/>
                    <a:pt x="605" y="599"/>
                  </a:cubicBezTo>
                  <a:cubicBezTo>
                    <a:pt x="463" y="574"/>
                    <a:pt x="330" y="509"/>
                    <a:pt x="223" y="414"/>
                  </a:cubicBezTo>
                  <a:cubicBezTo>
                    <a:pt x="136" y="337"/>
                    <a:pt x="68" y="240"/>
                    <a:pt x="23" y="133"/>
                  </a:cubicBezTo>
                  <a:cubicBezTo>
                    <a:pt x="15" y="110"/>
                    <a:pt x="4" y="88"/>
                    <a:pt x="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9" name="椭圆 8"/>
          <p:cNvSpPr/>
          <p:nvPr/>
        </p:nvSpPr>
        <p:spPr>
          <a:xfrm>
            <a:off x="6997493" y="3295882"/>
            <a:ext cx="808383" cy="8083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Freeform 97"/>
          <p:cNvSpPr>
            <a:spLocks noEditPoints="1"/>
          </p:cNvSpPr>
          <p:nvPr/>
        </p:nvSpPr>
        <p:spPr bwMode="auto">
          <a:xfrm>
            <a:off x="7197517" y="3497819"/>
            <a:ext cx="428780" cy="431012"/>
          </a:xfrm>
          <a:custGeom>
            <a:gdLst>
              <a:gd fmla="*/ 2147483646 w 2556" name="T0"/>
              <a:gd fmla="*/ 0 h 2576" name="T1"/>
              <a:gd fmla="*/ 2147483646 w 2556" name="T2"/>
              <a:gd fmla="*/ 0 h 2576" name="T3"/>
              <a:gd fmla="*/ 2147483646 w 2556" name="T4"/>
              <a:gd fmla="*/ 2147483646 h 2576" name="T5"/>
              <a:gd fmla="*/ 2147483646 w 2556" name="T6"/>
              <a:gd fmla="*/ 2147483646 h 2576" name="T7"/>
              <a:gd fmla="*/ 2147483646 w 2556" name="T8"/>
              <a:gd fmla="*/ 2147483646 h 2576" name="T9"/>
              <a:gd fmla="*/ 2147483646 w 2556" name="T10"/>
              <a:gd fmla="*/ 2147483646 h 2576" name="T11"/>
              <a:gd fmla="*/ 2147483646 w 2556" name="T12"/>
              <a:gd fmla="*/ 2147483646 h 2576" name="T13"/>
              <a:gd fmla="*/ 2147483646 w 2556" name="T14"/>
              <a:gd fmla="*/ 2147483646 h 2576" name="T15"/>
              <a:gd fmla="*/ 2147483646 w 2556" name="T16"/>
              <a:gd fmla="*/ 2147483646 h 2576" name="T17"/>
              <a:gd fmla="*/ 2147483646 w 2556" name="T18"/>
              <a:gd fmla="*/ 2147483646 h 2576" name="T19"/>
              <a:gd fmla="*/ 2147483646 w 2556" name="T20"/>
              <a:gd fmla="*/ 2147483646 h 2576" name="T21"/>
              <a:gd fmla="*/ 2147483646 w 2556" name="T22"/>
              <a:gd fmla="*/ 2147483646 h 2576" name="T23"/>
              <a:gd fmla="*/ 2147483646 w 2556" name="T24"/>
              <a:gd fmla="*/ 2147483646 h 2576" name="T25"/>
              <a:gd fmla="*/ 2147483646 w 2556" name="T26"/>
              <a:gd fmla="*/ 2147483646 h 2576" name="T27"/>
              <a:gd fmla="*/ 2147483646 w 2556" name="T28"/>
              <a:gd fmla="*/ 2147483646 h 2576" name="T29"/>
              <a:gd fmla="*/ 2147483646 w 2556" name="T30"/>
              <a:gd fmla="*/ 2147483646 h 2576" name="T31"/>
              <a:gd fmla="*/ 595118780 w 2556" name="T32"/>
              <a:gd fmla="*/ 2147483646 h 2576" name="T33"/>
              <a:gd fmla="*/ 0 w 2556" name="T34"/>
              <a:gd fmla="*/ 2147483646 h 2576" name="T35"/>
              <a:gd fmla="*/ 0 w 2556" name="T36"/>
              <a:gd fmla="*/ 2147483646 h 2576" name="T37"/>
              <a:gd fmla="*/ 2147483646 w 2556" name="T38"/>
              <a:gd fmla="*/ 2147483646 h 2576" name="T39"/>
              <a:gd fmla="*/ 2147483646 w 2556" name="T40"/>
              <a:gd fmla="*/ 2147483646 h 2576" name="T41"/>
              <a:gd fmla="*/ 2147483646 w 2556" name="T42"/>
              <a:gd fmla="*/ 2147483646 h 2576" name="T43"/>
              <a:gd fmla="*/ 2147483646 w 2556" name="T44"/>
              <a:gd fmla="*/ 2147483646 h 2576" name="T45"/>
              <a:gd fmla="*/ 2147483646 w 2556" name="T46"/>
              <a:gd fmla="*/ 2147483646 h 2576" name="T47"/>
              <a:gd fmla="*/ 2147483646 w 2556" name="T48"/>
              <a:gd fmla="*/ 2147483646 h 2576" name="T49"/>
              <a:gd fmla="*/ 2147483646 w 2556" name="T50"/>
              <a:gd fmla="*/ 2147483646 h 2576" name="T51"/>
              <a:gd fmla="*/ 2147483646 w 2556" name="T52"/>
              <a:gd fmla="*/ 2147483646 h 2576" name="T53"/>
              <a:gd fmla="*/ 2147483646 w 2556" name="T54"/>
              <a:gd fmla="*/ 0 h 2576" name="T55"/>
              <a:gd fmla="*/ 2147483646 w 2556" name="T56"/>
              <a:gd fmla="*/ 2147483646 h 2576" name="T57"/>
              <a:gd fmla="*/ 2147483646 w 2556" name="T58"/>
              <a:gd fmla="*/ 2147483646 h 2576" name="T59"/>
              <a:gd fmla="*/ 2147483646 w 2556" name="T60"/>
              <a:gd fmla="*/ 2147483646 h 2576" name="T61"/>
              <a:gd fmla="*/ 2147483646 w 2556" name="T62"/>
              <a:gd fmla="*/ 2147483646 h 2576" name="T63"/>
              <a:gd fmla="*/ 2147483646 w 2556" name="T64"/>
              <a:gd fmla="*/ 2147483646 h 2576" name="T65"/>
              <a:gd fmla="*/ 2147483646 w 2556" name="T66"/>
              <a:gd fmla="*/ 2147483646 h 2576" name="T67"/>
              <a:gd fmla="*/ 2147483646 w 2556" name="T68"/>
              <a:gd fmla="*/ 2147483646 h 2576" name="T69"/>
              <a:gd fmla="*/ 2147483646 w 2556" name="T70"/>
              <a:gd fmla="*/ 2147483646 h 2576" name="T71"/>
              <a:gd fmla="*/ 2147483646 w 2556" name="T72"/>
              <a:gd fmla="*/ 2147483646 h 2576" name="T73"/>
              <a:gd fmla="*/ 2147483646 w 2556" name="T74"/>
              <a:gd fmla="*/ 2147483646 h 2576" name="T75"/>
              <a:gd fmla="*/ 2147483646 w 2556" name="T76"/>
              <a:gd fmla="*/ 2147483646 h 2576" name="T77"/>
              <a:gd fmla="*/ 2147483646 w 2556" name="T78"/>
              <a:gd fmla="*/ 2147483646 h 2576" name="T79"/>
              <a:gd fmla="*/ 2147483646 w 2556" name="T80"/>
              <a:gd fmla="*/ 2147483646 h 2576" name="T81"/>
              <a:gd fmla="*/ 2147483646 w 2556" name="T82"/>
              <a:gd fmla="*/ 2147483646 h 2576" name="T83"/>
              <a:gd fmla="*/ 2147483646 w 2556" name="T84"/>
              <a:gd fmla="*/ 2147483646 h 2576" name="T85"/>
              <a:gd fmla="*/ 2147483646 w 2556" name="T86"/>
              <a:gd fmla="*/ 2147483646 h 2576" name="T87"/>
              <a:gd fmla="*/ 2147483646 w 2556" name="T88"/>
              <a:gd fmla="*/ 2147483646 h 2576" name="T89"/>
              <a:gd fmla="*/ 2147483646 w 2556" name="T90"/>
              <a:gd fmla="*/ 2147483646 h 2576" name="T91"/>
              <a:gd fmla="*/ 2147483646 w 2556" name="T92"/>
              <a:gd fmla="*/ 2147483646 h 2576" name="T93"/>
              <a:gd fmla="*/ 2147483646 w 2556" name="T94"/>
              <a:gd fmla="*/ 2147483646 h 2576" name="T95"/>
              <a:gd fmla="*/ 2147483646 w 2556" name="T96"/>
              <a:gd fmla="*/ 2147483646 h 2576" name="T97"/>
              <a:gd fmla="*/ 2147483646 w 2556" name="T98"/>
              <a:gd fmla="*/ 2147483646 h 2576" name="T99"/>
              <a:gd fmla="*/ 2147483646 w 2556" name="T100"/>
              <a:gd fmla="*/ 2147483646 h 2576" name="T101"/>
              <a:gd fmla="*/ 2147483646 w 2556" name="T102"/>
              <a:gd fmla="*/ 2147483646 h 2576" name="T103"/>
              <a:gd fmla="*/ 2147483646 w 2556" name="T104"/>
              <a:gd fmla="*/ 2147483646 h 2576" name="T105"/>
              <a:gd fmla="*/ 2147483646 w 2556" name="T106"/>
              <a:gd fmla="*/ 2147483646 h 2576" name="T107"/>
              <a:gd fmla="*/ 2147483646 w 2556" name="T108"/>
              <a:gd fmla="*/ 2147483646 h 2576" name="T109"/>
              <a:gd fmla="*/ 2147483646 w 2556" name="T110"/>
              <a:gd fmla="*/ 2147483646 h 2576" name="T111"/>
              <a:gd fmla="*/ 2147483646 w 2556" name="T112"/>
              <a:gd fmla="*/ 2147483646 h 2576" name="T113"/>
              <a:gd fmla="*/ 2147483646 w 2556" name="T114"/>
              <a:gd fmla="*/ 2147483646 h 2576" name="T115"/>
              <a:gd fmla="*/ 2147483646 w 2556" name="T116"/>
              <a:gd fmla="*/ 2147483646 h 2576" name="T117"/>
              <a:gd fmla="*/ 2147483646 w 2556" name="T118"/>
              <a:gd fmla="*/ 2147483646 h 257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2576" w="2556">
                <a:moveTo>
                  <a:pt x="2094" y="0"/>
                </a:moveTo>
                <a:cubicBezTo>
                  <a:pt x="2134" y="0"/>
                  <a:pt x="2134" y="0"/>
                  <a:pt x="2134" y="0"/>
                </a:cubicBezTo>
                <a:cubicBezTo>
                  <a:pt x="2199" y="4"/>
                  <a:pt x="2264" y="22"/>
                  <a:pt x="2322" y="54"/>
                </a:cubicBezTo>
                <a:cubicBezTo>
                  <a:pt x="2382" y="87"/>
                  <a:pt x="2434" y="134"/>
                  <a:pt x="2474" y="190"/>
                </a:cubicBezTo>
                <a:cubicBezTo>
                  <a:pt x="2527" y="263"/>
                  <a:pt x="2555" y="352"/>
                  <a:pt x="2556" y="442"/>
                </a:cubicBezTo>
                <a:cubicBezTo>
                  <a:pt x="2556" y="447"/>
                  <a:pt x="2556" y="447"/>
                  <a:pt x="2556" y="447"/>
                </a:cubicBezTo>
                <a:cubicBezTo>
                  <a:pt x="2555" y="533"/>
                  <a:pt x="2529" y="620"/>
                  <a:pt x="2479" y="691"/>
                </a:cubicBezTo>
                <a:cubicBezTo>
                  <a:pt x="2451" y="733"/>
                  <a:pt x="2414" y="767"/>
                  <a:pt x="2379" y="803"/>
                </a:cubicBezTo>
                <a:cubicBezTo>
                  <a:pt x="2209" y="972"/>
                  <a:pt x="2040" y="1141"/>
                  <a:pt x="1871" y="1311"/>
                </a:cubicBezTo>
                <a:cubicBezTo>
                  <a:pt x="1834" y="1349"/>
                  <a:pt x="1791" y="1381"/>
                  <a:pt x="1744" y="1404"/>
                </a:cubicBezTo>
                <a:cubicBezTo>
                  <a:pt x="1648" y="1451"/>
                  <a:pt x="1535" y="1460"/>
                  <a:pt x="1433" y="1432"/>
                </a:cubicBezTo>
                <a:cubicBezTo>
                  <a:pt x="1454" y="1511"/>
                  <a:pt x="1454" y="1597"/>
                  <a:pt x="1431" y="1675"/>
                </a:cubicBezTo>
                <a:cubicBezTo>
                  <a:pt x="1410" y="1745"/>
                  <a:pt x="1372" y="1809"/>
                  <a:pt x="1320" y="1861"/>
                </a:cubicBezTo>
                <a:cubicBezTo>
                  <a:pt x="1156" y="2025"/>
                  <a:pt x="991" y="2190"/>
                  <a:pt x="827" y="2354"/>
                </a:cubicBezTo>
                <a:cubicBezTo>
                  <a:pt x="778" y="2401"/>
                  <a:pt x="735" y="2453"/>
                  <a:pt x="677" y="2488"/>
                </a:cubicBezTo>
                <a:cubicBezTo>
                  <a:pt x="555" y="2566"/>
                  <a:pt x="395" y="2576"/>
                  <a:pt x="264" y="2516"/>
                </a:cubicBezTo>
                <a:cubicBezTo>
                  <a:pt x="141" y="2460"/>
                  <a:pt x="45" y="2347"/>
                  <a:pt x="13" y="2216"/>
                </a:cubicBezTo>
                <a:cubicBezTo>
                  <a:pt x="5" y="2186"/>
                  <a:pt x="2" y="2156"/>
                  <a:pt x="0" y="2125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4" y="2007"/>
                  <a:pt x="33" y="1922"/>
                  <a:pt x="85" y="1852"/>
                </a:cubicBezTo>
                <a:cubicBezTo>
                  <a:pt x="108" y="1819"/>
                  <a:pt x="138" y="1791"/>
                  <a:pt x="167" y="1763"/>
                </a:cubicBezTo>
                <a:cubicBezTo>
                  <a:pt x="343" y="1587"/>
                  <a:pt x="519" y="1411"/>
                  <a:pt x="695" y="1235"/>
                </a:cubicBezTo>
                <a:cubicBezTo>
                  <a:pt x="746" y="1183"/>
                  <a:pt x="810" y="1145"/>
                  <a:pt x="880" y="1124"/>
                </a:cubicBezTo>
                <a:cubicBezTo>
                  <a:pt x="959" y="1101"/>
                  <a:pt x="1044" y="1101"/>
                  <a:pt x="1123" y="1123"/>
                </a:cubicBezTo>
                <a:cubicBezTo>
                  <a:pt x="1107" y="1064"/>
                  <a:pt x="1103" y="1003"/>
                  <a:pt x="1111" y="943"/>
                </a:cubicBezTo>
                <a:cubicBezTo>
                  <a:pt x="1124" y="850"/>
                  <a:pt x="1168" y="761"/>
                  <a:pt x="1235" y="695"/>
                </a:cubicBezTo>
                <a:cubicBezTo>
                  <a:pt x="1425" y="505"/>
                  <a:pt x="1615" y="315"/>
                  <a:pt x="1805" y="125"/>
                </a:cubicBezTo>
                <a:cubicBezTo>
                  <a:pt x="1881" y="49"/>
                  <a:pt x="1986" y="4"/>
                  <a:pt x="2094" y="0"/>
                </a:cubicBezTo>
                <a:close/>
                <a:moveTo>
                  <a:pt x="1948" y="156"/>
                </a:moveTo>
                <a:cubicBezTo>
                  <a:pt x="1920" y="172"/>
                  <a:pt x="1894" y="192"/>
                  <a:pt x="1872" y="216"/>
                </a:cubicBezTo>
                <a:cubicBezTo>
                  <a:pt x="1686" y="402"/>
                  <a:pt x="1500" y="588"/>
                  <a:pt x="1314" y="774"/>
                </a:cubicBezTo>
                <a:cubicBezTo>
                  <a:pt x="1255" y="832"/>
                  <a:pt x="1221" y="913"/>
                  <a:pt x="1219" y="996"/>
                </a:cubicBezTo>
                <a:cubicBezTo>
                  <a:pt x="1217" y="1067"/>
                  <a:pt x="1239" y="1138"/>
                  <a:pt x="1281" y="1195"/>
                </a:cubicBezTo>
                <a:cubicBezTo>
                  <a:pt x="1391" y="1086"/>
                  <a:pt x="1500" y="976"/>
                  <a:pt x="1610" y="866"/>
                </a:cubicBezTo>
                <a:cubicBezTo>
                  <a:pt x="1620" y="856"/>
                  <a:pt x="1630" y="844"/>
                  <a:pt x="1644" y="840"/>
                </a:cubicBezTo>
                <a:cubicBezTo>
                  <a:pt x="1668" y="831"/>
                  <a:pt x="1696" y="841"/>
                  <a:pt x="1709" y="862"/>
                </a:cubicBezTo>
                <a:cubicBezTo>
                  <a:pt x="1723" y="883"/>
                  <a:pt x="1721" y="913"/>
                  <a:pt x="1703" y="931"/>
                </a:cubicBezTo>
                <a:cubicBezTo>
                  <a:pt x="1589" y="1046"/>
                  <a:pt x="1474" y="1160"/>
                  <a:pt x="1360" y="1275"/>
                </a:cubicBezTo>
                <a:cubicBezTo>
                  <a:pt x="1424" y="1321"/>
                  <a:pt x="1505" y="1343"/>
                  <a:pt x="1584" y="1335"/>
                </a:cubicBezTo>
                <a:cubicBezTo>
                  <a:pt x="1655" y="1328"/>
                  <a:pt x="1724" y="1297"/>
                  <a:pt x="1775" y="1247"/>
                </a:cubicBezTo>
                <a:cubicBezTo>
                  <a:pt x="1967" y="1056"/>
                  <a:pt x="2158" y="865"/>
                  <a:pt x="2350" y="674"/>
                </a:cubicBezTo>
                <a:cubicBezTo>
                  <a:pt x="2421" y="602"/>
                  <a:pt x="2456" y="496"/>
                  <a:pt x="2440" y="396"/>
                </a:cubicBezTo>
                <a:cubicBezTo>
                  <a:pt x="2421" y="259"/>
                  <a:pt x="2308" y="142"/>
                  <a:pt x="2172" y="117"/>
                </a:cubicBezTo>
                <a:cubicBezTo>
                  <a:pt x="2096" y="103"/>
                  <a:pt x="2015" y="116"/>
                  <a:pt x="1948" y="156"/>
                </a:cubicBezTo>
                <a:close/>
                <a:moveTo>
                  <a:pt x="842" y="1262"/>
                </a:moveTo>
                <a:cubicBezTo>
                  <a:pt x="795" y="1287"/>
                  <a:pt x="761" y="1327"/>
                  <a:pt x="724" y="1364"/>
                </a:cubicBezTo>
                <a:cubicBezTo>
                  <a:pt x="565" y="1522"/>
                  <a:pt x="406" y="1681"/>
                  <a:pt x="248" y="1840"/>
                </a:cubicBezTo>
                <a:cubicBezTo>
                  <a:pt x="222" y="1866"/>
                  <a:pt x="194" y="1890"/>
                  <a:pt x="173" y="1921"/>
                </a:cubicBezTo>
                <a:cubicBezTo>
                  <a:pt x="119" y="1995"/>
                  <a:pt x="100" y="2092"/>
                  <a:pt x="120" y="2180"/>
                </a:cubicBezTo>
                <a:cubicBezTo>
                  <a:pt x="148" y="2313"/>
                  <a:pt x="265" y="2423"/>
                  <a:pt x="400" y="2440"/>
                </a:cubicBezTo>
                <a:cubicBezTo>
                  <a:pt x="479" y="2451"/>
                  <a:pt x="561" y="2432"/>
                  <a:pt x="627" y="2387"/>
                </a:cubicBezTo>
                <a:cubicBezTo>
                  <a:pt x="657" y="2368"/>
                  <a:pt x="681" y="2342"/>
                  <a:pt x="705" y="2317"/>
                </a:cubicBezTo>
                <a:cubicBezTo>
                  <a:pt x="885" y="2138"/>
                  <a:pt x="1064" y="1959"/>
                  <a:pt x="1243" y="1779"/>
                </a:cubicBezTo>
                <a:cubicBezTo>
                  <a:pt x="1299" y="1723"/>
                  <a:pt x="1333" y="1647"/>
                  <a:pt x="1336" y="1568"/>
                </a:cubicBezTo>
                <a:cubicBezTo>
                  <a:pt x="1341" y="1494"/>
                  <a:pt x="1319" y="1419"/>
                  <a:pt x="1275" y="1359"/>
                </a:cubicBezTo>
                <a:cubicBezTo>
                  <a:pt x="1154" y="1480"/>
                  <a:pt x="1033" y="1602"/>
                  <a:pt x="911" y="1723"/>
                </a:cubicBezTo>
                <a:cubicBezTo>
                  <a:pt x="890" y="1745"/>
                  <a:pt x="851" y="1744"/>
                  <a:pt x="831" y="1721"/>
                </a:cubicBezTo>
                <a:cubicBezTo>
                  <a:pt x="811" y="1701"/>
                  <a:pt x="811" y="1664"/>
                  <a:pt x="832" y="1644"/>
                </a:cubicBezTo>
                <a:cubicBezTo>
                  <a:pt x="953" y="1523"/>
                  <a:pt x="1075" y="1402"/>
                  <a:pt x="1196" y="1280"/>
                </a:cubicBezTo>
                <a:cubicBezTo>
                  <a:pt x="1095" y="1205"/>
                  <a:pt x="950" y="1198"/>
                  <a:pt x="842" y="12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7820370" y="3397949"/>
            <a:ext cx="3843338" cy="1064997"/>
            <a:chOff x="7805876" y="1370327"/>
            <a:chExt cx="3843338" cy="1064997"/>
          </a:xfrm>
        </p:grpSpPr>
        <p:sp>
          <p:nvSpPr>
            <p:cNvPr id="21" name="文本框 20"/>
            <p:cNvSpPr txBox="1"/>
            <p:nvPr/>
          </p:nvSpPr>
          <p:spPr>
            <a:xfrm>
              <a:off x="7805877" y="1370327"/>
              <a:ext cx="21468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22" name="文本框 21"/>
            <p:cNvSpPr txBox="1"/>
            <p:nvPr/>
          </p:nvSpPr>
          <p:spPr bwMode="auto">
            <a:xfrm>
              <a:off x="7805876" y="1701899"/>
              <a:ext cx="3843338" cy="7254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805876" y="5551558"/>
            <a:ext cx="3843338" cy="1064997"/>
            <a:chOff x="7805876" y="1370327"/>
            <a:chExt cx="3843338" cy="1064997"/>
          </a:xfrm>
        </p:grpSpPr>
        <p:sp>
          <p:nvSpPr>
            <p:cNvPr id="24" name="文本框 23"/>
            <p:cNvSpPr txBox="1"/>
            <p:nvPr/>
          </p:nvSpPr>
          <p:spPr>
            <a:xfrm>
              <a:off x="7805877" y="1370327"/>
              <a:ext cx="21468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7805876" y="1701899"/>
              <a:ext cx="3843338" cy="7254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</a:rPr>
                <a:t>上海广告有限公司是中国第一家精品PPT设计机构拥有顶尖的PPT设计团队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6997493" y="5323504"/>
            <a:ext cx="808383" cy="8083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7190252" y="5551558"/>
            <a:ext cx="428022" cy="373318"/>
            <a:chOff x="4191000" y="2520950"/>
            <a:chExt cx="3676650" cy="3206750"/>
          </a:xfrm>
          <a:solidFill>
            <a:schemeClr val="bg1"/>
          </a:solidFill>
        </p:grpSpPr>
        <p:sp>
          <p:nvSpPr>
            <p:cNvPr id="28" name="Freeform 78"/>
            <p:cNvSpPr/>
            <p:nvPr/>
          </p:nvSpPr>
          <p:spPr bwMode="auto">
            <a:xfrm>
              <a:off x="4191000" y="2520950"/>
              <a:ext cx="3676650" cy="2063750"/>
            </a:xfrm>
            <a:custGeom>
              <a:gdLst>
                <a:gd fmla="*/ 1581 w 3556" name="T0"/>
                <a:gd fmla="*/ 6 h 2004" name="T1"/>
                <a:gd fmla="*/ 1729 w 3556" name="T2"/>
                <a:gd fmla="*/ 3 h 2004" name="T3"/>
                <a:gd fmla="*/ 2186 w 3556" name="T4"/>
                <a:gd fmla="*/ 139 h 2004" name="T5"/>
                <a:gd fmla="*/ 2472 w 3556" name="T6"/>
                <a:gd fmla="*/ 393 h 2004" name="T7"/>
                <a:gd fmla="*/ 2500 w 3556" name="T8"/>
                <a:gd fmla="*/ 430 h 2004" name="T9"/>
                <a:gd fmla="*/ 3017 w 3556" name="T10"/>
                <a:gd fmla="*/ 430 h 2004" name="T11"/>
                <a:gd fmla="*/ 3377 w 3556" name="T12"/>
                <a:gd fmla="*/ 684 h 2004" name="T13"/>
                <a:gd fmla="*/ 3547 w 3556" name="T14"/>
                <a:gd fmla="*/ 1073 h 2004" name="T15"/>
                <a:gd fmla="*/ 3554 w 3556" name="T16"/>
                <a:gd fmla="*/ 1184 h 2004" name="T17"/>
                <a:gd fmla="*/ 3546 w 3556" name="T18"/>
                <a:gd fmla="*/ 1303 h 2004" name="T19"/>
                <a:gd fmla="*/ 3364 w 3556" name="T20"/>
                <a:gd fmla="*/ 1699 h 2004" name="T21"/>
                <a:gd fmla="*/ 2821 w 3556" name="T22"/>
                <a:gd fmla="*/ 1987 h 2004" name="T23"/>
                <a:gd fmla="*/ 2785 w 3556" name="T24"/>
                <a:gd fmla="*/ 2001 h 2004" name="T25"/>
                <a:gd fmla="*/ 2069 w 3556" name="T26"/>
                <a:gd fmla="*/ 2001 h 2004" name="T27"/>
                <a:gd fmla="*/ 2069 w 3556" name="T28"/>
                <a:gd fmla="*/ 1891 h 2004" name="T29"/>
                <a:gd fmla="*/ 2769 w 3556" name="T30"/>
                <a:gd fmla="*/ 1891 h 2004" name="T31"/>
                <a:gd fmla="*/ 2789 w 3556" name="T32"/>
                <a:gd fmla="*/ 1880 h 2004" name="T33"/>
                <a:gd fmla="*/ 3119 w 3556" name="T34"/>
                <a:gd fmla="*/ 1770 h 2004" name="T35"/>
                <a:gd fmla="*/ 3396 w 3556" name="T36"/>
                <a:gd fmla="*/ 1436 h 2004" name="T37"/>
                <a:gd fmla="*/ 3420 w 3556" name="T38"/>
                <a:gd fmla="*/ 1008 h 2004" name="T39"/>
                <a:gd fmla="*/ 3177 w 3556" name="T40"/>
                <a:gd fmla="*/ 644 h 2004" name="T41"/>
                <a:gd fmla="*/ 2761 w 3556" name="T42"/>
                <a:gd fmla="*/ 499 h 2004" name="T43"/>
                <a:gd fmla="*/ 2501 w 3556" name="T44"/>
                <a:gd fmla="*/ 547 h 2004" name="T45"/>
                <a:gd fmla="*/ 2428 w 3556" name="T46"/>
                <a:gd fmla="*/ 524 h 2004" name="T47"/>
                <a:gd fmla="*/ 2125 w 3556" name="T48"/>
                <a:gd fmla="*/ 231 h 2004" name="T49"/>
                <a:gd fmla="*/ 1473 w 3556" name="T50"/>
                <a:gd fmla="*/ 135 h 2004" name="T51"/>
                <a:gd fmla="*/ 1099 w 3556" name="T52"/>
                <a:gd fmla="*/ 326 h 2004" name="T53"/>
                <a:gd fmla="*/ 829 w 3556" name="T54"/>
                <a:gd fmla="*/ 736 h 2004" name="T55"/>
                <a:gd fmla="*/ 793 w 3556" name="T56"/>
                <a:gd fmla="*/ 777 h 2004" name="T57"/>
                <a:gd fmla="*/ 741 w 3556" name="T58"/>
                <a:gd fmla="*/ 776 h 2004" name="T59"/>
                <a:gd fmla="*/ 412 w 3556" name="T60"/>
                <a:gd fmla="*/ 839 h 2004" name="T61"/>
                <a:gd fmla="*/ 160 w 3556" name="T62"/>
                <a:gd fmla="*/ 1100 h 2004" name="T63"/>
                <a:gd fmla="*/ 115 w 3556" name="T64"/>
                <a:gd fmla="*/ 1396 h 2004" name="T65"/>
                <a:gd fmla="*/ 318 w 3556" name="T66"/>
                <a:gd fmla="*/ 1759 h 2004" name="T67"/>
                <a:gd fmla="*/ 573 w 3556" name="T68"/>
                <a:gd fmla="*/ 1876 h 2004" name="T69"/>
                <a:gd fmla="*/ 591 w 3556" name="T70"/>
                <a:gd fmla="*/ 1890 h 2004" name="T71"/>
                <a:gd fmla="*/ 1513 w 3556" name="T72"/>
                <a:gd fmla="*/ 1891 h 2004" name="T73"/>
                <a:gd fmla="*/ 1513 w 3556" name="T74"/>
                <a:gd fmla="*/ 2001 h 2004" name="T75"/>
                <a:gd fmla="*/ 573 w 3556" name="T76"/>
                <a:gd fmla="*/ 2001 h 2004" name="T77"/>
                <a:gd fmla="*/ 525 w 3556" name="T78"/>
                <a:gd fmla="*/ 1979 h 2004" name="T79"/>
                <a:gd fmla="*/ 231 w 3556" name="T80"/>
                <a:gd fmla="*/ 1830 h 2004" name="T81"/>
                <a:gd fmla="*/ 0 w 3556" name="T82"/>
                <a:gd fmla="*/ 1360 h 2004" name="T83"/>
                <a:gd fmla="*/ 0 w 3556" name="T84"/>
                <a:gd fmla="*/ 1288 h 2004" name="T85"/>
                <a:gd fmla="*/ 71 w 3556" name="T86"/>
                <a:gd fmla="*/ 1030 h 2004" name="T87"/>
                <a:gd fmla="*/ 378 w 3556" name="T88"/>
                <a:gd fmla="*/ 733 h 2004" name="T89"/>
                <a:gd fmla="*/ 734 w 3556" name="T90"/>
                <a:gd fmla="*/ 666 h 2004" name="T91"/>
                <a:gd fmla="*/ 740 w 3556" name="T92"/>
                <a:gd fmla="*/ 652 h 2004" name="T93"/>
                <a:gd fmla="*/ 1006 w 3556" name="T94"/>
                <a:gd fmla="*/ 261 h 2004" name="T95"/>
                <a:gd fmla="*/ 1581 w 3556" name="T96"/>
                <a:gd fmla="*/ 6 h 200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04" w="3556">
                  <a:moveTo>
                    <a:pt x="1581" y="6"/>
                  </a:moveTo>
                  <a:cubicBezTo>
                    <a:pt x="1630" y="0"/>
                    <a:pt x="1680" y="7"/>
                    <a:pt x="1729" y="3"/>
                  </a:cubicBezTo>
                  <a:cubicBezTo>
                    <a:pt x="1889" y="10"/>
                    <a:pt x="2048" y="57"/>
                    <a:pt x="2186" y="139"/>
                  </a:cubicBezTo>
                  <a:cubicBezTo>
                    <a:pt x="2297" y="204"/>
                    <a:pt x="2394" y="291"/>
                    <a:pt x="2472" y="393"/>
                  </a:cubicBezTo>
                  <a:cubicBezTo>
                    <a:pt x="2481" y="405"/>
                    <a:pt x="2490" y="418"/>
                    <a:pt x="2500" y="430"/>
                  </a:cubicBezTo>
                  <a:cubicBezTo>
                    <a:pt x="2665" y="371"/>
                    <a:pt x="2851" y="373"/>
                    <a:pt x="3017" y="430"/>
                  </a:cubicBezTo>
                  <a:cubicBezTo>
                    <a:pt x="3158" y="479"/>
                    <a:pt x="3284" y="568"/>
                    <a:pt x="3377" y="684"/>
                  </a:cubicBezTo>
                  <a:cubicBezTo>
                    <a:pt x="3468" y="795"/>
                    <a:pt x="3527" y="931"/>
                    <a:pt x="3547" y="1073"/>
                  </a:cubicBezTo>
                  <a:cubicBezTo>
                    <a:pt x="3552" y="1109"/>
                    <a:pt x="3556" y="1147"/>
                    <a:pt x="3554" y="1184"/>
                  </a:cubicBezTo>
                  <a:cubicBezTo>
                    <a:pt x="3556" y="1224"/>
                    <a:pt x="3552" y="1264"/>
                    <a:pt x="3546" y="1303"/>
                  </a:cubicBezTo>
                  <a:cubicBezTo>
                    <a:pt x="3524" y="1449"/>
                    <a:pt x="3459" y="1587"/>
                    <a:pt x="3364" y="1699"/>
                  </a:cubicBezTo>
                  <a:cubicBezTo>
                    <a:pt x="3229" y="1860"/>
                    <a:pt x="3030" y="1966"/>
                    <a:pt x="2821" y="1987"/>
                  </a:cubicBezTo>
                  <a:cubicBezTo>
                    <a:pt x="2807" y="1986"/>
                    <a:pt x="2800" y="2004"/>
                    <a:pt x="2785" y="2001"/>
                  </a:cubicBezTo>
                  <a:cubicBezTo>
                    <a:pt x="2546" y="2001"/>
                    <a:pt x="2307" y="2002"/>
                    <a:pt x="2069" y="2001"/>
                  </a:cubicBezTo>
                  <a:cubicBezTo>
                    <a:pt x="2069" y="1964"/>
                    <a:pt x="2068" y="1928"/>
                    <a:pt x="2069" y="1891"/>
                  </a:cubicBezTo>
                  <a:cubicBezTo>
                    <a:pt x="2302" y="1891"/>
                    <a:pt x="2536" y="1891"/>
                    <a:pt x="2769" y="1891"/>
                  </a:cubicBezTo>
                  <a:cubicBezTo>
                    <a:pt x="2779" y="1893"/>
                    <a:pt x="2781" y="1881"/>
                    <a:pt x="2789" y="1880"/>
                  </a:cubicBezTo>
                  <a:cubicBezTo>
                    <a:pt x="2906" y="1870"/>
                    <a:pt x="3020" y="1833"/>
                    <a:pt x="3119" y="1770"/>
                  </a:cubicBezTo>
                  <a:cubicBezTo>
                    <a:pt x="3243" y="1691"/>
                    <a:pt x="3342" y="1573"/>
                    <a:pt x="3396" y="1436"/>
                  </a:cubicBezTo>
                  <a:cubicBezTo>
                    <a:pt x="3451" y="1301"/>
                    <a:pt x="3458" y="1149"/>
                    <a:pt x="3420" y="1008"/>
                  </a:cubicBezTo>
                  <a:cubicBezTo>
                    <a:pt x="3381" y="865"/>
                    <a:pt x="3294" y="735"/>
                    <a:pt x="3177" y="644"/>
                  </a:cubicBezTo>
                  <a:cubicBezTo>
                    <a:pt x="3059" y="551"/>
                    <a:pt x="2911" y="499"/>
                    <a:pt x="2761" y="499"/>
                  </a:cubicBezTo>
                  <a:cubicBezTo>
                    <a:pt x="2672" y="498"/>
                    <a:pt x="2583" y="514"/>
                    <a:pt x="2501" y="547"/>
                  </a:cubicBezTo>
                  <a:cubicBezTo>
                    <a:pt x="2475" y="560"/>
                    <a:pt x="2442" y="549"/>
                    <a:pt x="2428" y="524"/>
                  </a:cubicBezTo>
                  <a:cubicBezTo>
                    <a:pt x="2352" y="405"/>
                    <a:pt x="2248" y="303"/>
                    <a:pt x="2125" y="231"/>
                  </a:cubicBezTo>
                  <a:cubicBezTo>
                    <a:pt x="1931" y="117"/>
                    <a:pt x="1692" y="82"/>
                    <a:pt x="1473" y="135"/>
                  </a:cubicBezTo>
                  <a:cubicBezTo>
                    <a:pt x="1336" y="168"/>
                    <a:pt x="1206" y="234"/>
                    <a:pt x="1099" y="326"/>
                  </a:cubicBezTo>
                  <a:cubicBezTo>
                    <a:pt x="973" y="434"/>
                    <a:pt x="877" y="577"/>
                    <a:pt x="829" y="736"/>
                  </a:cubicBezTo>
                  <a:cubicBezTo>
                    <a:pt x="824" y="754"/>
                    <a:pt x="811" y="771"/>
                    <a:pt x="793" y="777"/>
                  </a:cubicBezTo>
                  <a:cubicBezTo>
                    <a:pt x="776" y="783"/>
                    <a:pt x="758" y="778"/>
                    <a:pt x="741" y="776"/>
                  </a:cubicBezTo>
                  <a:cubicBezTo>
                    <a:pt x="628" y="762"/>
                    <a:pt x="512" y="786"/>
                    <a:pt x="412" y="839"/>
                  </a:cubicBezTo>
                  <a:cubicBezTo>
                    <a:pt x="303" y="896"/>
                    <a:pt x="213" y="989"/>
                    <a:pt x="160" y="1100"/>
                  </a:cubicBezTo>
                  <a:cubicBezTo>
                    <a:pt x="117" y="1191"/>
                    <a:pt x="101" y="1295"/>
                    <a:pt x="115" y="1396"/>
                  </a:cubicBezTo>
                  <a:cubicBezTo>
                    <a:pt x="134" y="1536"/>
                    <a:pt x="209" y="1668"/>
                    <a:pt x="318" y="1759"/>
                  </a:cubicBezTo>
                  <a:cubicBezTo>
                    <a:pt x="391" y="1819"/>
                    <a:pt x="479" y="1862"/>
                    <a:pt x="573" y="1876"/>
                  </a:cubicBezTo>
                  <a:cubicBezTo>
                    <a:pt x="582" y="1877"/>
                    <a:pt x="586" y="1885"/>
                    <a:pt x="591" y="1890"/>
                  </a:cubicBezTo>
                  <a:cubicBezTo>
                    <a:pt x="899" y="1892"/>
                    <a:pt x="1206" y="1890"/>
                    <a:pt x="1513" y="1891"/>
                  </a:cubicBezTo>
                  <a:cubicBezTo>
                    <a:pt x="1513" y="1928"/>
                    <a:pt x="1513" y="1964"/>
                    <a:pt x="1513" y="2001"/>
                  </a:cubicBezTo>
                  <a:cubicBezTo>
                    <a:pt x="1200" y="2002"/>
                    <a:pt x="886" y="2001"/>
                    <a:pt x="573" y="2001"/>
                  </a:cubicBezTo>
                  <a:cubicBezTo>
                    <a:pt x="553" y="2004"/>
                    <a:pt x="543" y="1981"/>
                    <a:pt x="525" y="1979"/>
                  </a:cubicBezTo>
                  <a:cubicBezTo>
                    <a:pt x="416" y="1957"/>
                    <a:pt x="314" y="1904"/>
                    <a:pt x="231" y="1830"/>
                  </a:cubicBezTo>
                  <a:cubicBezTo>
                    <a:pt x="96" y="1712"/>
                    <a:pt x="9" y="1539"/>
                    <a:pt x="0" y="1360"/>
                  </a:cubicBezTo>
                  <a:cubicBezTo>
                    <a:pt x="0" y="1336"/>
                    <a:pt x="0" y="1312"/>
                    <a:pt x="0" y="1288"/>
                  </a:cubicBezTo>
                  <a:cubicBezTo>
                    <a:pt x="5" y="1199"/>
                    <a:pt x="30" y="1110"/>
                    <a:pt x="71" y="1030"/>
                  </a:cubicBezTo>
                  <a:cubicBezTo>
                    <a:pt x="137" y="901"/>
                    <a:pt x="247" y="796"/>
                    <a:pt x="378" y="733"/>
                  </a:cubicBezTo>
                  <a:cubicBezTo>
                    <a:pt x="488" y="679"/>
                    <a:pt x="612" y="657"/>
                    <a:pt x="734" y="666"/>
                  </a:cubicBezTo>
                  <a:cubicBezTo>
                    <a:pt x="736" y="661"/>
                    <a:pt x="739" y="657"/>
                    <a:pt x="740" y="652"/>
                  </a:cubicBezTo>
                  <a:cubicBezTo>
                    <a:pt x="795" y="502"/>
                    <a:pt x="888" y="368"/>
                    <a:pt x="1006" y="261"/>
                  </a:cubicBezTo>
                  <a:cubicBezTo>
                    <a:pt x="1164" y="118"/>
                    <a:pt x="1369" y="26"/>
                    <a:pt x="158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" name="Freeform 79"/>
            <p:cNvSpPr/>
            <p:nvPr/>
          </p:nvSpPr>
          <p:spPr bwMode="auto">
            <a:xfrm>
              <a:off x="5540375" y="3675063"/>
              <a:ext cx="1004888" cy="2052637"/>
            </a:xfrm>
            <a:custGeom>
              <a:gdLst>
                <a:gd fmla="*/ 430 w 971" name="T0"/>
                <a:gd fmla="*/ 0 h 1993" name="T1"/>
                <a:gd fmla="*/ 540 w 971" name="T2"/>
                <a:gd fmla="*/ 0 h 1993" name="T3"/>
                <a:gd fmla="*/ 540 w 971" name="T4"/>
                <a:gd fmla="*/ 1764 h 1993" name="T5"/>
                <a:gd fmla="*/ 677 w 971" name="T6"/>
                <a:gd fmla="*/ 1613 h 1993" name="T7"/>
                <a:gd fmla="*/ 869 w 971" name="T8"/>
                <a:gd fmla="*/ 1398 h 1993" name="T9"/>
                <a:gd fmla="*/ 887 w 971" name="T10"/>
                <a:gd fmla="*/ 1380 h 1993" name="T11"/>
                <a:gd fmla="*/ 899 w 971" name="T12"/>
                <a:gd fmla="*/ 1387 h 1993" name="T13"/>
                <a:gd fmla="*/ 971 w 971" name="T14"/>
                <a:gd fmla="*/ 1451 h 1993" name="T15"/>
                <a:gd fmla="*/ 505 w 971" name="T16"/>
                <a:gd fmla="*/ 1970 h 1993" name="T17"/>
                <a:gd fmla="*/ 484 w 971" name="T18"/>
                <a:gd fmla="*/ 1993 h 1993" name="T19"/>
                <a:gd fmla="*/ 0 w 971" name="T20"/>
                <a:gd fmla="*/ 1452 h 1993" name="T21"/>
                <a:gd fmla="*/ 9 w 971" name="T22"/>
                <a:gd fmla="*/ 1442 h 1993" name="T23"/>
                <a:gd fmla="*/ 77 w 971" name="T24"/>
                <a:gd fmla="*/ 1382 h 1993" name="T25"/>
                <a:gd fmla="*/ 89 w 971" name="T26"/>
                <a:gd fmla="*/ 1386 h 1993" name="T27"/>
                <a:gd fmla="*/ 380 w 971" name="T28"/>
                <a:gd fmla="*/ 1711 h 1993" name="T29"/>
                <a:gd fmla="*/ 430 w 971" name="T30"/>
                <a:gd fmla="*/ 1764 h 1993" name="T31"/>
                <a:gd fmla="*/ 429 w 971" name="T32"/>
                <a:gd fmla="*/ 432 h 1993" name="T33"/>
                <a:gd fmla="*/ 430 w 971" name="T34"/>
                <a:gd fmla="*/ 0 h 199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92" w="971">
                  <a:moveTo>
                    <a:pt x="430" y="0"/>
                  </a:moveTo>
                  <a:cubicBezTo>
                    <a:pt x="467" y="0"/>
                    <a:pt x="503" y="0"/>
                    <a:pt x="540" y="0"/>
                  </a:cubicBezTo>
                  <a:cubicBezTo>
                    <a:pt x="541" y="588"/>
                    <a:pt x="540" y="1176"/>
                    <a:pt x="540" y="1764"/>
                  </a:cubicBezTo>
                  <a:cubicBezTo>
                    <a:pt x="587" y="1715"/>
                    <a:pt x="631" y="1663"/>
                    <a:pt x="677" y="1613"/>
                  </a:cubicBezTo>
                  <a:cubicBezTo>
                    <a:pt x="741" y="1542"/>
                    <a:pt x="805" y="1470"/>
                    <a:pt x="869" y="1398"/>
                  </a:cubicBezTo>
                  <a:cubicBezTo>
                    <a:pt x="875" y="1392"/>
                    <a:pt x="880" y="1385"/>
                    <a:pt x="887" y="1380"/>
                  </a:cubicBezTo>
                  <a:cubicBezTo>
                    <a:pt x="892" y="1380"/>
                    <a:pt x="895" y="1385"/>
                    <a:pt x="899" y="1387"/>
                  </a:cubicBezTo>
                  <a:cubicBezTo>
                    <a:pt x="922" y="1409"/>
                    <a:pt x="947" y="1429"/>
                    <a:pt x="971" y="1451"/>
                  </a:cubicBezTo>
                  <a:cubicBezTo>
                    <a:pt x="816" y="1624"/>
                    <a:pt x="660" y="1797"/>
                    <a:pt x="505" y="1970"/>
                  </a:cubicBezTo>
                  <a:cubicBezTo>
                    <a:pt x="499" y="1978"/>
                    <a:pt x="492" y="1986"/>
                    <a:pt x="484" y="1993"/>
                  </a:cubicBezTo>
                  <a:cubicBezTo>
                    <a:pt x="323" y="1812"/>
                    <a:pt x="161" y="1632"/>
                    <a:pt x="0" y="1452"/>
                  </a:cubicBezTo>
                  <a:cubicBezTo>
                    <a:pt x="1" y="1447"/>
                    <a:pt x="6" y="1445"/>
                    <a:pt x="9" y="1442"/>
                  </a:cubicBezTo>
                  <a:cubicBezTo>
                    <a:pt x="32" y="1422"/>
                    <a:pt x="54" y="1402"/>
                    <a:pt x="77" y="1382"/>
                  </a:cubicBezTo>
                  <a:cubicBezTo>
                    <a:pt x="82" y="1377"/>
                    <a:pt x="86" y="1382"/>
                    <a:pt x="89" y="1386"/>
                  </a:cubicBezTo>
                  <a:cubicBezTo>
                    <a:pt x="186" y="1494"/>
                    <a:pt x="283" y="1602"/>
                    <a:pt x="380" y="1711"/>
                  </a:cubicBezTo>
                  <a:cubicBezTo>
                    <a:pt x="397" y="1728"/>
                    <a:pt x="412" y="1748"/>
                    <a:pt x="430" y="1764"/>
                  </a:cubicBezTo>
                  <a:cubicBezTo>
                    <a:pt x="429" y="1320"/>
                    <a:pt x="430" y="876"/>
                    <a:pt x="429" y="432"/>
                  </a:cubicBezTo>
                  <a:cubicBezTo>
                    <a:pt x="430" y="288"/>
                    <a:pt x="429" y="144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val="3387264248"/>
      </p:ext>
    </p:extLst>
  </p:cSld>
  <p:clrMapOvr>
    <a:masterClrMapping/>
  </p:clrMapOvr>
  <p:transition advClick="0" advTm="3000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7"/>
      <p:bldP grpId="0" spid="1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9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4</a:t>
              </a:r>
            </a:p>
          </p:txBody>
        </p:sp>
        <p:sp>
          <p:nvSpPr>
            <p:cNvPr id="4" name="文本框 12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5" name="文本框 13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graphicFrame>
        <p:nvGraphicFramePr>
          <p:cNvPr id="9" name="图表 8"/>
          <p:cNvGraphicFramePr/>
          <p:nvPr>
            <p:extLst>
              <p:ext uri="{D42A27DB-BD31-4B8C-83A1-F6EECF244321}">
                <p14:modId val="287719258"/>
              </p:ext>
            </p:extLst>
          </p:nvPr>
        </p:nvGraphicFramePr>
        <p:xfrm>
          <a:off x="466808" y="1630017"/>
          <a:ext cx="5987001" cy="406752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7779371" y="1834153"/>
            <a:ext cx="214685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7779371" y="2165725"/>
            <a:ext cx="3843338" cy="135940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上海广告有限公司是中国第一家精品PPT设计机构拥有顶尖的PPT设计团队上海广告有限公司是中国第一家精品PPT设计机构拥有顶尖的PPT设计团队</a:t>
            </a:r>
          </a:p>
        </p:txBody>
      </p:sp>
      <p:sp>
        <p:nvSpPr>
          <p:cNvPr id="13" name="椭圆 12"/>
          <p:cNvSpPr/>
          <p:nvPr/>
        </p:nvSpPr>
        <p:spPr>
          <a:xfrm>
            <a:off x="6970989" y="1630017"/>
            <a:ext cx="808383" cy="80838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7779372" y="4382288"/>
            <a:ext cx="3843338" cy="1704255"/>
            <a:chOff x="7805876" y="1370327"/>
            <a:chExt cx="3843338" cy="1704255"/>
          </a:xfrm>
        </p:grpSpPr>
        <p:sp>
          <p:nvSpPr>
            <p:cNvPr id="26" name="文本框 25"/>
            <p:cNvSpPr txBox="1"/>
            <p:nvPr/>
          </p:nvSpPr>
          <p:spPr>
            <a:xfrm>
              <a:off x="7805877" y="1370328"/>
              <a:ext cx="214685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000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 bwMode="auto">
            <a:xfrm>
              <a:off x="7805876" y="1701899"/>
              <a:ext cx="3843338" cy="13594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typeface="+mn-ea"/>
                </a:rPr>
                <a:t>上海广告有限公司是中国第一家精品PPT设计机构拥有顶尖的PPT设计团队上海广告有限公司是中国第一家精品PPT设计机构拥有顶尖的PPT设计团队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6970989" y="4178152"/>
            <a:ext cx="808383" cy="80838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7222436" y="1884105"/>
            <a:ext cx="300968" cy="300206"/>
          </a:xfrm>
          <a:custGeom>
            <a:gdLst>
              <a:gd fmla="*/ 4 w 128" name="T0"/>
              <a:gd fmla="*/ 48 h 128" name="T1"/>
              <a:gd fmla="*/ 44 w 128" name="T2"/>
              <a:gd fmla="*/ 48 h 128" name="T3"/>
              <a:gd fmla="*/ 48 w 128" name="T4"/>
              <a:gd fmla="*/ 44 h 128" name="T5"/>
              <a:gd fmla="*/ 44 w 128" name="T6"/>
              <a:gd fmla="*/ 40 h 128" name="T7"/>
              <a:gd fmla="*/ 13 w 128" name="T8"/>
              <a:gd fmla="*/ 40 h 128" name="T9"/>
              <a:gd fmla="*/ 64 w 128" name="T10"/>
              <a:gd fmla="*/ 8 h 128" name="T11"/>
              <a:gd fmla="*/ 119 w 128" name="T12"/>
              <a:gd fmla="*/ 56 h 128" name="T13"/>
              <a:gd fmla="*/ 127 w 128" name="T14"/>
              <a:gd fmla="*/ 56 h 128" name="T15"/>
              <a:gd fmla="*/ 64 w 128" name="T16"/>
              <a:gd fmla="*/ 0 h 128" name="T17"/>
              <a:gd fmla="*/ 8 w 128" name="T18"/>
              <a:gd fmla="*/ 33 h 128" name="T19"/>
              <a:gd fmla="*/ 8 w 128" name="T20"/>
              <a:gd fmla="*/ 4 h 128" name="T21"/>
              <a:gd fmla="*/ 4 w 128" name="T22"/>
              <a:gd fmla="*/ 0 h 128" name="T23"/>
              <a:gd fmla="*/ 0 w 128" name="T24"/>
              <a:gd fmla="*/ 4 h 128" name="T25"/>
              <a:gd fmla="*/ 0 w 128" name="T26"/>
              <a:gd fmla="*/ 44 h 128" name="T27"/>
              <a:gd fmla="*/ 4 w 128" name="T28"/>
              <a:gd fmla="*/ 48 h 128" name="T29"/>
              <a:gd fmla="*/ 124 w 128" name="T30"/>
              <a:gd fmla="*/ 80 h 128" name="T31"/>
              <a:gd fmla="*/ 84 w 128" name="T32"/>
              <a:gd fmla="*/ 80 h 128" name="T33"/>
              <a:gd fmla="*/ 80 w 128" name="T34"/>
              <a:gd fmla="*/ 84 h 128" name="T35"/>
              <a:gd fmla="*/ 84 w 128" name="T36"/>
              <a:gd fmla="*/ 88 h 128" name="T37"/>
              <a:gd fmla="*/ 115 w 128" name="T38"/>
              <a:gd fmla="*/ 88 h 128" name="T39"/>
              <a:gd fmla="*/ 64 w 128" name="T40"/>
              <a:gd fmla="*/ 120 h 128" name="T41"/>
              <a:gd fmla="*/ 9 w 128" name="T42"/>
              <a:gd fmla="*/ 72 h 128" name="T43"/>
              <a:gd fmla="*/ 1 w 128" name="T44"/>
              <a:gd fmla="*/ 72 h 128" name="T45"/>
              <a:gd fmla="*/ 64 w 128" name="T46"/>
              <a:gd fmla="*/ 128 h 128" name="T47"/>
              <a:gd fmla="*/ 120 w 128" name="T48"/>
              <a:gd fmla="*/ 95 h 128" name="T49"/>
              <a:gd fmla="*/ 120 w 128" name="T50"/>
              <a:gd fmla="*/ 124 h 128" name="T51"/>
              <a:gd fmla="*/ 124 w 128" name="T52"/>
              <a:gd fmla="*/ 128 h 128" name="T53"/>
              <a:gd fmla="*/ 128 w 128" name="T54"/>
              <a:gd fmla="*/ 124 h 128" name="T55"/>
              <a:gd fmla="*/ 128 w 128" name="T56"/>
              <a:gd fmla="*/ 84 h 128" name="T57"/>
              <a:gd fmla="*/ 124 w 128" name="T58"/>
              <a:gd fmla="*/ 80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128">
                <a:moveTo>
                  <a:pt x="4" y="48"/>
                </a:moveTo>
                <a:cubicBezTo>
                  <a:pt x="44" y="48"/>
                  <a:pt x="44" y="48"/>
                  <a:pt x="44" y="48"/>
                </a:cubicBezTo>
                <a:cubicBezTo>
                  <a:pt x="46" y="48"/>
                  <a:pt x="48" y="46"/>
                  <a:pt x="48" y="44"/>
                </a:cubicBezTo>
                <a:cubicBezTo>
                  <a:pt x="48" y="42"/>
                  <a:pt x="46" y="40"/>
                  <a:pt x="44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22" y="21"/>
                  <a:pt x="42" y="8"/>
                  <a:pt x="64" y="8"/>
                </a:cubicBezTo>
                <a:cubicBezTo>
                  <a:pt x="92" y="8"/>
                  <a:pt x="115" y="29"/>
                  <a:pt x="119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4" y="24"/>
                  <a:pt x="97" y="0"/>
                  <a:pt x="64" y="0"/>
                </a:cubicBezTo>
                <a:cubicBezTo>
                  <a:pt x="40" y="0"/>
                  <a:pt x="19" y="13"/>
                  <a:pt x="8" y="33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48"/>
                  <a:pt x="4" y="48"/>
                </a:cubicBezTo>
                <a:close/>
                <a:moveTo>
                  <a:pt x="124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82" y="80"/>
                  <a:pt x="80" y="82"/>
                  <a:pt x="80" y="84"/>
                </a:cubicBezTo>
                <a:cubicBezTo>
                  <a:pt x="80" y="86"/>
                  <a:pt x="82" y="88"/>
                  <a:pt x="84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06" y="107"/>
                  <a:pt x="86" y="120"/>
                  <a:pt x="64" y="120"/>
                </a:cubicBezTo>
                <a:cubicBezTo>
                  <a:pt x="36" y="120"/>
                  <a:pt x="13" y="99"/>
                  <a:pt x="9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4" y="104"/>
                  <a:pt x="31" y="128"/>
                  <a:pt x="64" y="128"/>
                </a:cubicBezTo>
                <a:cubicBezTo>
                  <a:pt x="88" y="128"/>
                  <a:pt x="109" y="115"/>
                  <a:pt x="120" y="95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26" y="128"/>
                  <a:pt x="128" y="126"/>
                  <a:pt x="128" y="12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80"/>
                  <a:pt x="124" y="80"/>
                  <a:pt x="12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29" name="Freeform 43"/>
          <p:cNvSpPr>
            <a:spLocks noEditPoints="1"/>
          </p:cNvSpPr>
          <p:nvPr/>
        </p:nvSpPr>
        <p:spPr bwMode="auto">
          <a:xfrm>
            <a:off x="7198320" y="4369036"/>
            <a:ext cx="353722" cy="401198"/>
          </a:xfrm>
          <a:custGeom>
            <a:gdLst>
              <a:gd fmla="*/ 84 w 112" name="T0"/>
              <a:gd fmla="*/ 76 h 128" name="T1"/>
              <a:gd fmla="*/ 28 w 112" name="T2"/>
              <a:gd fmla="*/ 76 h 128" name="T3"/>
              <a:gd fmla="*/ 24 w 112" name="T4"/>
              <a:gd fmla="*/ 80 h 128" name="T5"/>
              <a:gd fmla="*/ 28 w 112" name="T6"/>
              <a:gd fmla="*/ 84 h 128" name="T7"/>
              <a:gd fmla="*/ 84 w 112" name="T8"/>
              <a:gd fmla="*/ 84 h 128" name="T9"/>
              <a:gd fmla="*/ 88 w 112" name="T10"/>
              <a:gd fmla="*/ 80 h 128" name="T11"/>
              <a:gd fmla="*/ 84 w 112" name="T12"/>
              <a:gd fmla="*/ 76 h 128" name="T13"/>
              <a:gd fmla="*/ 84 w 112" name="T14"/>
              <a:gd fmla="*/ 96 h 128" name="T15"/>
              <a:gd fmla="*/ 28 w 112" name="T16"/>
              <a:gd fmla="*/ 96 h 128" name="T17"/>
              <a:gd fmla="*/ 24 w 112" name="T18"/>
              <a:gd fmla="*/ 100 h 128" name="T19"/>
              <a:gd fmla="*/ 28 w 112" name="T20"/>
              <a:gd fmla="*/ 104 h 128" name="T21"/>
              <a:gd fmla="*/ 84 w 112" name="T22"/>
              <a:gd fmla="*/ 104 h 128" name="T23"/>
              <a:gd fmla="*/ 88 w 112" name="T24"/>
              <a:gd fmla="*/ 100 h 128" name="T25"/>
              <a:gd fmla="*/ 84 w 112" name="T26"/>
              <a:gd fmla="*/ 96 h 128" name="T27"/>
              <a:gd fmla="*/ 96 w 112" name="T28"/>
              <a:gd fmla="*/ 16 h 128" name="T29"/>
              <a:gd fmla="*/ 84 w 112" name="T30"/>
              <a:gd fmla="*/ 16 h 128" name="T31"/>
              <a:gd fmla="*/ 84 w 112" name="T32"/>
              <a:gd fmla="*/ 8 h 128" name="T33"/>
              <a:gd fmla="*/ 73 w 112" name="T34"/>
              <a:gd fmla="*/ 8 h 128" name="T35"/>
              <a:gd fmla="*/ 56 w 112" name="T36"/>
              <a:gd fmla="*/ 0 h 128" name="T37"/>
              <a:gd fmla="*/ 39 w 112" name="T38"/>
              <a:gd fmla="*/ 8 h 128" name="T39"/>
              <a:gd fmla="*/ 28 w 112" name="T40"/>
              <a:gd fmla="*/ 8 h 128" name="T41"/>
              <a:gd fmla="*/ 28 w 112" name="T42"/>
              <a:gd fmla="*/ 16 h 128" name="T43"/>
              <a:gd fmla="*/ 16 w 112" name="T44"/>
              <a:gd fmla="*/ 16 h 128" name="T45"/>
              <a:gd fmla="*/ 0 w 112" name="T46"/>
              <a:gd fmla="*/ 32 h 128" name="T47"/>
              <a:gd fmla="*/ 0 w 112" name="T48"/>
              <a:gd fmla="*/ 112 h 128" name="T49"/>
              <a:gd fmla="*/ 16 w 112" name="T50"/>
              <a:gd fmla="*/ 128 h 128" name="T51"/>
              <a:gd fmla="*/ 96 w 112" name="T52"/>
              <a:gd fmla="*/ 128 h 128" name="T53"/>
              <a:gd fmla="*/ 112 w 112" name="T54"/>
              <a:gd fmla="*/ 112 h 128" name="T55"/>
              <a:gd fmla="*/ 112 w 112" name="T56"/>
              <a:gd fmla="*/ 32 h 128" name="T57"/>
              <a:gd fmla="*/ 96 w 112" name="T58"/>
              <a:gd fmla="*/ 16 h 128" name="T59"/>
              <a:gd fmla="*/ 36 w 112" name="T60"/>
              <a:gd fmla="*/ 16 h 128" name="T61"/>
              <a:gd fmla="*/ 45 w 112" name="T62"/>
              <a:gd fmla="*/ 16 h 128" name="T63"/>
              <a:gd fmla="*/ 56 w 112" name="T64"/>
              <a:gd fmla="*/ 8 h 128" name="T65"/>
              <a:gd fmla="*/ 67 w 112" name="T66"/>
              <a:gd fmla="*/ 16 h 128" name="T67"/>
              <a:gd fmla="*/ 76 w 112" name="T68"/>
              <a:gd fmla="*/ 16 h 128" name="T69"/>
              <a:gd fmla="*/ 76 w 112" name="T70"/>
              <a:gd fmla="*/ 32 h 128" name="T71"/>
              <a:gd fmla="*/ 36 w 112" name="T72"/>
              <a:gd fmla="*/ 32 h 128" name="T73"/>
              <a:gd fmla="*/ 36 w 112" name="T74"/>
              <a:gd fmla="*/ 16 h 128" name="T75"/>
              <a:gd fmla="*/ 104 w 112" name="T76"/>
              <a:gd fmla="*/ 112 h 128" name="T77"/>
              <a:gd fmla="*/ 96 w 112" name="T78"/>
              <a:gd fmla="*/ 120 h 128" name="T79"/>
              <a:gd fmla="*/ 16 w 112" name="T80"/>
              <a:gd fmla="*/ 120 h 128" name="T81"/>
              <a:gd fmla="*/ 8 w 112" name="T82"/>
              <a:gd fmla="*/ 112 h 128" name="T83"/>
              <a:gd fmla="*/ 8 w 112" name="T84"/>
              <a:gd fmla="*/ 32 h 128" name="T85"/>
              <a:gd fmla="*/ 16 w 112" name="T86"/>
              <a:gd fmla="*/ 24 h 128" name="T87"/>
              <a:gd fmla="*/ 28 w 112" name="T88"/>
              <a:gd fmla="*/ 24 h 128" name="T89"/>
              <a:gd fmla="*/ 28 w 112" name="T90"/>
              <a:gd fmla="*/ 40 h 128" name="T91"/>
              <a:gd fmla="*/ 84 w 112" name="T92"/>
              <a:gd fmla="*/ 40 h 128" name="T93"/>
              <a:gd fmla="*/ 84 w 112" name="T94"/>
              <a:gd fmla="*/ 24 h 128" name="T95"/>
              <a:gd fmla="*/ 96 w 112" name="T96"/>
              <a:gd fmla="*/ 24 h 128" name="T97"/>
              <a:gd fmla="*/ 104 w 112" name="T98"/>
              <a:gd fmla="*/ 32 h 128" name="T99"/>
              <a:gd fmla="*/ 104 w 112" name="T100"/>
              <a:gd fmla="*/ 112 h 128" name="T101"/>
              <a:gd fmla="*/ 84 w 112" name="T102"/>
              <a:gd fmla="*/ 56 h 128" name="T103"/>
              <a:gd fmla="*/ 28 w 112" name="T104"/>
              <a:gd fmla="*/ 56 h 128" name="T105"/>
              <a:gd fmla="*/ 24 w 112" name="T106"/>
              <a:gd fmla="*/ 60 h 128" name="T107"/>
              <a:gd fmla="*/ 28 w 112" name="T108"/>
              <a:gd fmla="*/ 64 h 128" name="T109"/>
              <a:gd fmla="*/ 84 w 112" name="T110"/>
              <a:gd fmla="*/ 64 h 128" name="T111"/>
              <a:gd fmla="*/ 88 w 112" name="T112"/>
              <a:gd fmla="*/ 60 h 128" name="T113"/>
              <a:gd fmla="*/ 84 w 112" name="T114"/>
              <a:gd fmla="*/ 56 h 12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28" w="112">
                <a:moveTo>
                  <a:pt x="84" y="76"/>
                </a:move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4" y="82"/>
                  <a:pt x="26" y="84"/>
                  <a:pt x="28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84"/>
                  <a:pt x="88" y="82"/>
                  <a:pt x="88" y="80"/>
                </a:cubicBezTo>
                <a:cubicBezTo>
                  <a:pt x="88" y="78"/>
                  <a:pt x="86" y="76"/>
                  <a:pt x="84" y="76"/>
                </a:cubicBezTo>
                <a:close/>
                <a:moveTo>
                  <a:pt x="84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6" y="104"/>
                  <a:pt x="88" y="102"/>
                  <a:pt x="88" y="100"/>
                </a:cubicBezTo>
                <a:cubicBezTo>
                  <a:pt x="88" y="98"/>
                  <a:pt x="86" y="96"/>
                  <a:pt x="84" y="96"/>
                </a:cubicBezTo>
                <a:close/>
                <a:moveTo>
                  <a:pt x="9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0" y="3"/>
                  <a:pt x="63" y="0"/>
                  <a:pt x="56" y="0"/>
                </a:cubicBezTo>
                <a:cubicBezTo>
                  <a:pt x="49" y="0"/>
                  <a:pt x="42" y="3"/>
                  <a:pt x="39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6"/>
                  <a:pt x="28" y="16"/>
                  <a:pt x="28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105" y="128"/>
                  <a:pt x="112" y="121"/>
                  <a:pt x="112" y="11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23"/>
                  <a:pt x="105" y="16"/>
                  <a:pt x="96" y="16"/>
                </a:cubicBezTo>
                <a:close/>
                <a:moveTo>
                  <a:pt x="36" y="16"/>
                </a:moveTo>
                <a:cubicBezTo>
                  <a:pt x="45" y="16"/>
                  <a:pt x="45" y="16"/>
                  <a:pt x="45" y="16"/>
                </a:cubicBezTo>
                <a:cubicBezTo>
                  <a:pt x="45" y="12"/>
                  <a:pt x="50" y="8"/>
                  <a:pt x="56" y="8"/>
                </a:cubicBezTo>
                <a:cubicBezTo>
                  <a:pt x="62" y="8"/>
                  <a:pt x="67" y="12"/>
                  <a:pt x="67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32"/>
                  <a:pt x="76" y="32"/>
                  <a:pt x="76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16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40"/>
                  <a:pt x="28" y="40"/>
                  <a:pt x="28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100" y="24"/>
                  <a:pt x="104" y="28"/>
                  <a:pt x="104" y="32"/>
                </a:cubicBezTo>
                <a:lnTo>
                  <a:pt x="104" y="112"/>
                </a:lnTo>
                <a:close/>
                <a:moveTo>
                  <a:pt x="84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6" y="64"/>
                  <a:pt x="88" y="62"/>
                  <a:pt x="88" y="60"/>
                </a:cubicBezTo>
                <a:cubicBezTo>
                  <a:pt x="88" y="58"/>
                  <a:pt x="86" y="56"/>
                  <a:pt x="8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253516514"/>
      </p:ext>
    </p:extLst>
  </p:cSld>
  <p:clrMapOvr>
    <a:masterClrMapping/>
  </p:clrMapOvr>
  <mc:AlternateContent>
    <mc:Choice Requires="p15">
      <p:transition advClick="0" advTm="3000" p14:dur="2000" spd="slow">
        <p15:prstTrans prst="prestige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3"/>
      <p:bldP grpId="0" spid="22"/>
      <p:bldP grpId="0" spid="28"/>
      <p:bldP grpId="0" spid="29"/>
      <p:bldGraphic grpId="0" spid="9">
        <p:bldAsOne/>
      </p:bldGraphic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9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4</a:t>
              </a:r>
            </a:p>
          </p:txBody>
        </p:sp>
        <p:sp>
          <p:nvSpPr>
            <p:cNvPr id="4" name="文本框 12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5" name="文本框 13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578800" y="866746"/>
            <a:ext cx="303440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latin typeface="+mj-ea"/>
                <a:ea typeface="+mj-ea"/>
              </a:rPr>
              <a:t>点击添加标题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1000401" y="1266856"/>
            <a:ext cx="10191198" cy="7254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上海广告有限公司是中国第一家精品PPT设计机构拥有顶尖的PPT设计团队上海广告有限公司是中国第一家精品PPT设计机构拥有顶尖的PPT设计团队</a:t>
            </a: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val="2923430942"/>
              </p:ext>
            </p:extLst>
          </p:nvPr>
        </p:nvGraphicFramePr>
        <p:xfrm>
          <a:off x="334963" y="2615374"/>
          <a:ext cx="6448323" cy="387432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7820573" y="4627640"/>
            <a:ext cx="250788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latin typeface="+mj-ea"/>
                <a:ea typeface="+mj-ea"/>
              </a:rPr>
              <a:t>点击添加副标题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84434" y="5061160"/>
            <a:ext cx="3815367" cy="12009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eaLnBrk="1" fontAlgn="auto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altLang="en-US" lang="zh-CN" sz="1400"/>
              <a:t>上海广告有限公司是中国第一家精品PPT设计机构拥有顶尖的PPT设计团队上海广告有限公司是中国第一家精品PPT设计机构拥有顶尖的PPT设计团队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988051" y="2276222"/>
            <a:ext cx="2172930" cy="2172930"/>
          </a:xfrm>
          <a:prstGeom prst="rect">
            <a:avLst/>
          </a:prstGeom>
        </p:spPr>
      </p:pic>
    </p:spTree>
    <p:extLst>
      <p:ext uri="{BB962C8B-B14F-4D97-AF65-F5344CB8AC3E}">
        <p14:creationId val="2300740368"/>
      </p:ext>
    </p:extLst>
  </p:cSld>
  <p:clrMapOvr>
    <a:masterClrMapping/>
  </p:clrMapOvr>
  <mc:AlternateContent>
    <mc:Choice Requires="p15">
      <p:transition advClick="0" advTm="5000" p14:dur="2000" spd="slow">
        <p15:prstTrans prst="fallOver"/>
      </p:transition>
    </mc:Choice>
    <mc:Fallback>
      <p:transition advClick="0"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23"/>
      <p:bldP grpId="0" spid="24"/>
      <p:bldGraphic grpId="0" spid="21">
        <p:bldAsOne/>
      </p:bldGraphic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平行四边形 1"/>
          <p:cNvSpPr/>
          <p:nvPr/>
        </p:nvSpPr>
        <p:spPr>
          <a:xfrm>
            <a:off x="5603875" y="0"/>
            <a:ext cx="9469438" cy="6858000"/>
          </a:xfrm>
          <a:prstGeom prst="parallelogram">
            <a:avLst>
              <a:gd fmla="val 31747" name="adj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506264" y="2462980"/>
            <a:ext cx="435077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8000">
                <a:solidFill>
                  <a:schemeClr val="bg1"/>
                </a:solidFill>
                <a:latin typeface="+mj-ea"/>
                <a:ea typeface="+mj-ea"/>
              </a:rPr>
              <a:t>谢谢观看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17777" y="3579945"/>
            <a:ext cx="455300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800">
                <a:solidFill>
                  <a:srgbClr val="FFC000"/>
                </a:solidFill>
              </a:rPr>
              <a:t>THANKS FOR WATCHING</a:t>
            </a:r>
          </a:p>
        </p:txBody>
      </p:sp>
    </p:spTree>
    <p:extLst>
      <p:ext uri="{BB962C8B-B14F-4D97-AF65-F5344CB8AC3E}">
        <p14:creationId val="1257342637"/>
      </p:ext>
    </p:extLst>
  </p:cSld>
  <p:clrMapOvr>
    <a:masterClrMapping/>
  </p:clrMapOvr>
  <mc:AlternateContent>
    <mc:Choice Requires="p15">
      <p:transition advClick="0" advTm="3000" p14:dur="2000" spd="slow">
        <p15:prstTrans prst="fallOver"/>
      </p:transition>
    </mc:Choice>
    <mc:Fallback>
      <p:transition advClick="0" advTm="3000" spd="slow">
        <p:fade/>
      </p:transition>
    </mc:Fallback>
  </mc:AlternateContent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696140" y="665114"/>
            <a:ext cx="486876" cy="485872"/>
          </a:xfrm>
          <a:custGeom>
            <a:gdLst>
              <a:gd fmla="*/ 16 w 112" name="T0"/>
              <a:gd fmla="*/ 64 h 112" name="T1"/>
              <a:gd fmla="*/ 0 w 112" name="T2"/>
              <a:gd fmla="*/ 96 h 112" name="T3"/>
              <a:gd fmla="*/ 32 w 112" name="T4"/>
              <a:gd fmla="*/ 112 h 112" name="T5"/>
              <a:gd fmla="*/ 48 w 112" name="T6"/>
              <a:gd fmla="*/ 80 h 112" name="T7"/>
              <a:gd fmla="*/ 40 w 112" name="T8"/>
              <a:gd fmla="*/ 96 h 112" name="T9"/>
              <a:gd fmla="*/ 16 w 112" name="T10"/>
              <a:gd fmla="*/ 104 h 112" name="T11"/>
              <a:gd fmla="*/ 8 w 112" name="T12"/>
              <a:gd fmla="*/ 80 h 112" name="T13"/>
              <a:gd fmla="*/ 32 w 112" name="T14"/>
              <a:gd fmla="*/ 72 h 112" name="T15"/>
              <a:gd fmla="*/ 40 w 112" name="T16"/>
              <a:gd fmla="*/ 96 h 112" name="T17"/>
              <a:gd fmla="*/ 16 w 112" name="T18"/>
              <a:gd fmla="*/ 0 h 112" name="T19"/>
              <a:gd fmla="*/ 0 w 112" name="T20"/>
              <a:gd fmla="*/ 32 h 112" name="T21"/>
              <a:gd fmla="*/ 32 w 112" name="T22"/>
              <a:gd fmla="*/ 48 h 112" name="T23"/>
              <a:gd fmla="*/ 48 w 112" name="T24"/>
              <a:gd fmla="*/ 16 h 112" name="T25"/>
              <a:gd fmla="*/ 40 w 112" name="T26"/>
              <a:gd fmla="*/ 32 h 112" name="T27"/>
              <a:gd fmla="*/ 16 w 112" name="T28"/>
              <a:gd fmla="*/ 40 h 112" name="T29"/>
              <a:gd fmla="*/ 8 w 112" name="T30"/>
              <a:gd fmla="*/ 16 h 112" name="T31"/>
              <a:gd fmla="*/ 32 w 112" name="T32"/>
              <a:gd fmla="*/ 8 h 112" name="T33"/>
              <a:gd fmla="*/ 40 w 112" name="T34"/>
              <a:gd fmla="*/ 32 h 112" name="T35"/>
              <a:gd fmla="*/ 80 w 112" name="T36"/>
              <a:gd fmla="*/ 64 h 112" name="T37"/>
              <a:gd fmla="*/ 64 w 112" name="T38"/>
              <a:gd fmla="*/ 96 h 112" name="T39"/>
              <a:gd fmla="*/ 96 w 112" name="T40"/>
              <a:gd fmla="*/ 112 h 112" name="T41"/>
              <a:gd fmla="*/ 112 w 112" name="T42"/>
              <a:gd fmla="*/ 80 h 112" name="T43"/>
              <a:gd fmla="*/ 104 w 112" name="T44"/>
              <a:gd fmla="*/ 96 h 112" name="T45"/>
              <a:gd fmla="*/ 80 w 112" name="T46"/>
              <a:gd fmla="*/ 104 h 112" name="T47"/>
              <a:gd fmla="*/ 72 w 112" name="T48"/>
              <a:gd fmla="*/ 80 h 112" name="T49"/>
              <a:gd fmla="*/ 96 w 112" name="T50"/>
              <a:gd fmla="*/ 72 h 112" name="T51"/>
              <a:gd fmla="*/ 104 w 112" name="T52"/>
              <a:gd fmla="*/ 96 h 112" name="T53"/>
              <a:gd fmla="*/ 80 w 112" name="T54"/>
              <a:gd fmla="*/ 0 h 112" name="T55"/>
              <a:gd fmla="*/ 64 w 112" name="T56"/>
              <a:gd fmla="*/ 32 h 112" name="T57"/>
              <a:gd fmla="*/ 96 w 112" name="T58"/>
              <a:gd fmla="*/ 48 h 112" name="T59"/>
              <a:gd fmla="*/ 112 w 112" name="T60"/>
              <a:gd fmla="*/ 16 h 112" name="T61"/>
              <a:gd fmla="*/ 104 w 112" name="T62"/>
              <a:gd fmla="*/ 32 h 112" name="T63"/>
              <a:gd fmla="*/ 80 w 112" name="T64"/>
              <a:gd fmla="*/ 40 h 112" name="T65"/>
              <a:gd fmla="*/ 72 w 112" name="T66"/>
              <a:gd fmla="*/ 16 h 112" name="T67"/>
              <a:gd fmla="*/ 96 w 112" name="T68"/>
              <a:gd fmla="*/ 8 h 112" name="T69"/>
              <a:gd fmla="*/ 104 w 112" name="T70"/>
              <a:gd fmla="*/ 32 h 112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12" w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039177" y="623625"/>
            <a:ext cx="361432" cy="568850"/>
          </a:xfrm>
          <a:custGeom>
            <a:gdLst>
              <a:gd fmla="*/ 40 w 80" name="T0"/>
              <a:gd fmla="*/ 0 h 128" name="T1"/>
              <a:gd fmla="*/ 0 w 80" name="T2"/>
              <a:gd fmla="*/ 88 h 128" name="T3"/>
              <a:gd fmla="*/ 40 w 80" name="T4"/>
              <a:gd fmla="*/ 128 h 128" name="T5"/>
              <a:gd fmla="*/ 80 w 80" name="T6"/>
              <a:gd fmla="*/ 88 h 128" name="T7"/>
              <a:gd fmla="*/ 40 w 80" name="T8"/>
              <a:gd fmla="*/ 0 h 128" name="T9"/>
              <a:gd fmla="*/ 40 w 80" name="T10"/>
              <a:gd fmla="*/ 120 h 128" name="T11"/>
              <a:gd fmla="*/ 8 w 80" name="T12"/>
              <a:gd fmla="*/ 89 h 128" name="T13"/>
              <a:gd fmla="*/ 40 w 80" name="T14"/>
              <a:gd fmla="*/ 16 h 128" name="T15"/>
              <a:gd fmla="*/ 72 w 80" name="T16"/>
              <a:gd fmla="*/ 89 h 128" name="T17"/>
              <a:gd fmla="*/ 40 w 80" name="T18"/>
              <a:gd fmla="*/ 120 h 12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28" w="80">
                <a:moveTo>
                  <a:pt x="40" y="0"/>
                </a:moveTo>
                <a:cubicBezTo>
                  <a:pt x="28" y="15"/>
                  <a:pt x="0" y="66"/>
                  <a:pt x="0" y="88"/>
                </a:cubicBezTo>
                <a:cubicBezTo>
                  <a:pt x="0" y="110"/>
                  <a:pt x="18" y="128"/>
                  <a:pt x="40" y="128"/>
                </a:cubicBezTo>
                <a:cubicBezTo>
                  <a:pt x="62" y="128"/>
                  <a:pt x="80" y="110"/>
                  <a:pt x="80" y="88"/>
                </a:cubicBezTo>
                <a:cubicBezTo>
                  <a:pt x="80" y="66"/>
                  <a:pt x="52" y="15"/>
                  <a:pt x="40" y="0"/>
                </a:cubicBezTo>
                <a:close/>
                <a:moveTo>
                  <a:pt x="40" y="120"/>
                </a:moveTo>
                <a:cubicBezTo>
                  <a:pt x="22" y="120"/>
                  <a:pt x="8" y="106"/>
                  <a:pt x="8" y="89"/>
                </a:cubicBezTo>
                <a:cubicBezTo>
                  <a:pt x="8" y="71"/>
                  <a:pt x="30" y="28"/>
                  <a:pt x="40" y="16"/>
                </a:cubicBezTo>
                <a:cubicBezTo>
                  <a:pt x="50" y="27"/>
                  <a:pt x="72" y="71"/>
                  <a:pt x="72" y="89"/>
                </a:cubicBezTo>
                <a:cubicBezTo>
                  <a:pt x="72" y="106"/>
                  <a:pt x="58" y="120"/>
                  <a:pt x="40" y="1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3248342" y="610582"/>
            <a:ext cx="414840" cy="594936"/>
          </a:xfrm>
          <a:custGeom>
            <a:gdLst>
              <a:gd fmla="*/ 88 w 88" name="T0"/>
              <a:gd fmla="*/ 76 h 128" name="T1"/>
              <a:gd fmla="*/ 80 w 88" name="T2"/>
              <a:gd fmla="*/ 76 h 128" name="T3"/>
              <a:gd fmla="*/ 44 w 88" name="T4"/>
              <a:gd fmla="*/ 104 h 128" name="T5"/>
              <a:gd fmla="*/ 8 w 88" name="T6"/>
              <a:gd fmla="*/ 76 h 128" name="T7"/>
              <a:gd fmla="*/ 0 w 88" name="T8"/>
              <a:gd fmla="*/ 76 h 128" name="T9"/>
              <a:gd fmla="*/ 40 w 88" name="T10"/>
              <a:gd fmla="*/ 112 h 128" name="T11"/>
              <a:gd fmla="*/ 40 w 88" name="T12"/>
              <a:gd fmla="*/ 120 h 128" name="T13"/>
              <a:gd fmla="*/ 36 w 88" name="T14"/>
              <a:gd fmla="*/ 120 h 128" name="T15"/>
              <a:gd fmla="*/ 32 w 88" name="T16"/>
              <a:gd fmla="*/ 124 h 128" name="T17"/>
              <a:gd fmla="*/ 36 w 88" name="T18"/>
              <a:gd fmla="*/ 128 h 128" name="T19"/>
              <a:gd fmla="*/ 52 w 88" name="T20"/>
              <a:gd fmla="*/ 128 h 128" name="T21"/>
              <a:gd fmla="*/ 56 w 88" name="T22"/>
              <a:gd fmla="*/ 124 h 128" name="T23"/>
              <a:gd fmla="*/ 52 w 88" name="T24"/>
              <a:gd fmla="*/ 120 h 128" name="T25"/>
              <a:gd fmla="*/ 48 w 88" name="T26"/>
              <a:gd fmla="*/ 120 h 128" name="T27"/>
              <a:gd fmla="*/ 48 w 88" name="T28"/>
              <a:gd fmla="*/ 112 h 128" name="T29"/>
              <a:gd fmla="*/ 88 w 88" name="T30"/>
              <a:gd fmla="*/ 76 h 128" name="T31"/>
              <a:gd fmla="*/ 44 w 88" name="T32"/>
              <a:gd fmla="*/ 96 h 128" name="T33"/>
              <a:gd fmla="*/ 72 w 88" name="T34"/>
              <a:gd fmla="*/ 68 h 128" name="T35"/>
              <a:gd fmla="*/ 72 w 88" name="T36"/>
              <a:gd fmla="*/ 28 h 128" name="T37"/>
              <a:gd fmla="*/ 44 w 88" name="T38"/>
              <a:gd fmla="*/ 0 h 128" name="T39"/>
              <a:gd fmla="*/ 16 w 88" name="T40"/>
              <a:gd fmla="*/ 28 h 128" name="T41"/>
              <a:gd fmla="*/ 16 w 88" name="T42"/>
              <a:gd fmla="*/ 68 h 128" name="T43"/>
              <a:gd fmla="*/ 44 w 88" name="T44"/>
              <a:gd fmla="*/ 96 h 128" name="T45"/>
              <a:gd fmla="*/ 24 w 88" name="T46"/>
              <a:gd fmla="*/ 28 h 128" name="T47"/>
              <a:gd fmla="*/ 44 w 88" name="T48"/>
              <a:gd fmla="*/ 8 h 128" name="T49"/>
              <a:gd fmla="*/ 64 w 88" name="T50"/>
              <a:gd fmla="*/ 28 h 128" name="T51"/>
              <a:gd fmla="*/ 64 w 88" name="T52"/>
              <a:gd fmla="*/ 68 h 128" name="T53"/>
              <a:gd fmla="*/ 44 w 88" name="T54"/>
              <a:gd fmla="*/ 88 h 128" name="T55"/>
              <a:gd fmla="*/ 24 w 88" name="T56"/>
              <a:gd fmla="*/ 68 h 128" name="T57"/>
              <a:gd fmla="*/ 24 w 88" name="T58"/>
              <a:gd fmla="*/ 28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8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4242046" y="667717"/>
            <a:ext cx="380062" cy="480666"/>
          </a:xfrm>
          <a:custGeom>
            <a:gdLst>
              <a:gd fmla="*/ 16 w 100" name="T0"/>
              <a:gd fmla="*/ 77 h 128" name="T1"/>
              <a:gd fmla="*/ 16 w 100" name="T2"/>
              <a:gd fmla="*/ 76 h 128" name="T3"/>
              <a:gd fmla="*/ 8 w 100" name="T4"/>
              <a:gd fmla="*/ 76 h 128" name="T5"/>
              <a:gd fmla="*/ 10 w 100" name="T6"/>
              <a:gd fmla="*/ 83 h 128" name="T7"/>
              <a:gd fmla="*/ 16 w 100" name="T8"/>
              <a:gd fmla="*/ 77 h 128" name="T9"/>
              <a:gd fmla="*/ 94 w 100" name="T10"/>
              <a:gd fmla="*/ 12 h 128" name="T11"/>
              <a:gd fmla="*/ 0 w 100" name="T12"/>
              <a:gd fmla="*/ 102 h 128" name="T13"/>
              <a:gd fmla="*/ 6 w 100" name="T14"/>
              <a:gd fmla="*/ 108 h 128" name="T15"/>
              <a:gd fmla="*/ 100 w 100" name="T16"/>
              <a:gd fmla="*/ 18 h 128" name="T17"/>
              <a:gd fmla="*/ 94 w 100" name="T18"/>
              <a:gd fmla="*/ 12 h 128" name="T19"/>
              <a:gd fmla="*/ 32 w 100" name="T20"/>
              <a:gd fmla="*/ 28 h 128" name="T21"/>
              <a:gd fmla="*/ 52 w 100" name="T22"/>
              <a:gd fmla="*/ 8 h 128" name="T23"/>
              <a:gd fmla="*/ 71 w 100" name="T24"/>
              <a:gd fmla="*/ 21 h 128" name="T25"/>
              <a:gd fmla="*/ 77 w 100" name="T26"/>
              <a:gd fmla="*/ 15 h 128" name="T27"/>
              <a:gd fmla="*/ 52 w 100" name="T28"/>
              <a:gd fmla="*/ 0 h 128" name="T29"/>
              <a:gd fmla="*/ 24 w 100" name="T30"/>
              <a:gd fmla="*/ 28 h 128" name="T31"/>
              <a:gd fmla="*/ 24 w 100" name="T32"/>
              <a:gd fmla="*/ 68 h 128" name="T33"/>
              <a:gd fmla="*/ 32 w 100" name="T34"/>
              <a:gd fmla="*/ 61 h 128" name="T35"/>
              <a:gd fmla="*/ 32 w 100" name="T36"/>
              <a:gd fmla="*/ 28 h 128" name="T37"/>
              <a:gd fmla="*/ 52 w 100" name="T38"/>
              <a:gd fmla="*/ 88 h 128" name="T39"/>
              <a:gd fmla="*/ 43 w 100" name="T40"/>
              <a:gd fmla="*/ 85 h 128" name="T41"/>
              <a:gd fmla="*/ 37 w 100" name="T42"/>
              <a:gd fmla="*/ 91 h 128" name="T43"/>
              <a:gd fmla="*/ 52 w 100" name="T44"/>
              <a:gd fmla="*/ 96 h 128" name="T45"/>
              <a:gd fmla="*/ 80 w 100" name="T46"/>
              <a:gd fmla="*/ 68 h 128" name="T47"/>
              <a:gd fmla="*/ 80 w 100" name="T48"/>
              <a:gd fmla="*/ 48 h 128" name="T49"/>
              <a:gd fmla="*/ 72 w 100" name="T50"/>
              <a:gd fmla="*/ 56 h 128" name="T51"/>
              <a:gd fmla="*/ 72 w 100" name="T52"/>
              <a:gd fmla="*/ 68 h 128" name="T53"/>
              <a:gd fmla="*/ 52 w 100" name="T54"/>
              <a:gd fmla="*/ 88 h 128" name="T55"/>
              <a:gd fmla="*/ 52 w 100" name="T56"/>
              <a:gd fmla="*/ 104 h 128" name="T57"/>
              <a:gd fmla="*/ 31 w 100" name="T58"/>
              <a:gd fmla="*/ 97 h 128" name="T59"/>
              <a:gd fmla="*/ 25 w 100" name="T60"/>
              <a:gd fmla="*/ 103 h 128" name="T61"/>
              <a:gd fmla="*/ 48 w 100" name="T62"/>
              <a:gd fmla="*/ 112 h 128" name="T63"/>
              <a:gd fmla="*/ 48 w 100" name="T64"/>
              <a:gd fmla="*/ 120 h 128" name="T65"/>
              <a:gd fmla="*/ 44 w 100" name="T66"/>
              <a:gd fmla="*/ 120 h 128" name="T67"/>
              <a:gd fmla="*/ 40 w 100" name="T68"/>
              <a:gd fmla="*/ 124 h 128" name="T69"/>
              <a:gd fmla="*/ 44 w 100" name="T70"/>
              <a:gd fmla="*/ 128 h 128" name="T71"/>
              <a:gd fmla="*/ 60 w 100" name="T72"/>
              <a:gd fmla="*/ 128 h 128" name="T73"/>
              <a:gd fmla="*/ 64 w 100" name="T74"/>
              <a:gd fmla="*/ 124 h 128" name="T75"/>
              <a:gd fmla="*/ 60 w 100" name="T76"/>
              <a:gd fmla="*/ 120 h 128" name="T77"/>
              <a:gd fmla="*/ 56 w 100" name="T78"/>
              <a:gd fmla="*/ 120 h 128" name="T79"/>
              <a:gd fmla="*/ 56 w 100" name="T80"/>
              <a:gd fmla="*/ 112 h 128" name="T81"/>
              <a:gd fmla="*/ 96 w 100" name="T82"/>
              <a:gd fmla="*/ 76 h 128" name="T83"/>
              <a:gd fmla="*/ 88 w 100" name="T84"/>
              <a:gd fmla="*/ 76 h 128" name="T85"/>
              <a:gd fmla="*/ 52 w 100" name="T86"/>
              <a:gd fmla="*/ 104 h 128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8" w="100">
                <a:moveTo>
                  <a:pt x="16" y="77"/>
                </a:moveTo>
                <a:cubicBezTo>
                  <a:pt x="16" y="76"/>
                  <a:pt x="16" y="76"/>
                  <a:pt x="16" y="76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8"/>
                  <a:pt x="9" y="81"/>
                  <a:pt x="10" y="83"/>
                </a:cubicBezTo>
                <a:lnTo>
                  <a:pt x="16" y="77"/>
                </a:lnTo>
                <a:close/>
                <a:moveTo>
                  <a:pt x="94" y="12"/>
                </a:moveTo>
                <a:cubicBezTo>
                  <a:pt x="0" y="102"/>
                  <a:pt x="0" y="102"/>
                  <a:pt x="0" y="102"/>
                </a:cubicBezTo>
                <a:cubicBezTo>
                  <a:pt x="6" y="108"/>
                  <a:pt x="6" y="108"/>
                  <a:pt x="6" y="108"/>
                </a:cubicBezTo>
                <a:cubicBezTo>
                  <a:pt x="100" y="18"/>
                  <a:pt x="100" y="18"/>
                  <a:pt x="100" y="18"/>
                </a:cubicBezTo>
                <a:lnTo>
                  <a:pt x="94" y="12"/>
                </a:lnTo>
                <a:close/>
                <a:moveTo>
                  <a:pt x="32" y="28"/>
                </a:moveTo>
                <a:cubicBezTo>
                  <a:pt x="32" y="17"/>
                  <a:pt x="41" y="8"/>
                  <a:pt x="52" y="8"/>
                </a:cubicBezTo>
                <a:cubicBezTo>
                  <a:pt x="61" y="8"/>
                  <a:pt x="68" y="14"/>
                  <a:pt x="71" y="21"/>
                </a:cubicBezTo>
                <a:cubicBezTo>
                  <a:pt x="77" y="15"/>
                  <a:pt x="77" y="15"/>
                  <a:pt x="77" y="15"/>
                </a:cubicBezTo>
                <a:cubicBezTo>
                  <a:pt x="72" y="6"/>
                  <a:pt x="63" y="0"/>
                  <a:pt x="52" y="0"/>
                </a:cubicBezTo>
                <a:cubicBezTo>
                  <a:pt x="37" y="0"/>
                  <a:pt x="24" y="13"/>
                  <a:pt x="24" y="28"/>
                </a:cubicBezTo>
                <a:cubicBezTo>
                  <a:pt x="24" y="68"/>
                  <a:pt x="24" y="68"/>
                  <a:pt x="24" y="68"/>
                </a:cubicBezTo>
                <a:cubicBezTo>
                  <a:pt x="24" y="68"/>
                  <a:pt x="32" y="61"/>
                  <a:pt x="32" y="61"/>
                </a:cubicBezTo>
                <a:lnTo>
                  <a:pt x="32" y="28"/>
                </a:lnTo>
                <a:close/>
                <a:moveTo>
                  <a:pt x="52" y="88"/>
                </a:moveTo>
                <a:cubicBezTo>
                  <a:pt x="49" y="88"/>
                  <a:pt x="45" y="87"/>
                  <a:pt x="43" y="85"/>
                </a:cubicBezTo>
                <a:cubicBezTo>
                  <a:pt x="37" y="91"/>
                  <a:pt x="37" y="91"/>
                  <a:pt x="37" y="91"/>
                </a:cubicBezTo>
                <a:cubicBezTo>
                  <a:pt x="41" y="94"/>
                  <a:pt x="46" y="96"/>
                  <a:pt x="52" y="96"/>
                </a:cubicBezTo>
                <a:cubicBezTo>
                  <a:pt x="67" y="96"/>
                  <a:pt x="80" y="83"/>
                  <a:pt x="80" y="68"/>
                </a:cubicBezTo>
                <a:cubicBezTo>
                  <a:pt x="80" y="48"/>
                  <a:pt x="80" y="48"/>
                  <a:pt x="80" y="48"/>
                </a:cubicBezTo>
                <a:cubicBezTo>
                  <a:pt x="72" y="56"/>
                  <a:pt x="72" y="56"/>
                  <a:pt x="72" y="56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9"/>
                  <a:pt x="63" y="88"/>
                  <a:pt x="52" y="88"/>
                </a:cubicBezTo>
                <a:close/>
                <a:moveTo>
                  <a:pt x="52" y="104"/>
                </a:moveTo>
                <a:cubicBezTo>
                  <a:pt x="44" y="104"/>
                  <a:pt x="37" y="101"/>
                  <a:pt x="31" y="97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32" y="108"/>
                  <a:pt x="40" y="111"/>
                  <a:pt x="48" y="11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2" y="120"/>
                  <a:pt x="40" y="122"/>
                  <a:pt x="40" y="124"/>
                </a:cubicBezTo>
                <a:cubicBezTo>
                  <a:pt x="40" y="126"/>
                  <a:pt x="42" y="128"/>
                  <a:pt x="44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2" y="128"/>
                  <a:pt x="64" y="126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76" y="110"/>
                  <a:pt x="92" y="95"/>
                  <a:pt x="96" y="76"/>
                </a:cubicBezTo>
                <a:cubicBezTo>
                  <a:pt x="88" y="76"/>
                  <a:pt x="88" y="76"/>
                  <a:pt x="88" y="76"/>
                </a:cubicBezTo>
                <a:cubicBezTo>
                  <a:pt x="84" y="92"/>
                  <a:pt x="69" y="104"/>
                  <a:pt x="52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5297061" y="665853"/>
            <a:ext cx="489362" cy="484394"/>
          </a:xfrm>
          <a:custGeom>
            <a:gdLst>
              <a:gd fmla="*/ 119 w 125" name="T0"/>
              <a:gd fmla="*/ 24 h 124" name="T1"/>
              <a:gd fmla="*/ 108 w 125" name="T2"/>
              <a:gd fmla="*/ 34 h 124" name="T3"/>
              <a:gd fmla="*/ 91 w 125" name="T4"/>
              <a:gd fmla="*/ 34 h 124" name="T5"/>
              <a:gd fmla="*/ 91 w 125" name="T6"/>
              <a:gd fmla="*/ 17 h 124" name="T7"/>
              <a:gd fmla="*/ 101 w 125" name="T8"/>
              <a:gd fmla="*/ 6 h 124" name="T9"/>
              <a:gd fmla="*/ 59 w 125" name="T10"/>
              <a:gd fmla="*/ 14 h 124" name="T11"/>
              <a:gd fmla="*/ 50 w 125" name="T12"/>
              <a:gd fmla="*/ 52 h 124" name="T13"/>
              <a:gd fmla="*/ 7 w 125" name="T14"/>
              <a:gd fmla="*/ 95 h 124" name="T15"/>
              <a:gd fmla="*/ 7 w 125" name="T16"/>
              <a:gd fmla="*/ 118 h 124" name="T17"/>
              <a:gd fmla="*/ 30 w 125" name="T18"/>
              <a:gd fmla="*/ 118 h 124" name="T19"/>
              <a:gd fmla="*/ 73 w 125" name="T20"/>
              <a:gd fmla="*/ 75 h 124" name="T21"/>
              <a:gd fmla="*/ 111 w 125" name="T22"/>
              <a:gd fmla="*/ 66 h 124" name="T23"/>
              <a:gd fmla="*/ 119 w 125" name="T24"/>
              <a:gd fmla="*/ 24 h 124" name="T25"/>
              <a:gd fmla="*/ 106 w 125" name="T26"/>
              <a:gd fmla="*/ 60 h 124" name="T27"/>
              <a:gd fmla="*/ 72 w 125" name="T28"/>
              <a:gd fmla="*/ 65 h 124" name="T29"/>
              <a:gd fmla="*/ 24 w 125" name="T30"/>
              <a:gd fmla="*/ 112 h 124" name="T31"/>
              <a:gd fmla="*/ 13 w 125" name="T32"/>
              <a:gd fmla="*/ 112 h 124" name="T33"/>
              <a:gd fmla="*/ 13 w 125" name="T34"/>
              <a:gd fmla="*/ 101 h 124" name="T35"/>
              <a:gd fmla="*/ 60 w 125" name="T36"/>
              <a:gd fmla="*/ 53 h 124" name="T37"/>
              <a:gd fmla="*/ 65 w 125" name="T38"/>
              <a:gd fmla="*/ 20 h 124" name="T39"/>
              <a:gd fmla="*/ 85 w 125" name="T40"/>
              <a:gd fmla="*/ 11 h 124" name="T41"/>
              <a:gd fmla="*/ 85 w 125" name="T42"/>
              <a:gd fmla="*/ 40 h 124" name="T43"/>
              <a:gd fmla="*/ 114 w 125" name="T44"/>
              <a:gd fmla="*/ 40 h 124" name="T45"/>
              <a:gd fmla="*/ 106 w 125" name="T46"/>
              <a:gd fmla="*/ 60 h 124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24" w="125">
                <a:moveTo>
                  <a:pt x="119" y="24"/>
                </a:moveTo>
                <a:cubicBezTo>
                  <a:pt x="117" y="27"/>
                  <a:pt x="113" y="30"/>
                  <a:pt x="108" y="34"/>
                </a:cubicBezTo>
                <a:cubicBezTo>
                  <a:pt x="103" y="39"/>
                  <a:pt x="96" y="39"/>
                  <a:pt x="91" y="34"/>
                </a:cubicBezTo>
                <a:cubicBezTo>
                  <a:pt x="86" y="29"/>
                  <a:pt x="86" y="22"/>
                  <a:pt x="91" y="17"/>
                </a:cubicBezTo>
                <a:cubicBezTo>
                  <a:pt x="96" y="12"/>
                  <a:pt x="101" y="6"/>
                  <a:pt x="101" y="6"/>
                </a:cubicBezTo>
                <a:cubicBezTo>
                  <a:pt x="87" y="0"/>
                  <a:pt x="70" y="3"/>
                  <a:pt x="59" y="14"/>
                </a:cubicBezTo>
                <a:cubicBezTo>
                  <a:pt x="49" y="24"/>
                  <a:pt x="46" y="39"/>
                  <a:pt x="50" y="52"/>
                </a:cubicBezTo>
                <a:cubicBezTo>
                  <a:pt x="7" y="95"/>
                  <a:pt x="7" y="95"/>
                  <a:pt x="7" y="95"/>
                </a:cubicBezTo>
                <a:cubicBezTo>
                  <a:pt x="0" y="101"/>
                  <a:pt x="0" y="112"/>
                  <a:pt x="7" y="118"/>
                </a:cubicBezTo>
                <a:cubicBezTo>
                  <a:pt x="13" y="124"/>
                  <a:pt x="24" y="124"/>
                  <a:pt x="30" y="118"/>
                </a:cubicBezTo>
                <a:cubicBezTo>
                  <a:pt x="73" y="75"/>
                  <a:pt x="73" y="75"/>
                  <a:pt x="73" y="75"/>
                </a:cubicBezTo>
                <a:cubicBezTo>
                  <a:pt x="86" y="79"/>
                  <a:pt x="101" y="76"/>
                  <a:pt x="111" y="66"/>
                </a:cubicBezTo>
                <a:cubicBezTo>
                  <a:pt x="123" y="55"/>
                  <a:pt x="125" y="38"/>
                  <a:pt x="119" y="24"/>
                </a:cubicBezTo>
                <a:close/>
                <a:moveTo>
                  <a:pt x="106" y="60"/>
                </a:moveTo>
                <a:cubicBezTo>
                  <a:pt x="96" y="69"/>
                  <a:pt x="83" y="71"/>
                  <a:pt x="72" y="65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1" y="115"/>
                  <a:pt x="16" y="115"/>
                  <a:pt x="13" y="112"/>
                </a:cubicBezTo>
                <a:cubicBezTo>
                  <a:pt x="9" y="109"/>
                  <a:pt x="9" y="104"/>
                  <a:pt x="13" y="101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43"/>
                  <a:pt x="56" y="29"/>
                  <a:pt x="65" y="20"/>
                </a:cubicBezTo>
                <a:cubicBezTo>
                  <a:pt x="70" y="14"/>
                  <a:pt x="78" y="11"/>
                  <a:pt x="85" y="11"/>
                </a:cubicBezTo>
                <a:cubicBezTo>
                  <a:pt x="77" y="19"/>
                  <a:pt x="77" y="32"/>
                  <a:pt x="85" y="40"/>
                </a:cubicBezTo>
                <a:cubicBezTo>
                  <a:pt x="93" y="48"/>
                  <a:pt x="106" y="48"/>
                  <a:pt x="114" y="40"/>
                </a:cubicBezTo>
                <a:cubicBezTo>
                  <a:pt x="114" y="47"/>
                  <a:pt x="111" y="55"/>
                  <a:pt x="106" y="6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25" name="Freeform 25"/>
          <p:cNvSpPr/>
          <p:nvPr/>
        </p:nvSpPr>
        <p:spPr bwMode="auto">
          <a:xfrm>
            <a:off x="6628757" y="696904"/>
            <a:ext cx="414840" cy="422292"/>
          </a:xfrm>
          <a:custGeom>
            <a:gdLst>
              <a:gd fmla="*/ 109 w 115" name="T0"/>
              <a:gd fmla="*/ 43 h 117" name="T1"/>
              <a:gd fmla="*/ 52 w 115" name="T2"/>
              <a:gd fmla="*/ 99 h 117" name="T3"/>
              <a:gd fmla="*/ 18 w 115" name="T4"/>
              <a:gd fmla="*/ 99 h 117" name="T5"/>
              <a:gd fmla="*/ 18 w 115" name="T6"/>
              <a:gd fmla="*/ 65 h 117" name="T7"/>
              <a:gd fmla="*/ 69 w 115" name="T8"/>
              <a:gd fmla="*/ 15 h 117" name="T9"/>
              <a:gd fmla="*/ 92 w 115" name="T10"/>
              <a:gd fmla="*/ 15 h 117" name="T11"/>
              <a:gd fmla="*/ 92 w 115" name="T12"/>
              <a:gd fmla="*/ 37 h 117" name="T13"/>
              <a:gd fmla="*/ 41 w 115" name="T14"/>
              <a:gd fmla="*/ 88 h 117" name="T15"/>
              <a:gd fmla="*/ 30 w 115" name="T16"/>
              <a:gd fmla="*/ 88 h 117" name="T17"/>
              <a:gd fmla="*/ 30 w 115" name="T18"/>
              <a:gd fmla="*/ 77 h 117" name="T19"/>
              <a:gd fmla="*/ 75 w 115" name="T20"/>
              <a:gd fmla="*/ 31 h 117" name="T21"/>
              <a:gd fmla="*/ 69 w 115" name="T22"/>
              <a:gd fmla="*/ 26 h 117" name="T23"/>
              <a:gd fmla="*/ 24 w 115" name="T24"/>
              <a:gd fmla="*/ 71 h 117" name="T25"/>
              <a:gd fmla="*/ 24 w 115" name="T26"/>
              <a:gd fmla="*/ 93 h 117" name="T27"/>
              <a:gd fmla="*/ 47 w 115" name="T28"/>
              <a:gd fmla="*/ 93 h 117" name="T29"/>
              <a:gd fmla="*/ 98 w 115" name="T30"/>
              <a:gd fmla="*/ 43 h 117" name="T31"/>
              <a:gd fmla="*/ 98 w 115" name="T32"/>
              <a:gd fmla="*/ 9 h 117" name="T33"/>
              <a:gd fmla="*/ 64 w 115" name="T34"/>
              <a:gd fmla="*/ 9 h 117" name="T35"/>
              <a:gd fmla="*/ 10 w 115" name="T36"/>
              <a:gd fmla="*/ 62 h 117" name="T37"/>
              <a:gd fmla="*/ 10 w 115" name="T38"/>
              <a:gd fmla="*/ 63 h 117" name="T39"/>
              <a:gd fmla="*/ 12 w 115" name="T40"/>
              <a:gd fmla="*/ 105 h 117" name="T41"/>
              <a:gd fmla="*/ 55 w 115" name="T42"/>
              <a:gd fmla="*/ 107 h 117" name="T43"/>
              <a:gd fmla="*/ 55 w 115" name="T44"/>
              <a:gd fmla="*/ 107 h 117" name="T45"/>
              <a:gd fmla="*/ 115 w 115" name="T46"/>
              <a:gd fmla="*/ 48 h 117" name="T47"/>
              <a:gd fmla="*/ 109 w 115" name="T48"/>
              <a:gd fmla="*/ 43 h 117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17" w="115">
                <a:moveTo>
                  <a:pt x="109" y="43"/>
                </a:moveTo>
                <a:cubicBezTo>
                  <a:pt x="52" y="99"/>
                  <a:pt x="52" y="99"/>
                  <a:pt x="52" y="99"/>
                </a:cubicBezTo>
                <a:cubicBezTo>
                  <a:pt x="43" y="108"/>
                  <a:pt x="28" y="108"/>
                  <a:pt x="18" y="99"/>
                </a:cubicBezTo>
                <a:cubicBezTo>
                  <a:pt x="9" y="90"/>
                  <a:pt x="9" y="75"/>
                  <a:pt x="18" y="65"/>
                </a:cubicBezTo>
                <a:cubicBezTo>
                  <a:pt x="69" y="15"/>
                  <a:pt x="69" y="15"/>
                  <a:pt x="69" y="15"/>
                </a:cubicBezTo>
                <a:cubicBezTo>
                  <a:pt x="76" y="8"/>
                  <a:pt x="86" y="8"/>
                  <a:pt x="92" y="15"/>
                </a:cubicBezTo>
                <a:cubicBezTo>
                  <a:pt x="98" y="21"/>
                  <a:pt x="98" y="31"/>
                  <a:pt x="92" y="37"/>
                </a:cubicBezTo>
                <a:cubicBezTo>
                  <a:pt x="41" y="88"/>
                  <a:pt x="41" y="88"/>
                  <a:pt x="41" y="88"/>
                </a:cubicBezTo>
                <a:cubicBezTo>
                  <a:pt x="38" y="91"/>
                  <a:pt x="33" y="91"/>
                  <a:pt x="30" y="88"/>
                </a:cubicBezTo>
                <a:cubicBezTo>
                  <a:pt x="26" y="85"/>
                  <a:pt x="26" y="80"/>
                  <a:pt x="30" y="77"/>
                </a:cubicBezTo>
                <a:cubicBezTo>
                  <a:pt x="75" y="31"/>
                  <a:pt x="75" y="31"/>
                  <a:pt x="75" y="31"/>
                </a:cubicBezTo>
                <a:cubicBezTo>
                  <a:pt x="69" y="26"/>
                  <a:pt x="69" y="26"/>
                  <a:pt x="69" y="26"/>
                </a:cubicBezTo>
                <a:cubicBezTo>
                  <a:pt x="24" y="71"/>
                  <a:pt x="24" y="71"/>
                  <a:pt x="24" y="71"/>
                </a:cubicBezTo>
                <a:cubicBezTo>
                  <a:pt x="18" y="77"/>
                  <a:pt x="18" y="87"/>
                  <a:pt x="24" y="93"/>
                </a:cubicBezTo>
                <a:cubicBezTo>
                  <a:pt x="30" y="100"/>
                  <a:pt x="40" y="100"/>
                  <a:pt x="47" y="93"/>
                </a:cubicBezTo>
                <a:cubicBezTo>
                  <a:pt x="98" y="43"/>
                  <a:pt x="98" y="43"/>
                  <a:pt x="98" y="43"/>
                </a:cubicBezTo>
                <a:cubicBezTo>
                  <a:pt x="107" y="33"/>
                  <a:pt x="107" y="18"/>
                  <a:pt x="98" y="9"/>
                </a:cubicBezTo>
                <a:cubicBezTo>
                  <a:pt x="88" y="0"/>
                  <a:pt x="73" y="0"/>
                  <a:pt x="64" y="9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63"/>
                  <a:pt x="10" y="63"/>
                  <a:pt x="10" y="63"/>
                </a:cubicBezTo>
                <a:cubicBezTo>
                  <a:pt x="0" y="75"/>
                  <a:pt x="1" y="93"/>
                  <a:pt x="12" y="105"/>
                </a:cubicBezTo>
                <a:cubicBezTo>
                  <a:pt x="24" y="116"/>
                  <a:pt x="42" y="11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115" y="48"/>
                  <a:pt x="115" y="48"/>
                  <a:pt x="115" y="48"/>
                </a:cubicBezTo>
                <a:lnTo>
                  <a:pt x="109" y="4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0" name="Freeform 34"/>
          <p:cNvSpPr>
            <a:spLocks noEditPoints="1"/>
          </p:cNvSpPr>
          <p:nvPr/>
        </p:nvSpPr>
        <p:spPr bwMode="auto">
          <a:xfrm>
            <a:off x="7771192" y="663369"/>
            <a:ext cx="490604" cy="489362"/>
          </a:xfrm>
          <a:custGeom>
            <a:gdLst>
              <a:gd fmla="*/ 4 w 128" name="T0"/>
              <a:gd fmla="*/ 48 h 128" name="T1"/>
              <a:gd fmla="*/ 44 w 128" name="T2"/>
              <a:gd fmla="*/ 48 h 128" name="T3"/>
              <a:gd fmla="*/ 48 w 128" name="T4"/>
              <a:gd fmla="*/ 44 h 128" name="T5"/>
              <a:gd fmla="*/ 44 w 128" name="T6"/>
              <a:gd fmla="*/ 40 h 128" name="T7"/>
              <a:gd fmla="*/ 13 w 128" name="T8"/>
              <a:gd fmla="*/ 40 h 128" name="T9"/>
              <a:gd fmla="*/ 64 w 128" name="T10"/>
              <a:gd fmla="*/ 8 h 128" name="T11"/>
              <a:gd fmla="*/ 119 w 128" name="T12"/>
              <a:gd fmla="*/ 56 h 128" name="T13"/>
              <a:gd fmla="*/ 127 w 128" name="T14"/>
              <a:gd fmla="*/ 56 h 128" name="T15"/>
              <a:gd fmla="*/ 64 w 128" name="T16"/>
              <a:gd fmla="*/ 0 h 128" name="T17"/>
              <a:gd fmla="*/ 8 w 128" name="T18"/>
              <a:gd fmla="*/ 33 h 128" name="T19"/>
              <a:gd fmla="*/ 8 w 128" name="T20"/>
              <a:gd fmla="*/ 4 h 128" name="T21"/>
              <a:gd fmla="*/ 4 w 128" name="T22"/>
              <a:gd fmla="*/ 0 h 128" name="T23"/>
              <a:gd fmla="*/ 0 w 128" name="T24"/>
              <a:gd fmla="*/ 4 h 128" name="T25"/>
              <a:gd fmla="*/ 0 w 128" name="T26"/>
              <a:gd fmla="*/ 44 h 128" name="T27"/>
              <a:gd fmla="*/ 4 w 128" name="T28"/>
              <a:gd fmla="*/ 48 h 128" name="T29"/>
              <a:gd fmla="*/ 124 w 128" name="T30"/>
              <a:gd fmla="*/ 80 h 128" name="T31"/>
              <a:gd fmla="*/ 84 w 128" name="T32"/>
              <a:gd fmla="*/ 80 h 128" name="T33"/>
              <a:gd fmla="*/ 80 w 128" name="T34"/>
              <a:gd fmla="*/ 84 h 128" name="T35"/>
              <a:gd fmla="*/ 84 w 128" name="T36"/>
              <a:gd fmla="*/ 88 h 128" name="T37"/>
              <a:gd fmla="*/ 115 w 128" name="T38"/>
              <a:gd fmla="*/ 88 h 128" name="T39"/>
              <a:gd fmla="*/ 64 w 128" name="T40"/>
              <a:gd fmla="*/ 120 h 128" name="T41"/>
              <a:gd fmla="*/ 9 w 128" name="T42"/>
              <a:gd fmla="*/ 72 h 128" name="T43"/>
              <a:gd fmla="*/ 1 w 128" name="T44"/>
              <a:gd fmla="*/ 72 h 128" name="T45"/>
              <a:gd fmla="*/ 64 w 128" name="T46"/>
              <a:gd fmla="*/ 128 h 128" name="T47"/>
              <a:gd fmla="*/ 120 w 128" name="T48"/>
              <a:gd fmla="*/ 95 h 128" name="T49"/>
              <a:gd fmla="*/ 120 w 128" name="T50"/>
              <a:gd fmla="*/ 124 h 128" name="T51"/>
              <a:gd fmla="*/ 124 w 128" name="T52"/>
              <a:gd fmla="*/ 128 h 128" name="T53"/>
              <a:gd fmla="*/ 128 w 128" name="T54"/>
              <a:gd fmla="*/ 124 h 128" name="T55"/>
              <a:gd fmla="*/ 128 w 128" name="T56"/>
              <a:gd fmla="*/ 84 h 128" name="T57"/>
              <a:gd fmla="*/ 124 w 128" name="T58"/>
              <a:gd fmla="*/ 80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128">
                <a:moveTo>
                  <a:pt x="4" y="48"/>
                </a:moveTo>
                <a:cubicBezTo>
                  <a:pt x="44" y="48"/>
                  <a:pt x="44" y="48"/>
                  <a:pt x="44" y="48"/>
                </a:cubicBezTo>
                <a:cubicBezTo>
                  <a:pt x="46" y="48"/>
                  <a:pt x="48" y="46"/>
                  <a:pt x="48" y="44"/>
                </a:cubicBezTo>
                <a:cubicBezTo>
                  <a:pt x="48" y="42"/>
                  <a:pt x="46" y="40"/>
                  <a:pt x="44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22" y="21"/>
                  <a:pt x="42" y="8"/>
                  <a:pt x="64" y="8"/>
                </a:cubicBezTo>
                <a:cubicBezTo>
                  <a:pt x="92" y="8"/>
                  <a:pt x="115" y="29"/>
                  <a:pt x="119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4" y="24"/>
                  <a:pt x="97" y="0"/>
                  <a:pt x="64" y="0"/>
                </a:cubicBezTo>
                <a:cubicBezTo>
                  <a:pt x="40" y="0"/>
                  <a:pt x="19" y="13"/>
                  <a:pt x="8" y="33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4" y="48"/>
                  <a:pt x="4" y="48"/>
                </a:cubicBezTo>
                <a:close/>
                <a:moveTo>
                  <a:pt x="124" y="80"/>
                </a:moveTo>
                <a:cubicBezTo>
                  <a:pt x="84" y="80"/>
                  <a:pt x="84" y="80"/>
                  <a:pt x="84" y="80"/>
                </a:cubicBezTo>
                <a:cubicBezTo>
                  <a:pt x="82" y="80"/>
                  <a:pt x="80" y="82"/>
                  <a:pt x="80" y="84"/>
                </a:cubicBezTo>
                <a:cubicBezTo>
                  <a:pt x="80" y="86"/>
                  <a:pt x="82" y="88"/>
                  <a:pt x="84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06" y="107"/>
                  <a:pt x="86" y="120"/>
                  <a:pt x="64" y="120"/>
                </a:cubicBezTo>
                <a:cubicBezTo>
                  <a:pt x="36" y="120"/>
                  <a:pt x="13" y="99"/>
                  <a:pt x="9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4" y="104"/>
                  <a:pt x="31" y="128"/>
                  <a:pt x="64" y="128"/>
                </a:cubicBezTo>
                <a:cubicBezTo>
                  <a:pt x="88" y="128"/>
                  <a:pt x="109" y="115"/>
                  <a:pt x="120" y="95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26"/>
                  <a:pt x="122" y="128"/>
                  <a:pt x="124" y="128"/>
                </a:cubicBezTo>
                <a:cubicBezTo>
                  <a:pt x="126" y="128"/>
                  <a:pt x="128" y="126"/>
                  <a:pt x="128" y="12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80"/>
                  <a:pt x="124" y="80"/>
                  <a:pt x="124" y="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8793432" y="660886"/>
            <a:ext cx="496812" cy="494328"/>
          </a:xfrm>
          <a:custGeom>
            <a:gdLst>
              <a:gd fmla="*/ 124 w 129" name="T0"/>
              <a:gd fmla="*/ 1 h 129" name="T1"/>
              <a:gd fmla="*/ 0 w 129" name="T2"/>
              <a:gd fmla="*/ 61 h 129" name="T3"/>
              <a:gd fmla="*/ 40 w 129" name="T4"/>
              <a:gd fmla="*/ 85 h 129" name="T5"/>
              <a:gd fmla="*/ 64 w 129" name="T6"/>
              <a:gd fmla="*/ 129 h 129" name="T7"/>
              <a:gd fmla="*/ 128 w 129" name="T8"/>
              <a:gd fmla="*/ 5 h 129" name="T9"/>
              <a:gd fmla="*/ 124 w 129" name="T10"/>
              <a:gd fmla="*/ 1 h 129" name="T11"/>
              <a:gd fmla="*/ 16 w 129" name="T12"/>
              <a:gd fmla="*/ 61 h 129" name="T13"/>
              <a:gd fmla="*/ 108 w 129" name="T14"/>
              <a:gd fmla="*/ 17 h 129" name="T15"/>
              <a:gd fmla="*/ 44 w 129" name="T16"/>
              <a:gd fmla="*/ 77 h 129" name="T17"/>
              <a:gd fmla="*/ 16 w 129" name="T18"/>
              <a:gd fmla="*/ 61 h 129" name="T19"/>
              <a:gd fmla="*/ 64 w 129" name="T20"/>
              <a:gd fmla="*/ 113 h 129" name="T21"/>
              <a:gd fmla="*/ 48 w 129" name="T22"/>
              <a:gd fmla="*/ 81 h 129" name="T23"/>
              <a:gd fmla="*/ 112 w 129" name="T24"/>
              <a:gd fmla="*/ 20 h 129" name="T25"/>
              <a:gd fmla="*/ 64 w 129" name="T26"/>
              <a:gd fmla="*/ 113 h 12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29" w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38" name="Freeform 37"/>
          <p:cNvSpPr>
            <a:spLocks noEditPoints="1"/>
          </p:cNvSpPr>
          <p:nvPr/>
        </p:nvSpPr>
        <p:spPr bwMode="auto">
          <a:xfrm>
            <a:off x="10050606" y="703967"/>
            <a:ext cx="303056" cy="434712"/>
          </a:xfrm>
          <a:custGeom>
            <a:gdLst>
              <a:gd fmla="*/ 84 w 88" name="T0"/>
              <a:gd fmla="*/ 120 h 128" name="T1"/>
              <a:gd fmla="*/ 76 w 88" name="T2"/>
              <a:gd fmla="*/ 120 h 128" name="T3"/>
              <a:gd fmla="*/ 76 w 88" name="T4"/>
              <a:gd fmla="*/ 92 h 128" name="T5"/>
              <a:gd fmla="*/ 48 w 88" name="T6"/>
              <a:gd fmla="*/ 64 h 128" name="T7"/>
              <a:gd fmla="*/ 76 w 88" name="T8"/>
              <a:gd fmla="*/ 36 h 128" name="T9"/>
              <a:gd fmla="*/ 76 w 88" name="T10"/>
              <a:gd fmla="*/ 8 h 128" name="T11"/>
              <a:gd fmla="*/ 84 w 88" name="T12"/>
              <a:gd fmla="*/ 8 h 128" name="T13"/>
              <a:gd fmla="*/ 88 w 88" name="T14"/>
              <a:gd fmla="*/ 4 h 128" name="T15"/>
              <a:gd fmla="*/ 84 w 88" name="T16"/>
              <a:gd fmla="*/ 0 h 128" name="T17"/>
              <a:gd fmla="*/ 4 w 88" name="T18"/>
              <a:gd fmla="*/ 0 h 128" name="T19"/>
              <a:gd fmla="*/ 0 w 88" name="T20"/>
              <a:gd fmla="*/ 4 h 128" name="T21"/>
              <a:gd fmla="*/ 4 w 88" name="T22"/>
              <a:gd fmla="*/ 8 h 128" name="T23"/>
              <a:gd fmla="*/ 12 w 88" name="T24"/>
              <a:gd fmla="*/ 8 h 128" name="T25"/>
              <a:gd fmla="*/ 12 w 88" name="T26"/>
              <a:gd fmla="*/ 36 h 128" name="T27"/>
              <a:gd fmla="*/ 40 w 88" name="T28"/>
              <a:gd fmla="*/ 64 h 128" name="T29"/>
              <a:gd fmla="*/ 12 w 88" name="T30"/>
              <a:gd fmla="*/ 92 h 128" name="T31"/>
              <a:gd fmla="*/ 12 w 88" name="T32"/>
              <a:gd fmla="*/ 120 h 128" name="T33"/>
              <a:gd fmla="*/ 4 w 88" name="T34"/>
              <a:gd fmla="*/ 120 h 128" name="T35"/>
              <a:gd fmla="*/ 0 w 88" name="T36"/>
              <a:gd fmla="*/ 124 h 128" name="T37"/>
              <a:gd fmla="*/ 4 w 88" name="T38"/>
              <a:gd fmla="*/ 128 h 128" name="T39"/>
              <a:gd fmla="*/ 84 w 88" name="T40"/>
              <a:gd fmla="*/ 128 h 128" name="T41"/>
              <a:gd fmla="*/ 88 w 88" name="T42"/>
              <a:gd fmla="*/ 124 h 128" name="T43"/>
              <a:gd fmla="*/ 84 w 88" name="T44"/>
              <a:gd fmla="*/ 120 h 128" name="T45"/>
              <a:gd fmla="*/ 20 w 88" name="T46"/>
              <a:gd fmla="*/ 36 h 128" name="T47"/>
              <a:gd fmla="*/ 20 w 88" name="T48"/>
              <a:gd fmla="*/ 8 h 128" name="T49"/>
              <a:gd fmla="*/ 68 w 88" name="T50"/>
              <a:gd fmla="*/ 8 h 128" name="T51"/>
              <a:gd fmla="*/ 68 w 88" name="T52"/>
              <a:gd fmla="*/ 36 h 128" name="T53"/>
              <a:gd fmla="*/ 47 w 88" name="T54"/>
              <a:gd fmla="*/ 56 h 128" name="T55"/>
              <a:gd fmla="*/ 41 w 88" name="T56"/>
              <a:gd fmla="*/ 56 h 128" name="T57"/>
              <a:gd fmla="*/ 20 w 88" name="T58"/>
              <a:gd fmla="*/ 36 h 128" name="T59"/>
              <a:gd fmla="*/ 68 w 88" name="T60"/>
              <a:gd fmla="*/ 120 h 128" name="T61"/>
              <a:gd fmla="*/ 20 w 88" name="T62"/>
              <a:gd fmla="*/ 120 h 128" name="T63"/>
              <a:gd fmla="*/ 20 w 88" name="T64"/>
              <a:gd fmla="*/ 92 h 128" name="T65"/>
              <a:gd fmla="*/ 41 w 88" name="T66"/>
              <a:gd fmla="*/ 72 h 128" name="T67"/>
              <a:gd fmla="*/ 47 w 88" name="T68"/>
              <a:gd fmla="*/ 72 h 128" name="T69"/>
              <a:gd fmla="*/ 68 w 88" name="T70"/>
              <a:gd fmla="*/ 92 h 128" name="T71"/>
              <a:gd fmla="*/ 68 w 88" name="T72"/>
              <a:gd fmla="*/ 120 h 12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8" w="88">
                <a:moveTo>
                  <a:pt x="84" y="120"/>
                </a:moveTo>
                <a:cubicBezTo>
                  <a:pt x="76" y="120"/>
                  <a:pt x="76" y="120"/>
                  <a:pt x="76" y="120"/>
                </a:cubicBezTo>
                <a:cubicBezTo>
                  <a:pt x="76" y="92"/>
                  <a:pt x="76" y="92"/>
                  <a:pt x="76" y="92"/>
                </a:cubicBezTo>
                <a:cubicBezTo>
                  <a:pt x="76" y="77"/>
                  <a:pt x="63" y="64"/>
                  <a:pt x="48" y="64"/>
                </a:cubicBezTo>
                <a:cubicBezTo>
                  <a:pt x="63" y="64"/>
                  <a:pt x="76" y="51"/>
                  <a:pt x="76" y="36"/>
                </a:cubicBezTo>
                <a:cubicBezTo>
                  <a:pt x="76" y="8"/>
                  <a:pt x="76" y="8"/>
                  <a:pt x="76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51"/>
                  <a:pt x="25" y="64"/>
                  <a:pt x="40" y="64"/>
                </a:cubicBezTo>
                <a:cubicBezTo>
                  <a:pt x="25" y="64"/>
                  <a:pt x="12" y="77"/>
                  <a:pt x="12" y="92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4" y="120"/>
                  <a:pt x="4" y="120"/>
                  <a:pt x="4" y="120"/>
                </a:cubicBezTo>
                <a:cubicBezTo>
                  <a:pt x="2" y="120"/>
                  <a:pt x="0" y="122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6" y="128"/>
                  <a:pt x="88" y="126"/>
                  <a:pt x="88" y="124"/>
                </a:cubicBezTo>
                <a:cubicBezTo>
                  <a:pt x="88" y="122"/>
                  <a:pt x="86" y="120"/>
                  <a:pt x="84" y="120"/>
                </a:cubicBezTo>
                <a:close/>
                <a:moveTo>
                  <a:pt x="20" y="36"/>
                </a:moveTo>
                <a:cubicBezTo>
                  <a:pt x="20" y="29"/>
                  <a:pt x="20" y="8"/>
                  <a:pt x="20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8"/>
                  <a:pt x="68" y="30"/>
                  <a:pt x="68" y="36"/>
                </a:cubicBezTo>
                <a:cubicBezTo>
                  <a:pt x="68" y="47"/>
                  <a:pt x="59" y="56"/>
                  <a:pt x="47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29" y="56"/>
                  <a:pt x="20" y="47"/>
                  <a:pt x="20" y="36"/>
                </a:cubicBezTo>
                <a:close/>
                <a:moveTo>
                  <a:pt x="68" y="120"/>
                </a:moveTo>
                <a:cubicBezTo>
                  <a:pt x="20" y="120"/>
                  <a:pt x="20" y="120"/>
                  <a:pt x="20" y="120"/>
                </a:cubicBezTo>
                <a:cubicBezTo>
                  <a:pt x="20" y="120"/>
                  <a:pt x="20" y="99"/>
                  <a:pt x="20" y="92"/>
                </a:cubicBezTo>
                <a:cubicBezTo>
                  <a:pt x="20" y="81"/>
                  <a:pt x="29" y="72"/>
                  <a:pt x="41" y="72"/>
                </a:cubicBezTo>
                <a:cubicBezTo>
                  <a:pt x="47" y="72"/>
                  <a:pt x="47" y="72"/>
                  <a:pt x="47" y="72"/>
                </a:cubicBezTo>
                <a:cubicBezTo>
                  <a:pt x="59" y="72"/>
                  <a:pt x="68" y="81"/>
                  <a:pt x="68" y="92"/>
                </a:cubicBezTo>
                <a:cubicBezTo>
                  <a:pt x="68" y="98"/>
                  <a:pt x="68" y="120"/>
                  <a:pt x="68" y="1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11002901" y="660886"/>
            <a:ext cx="457068" cy="445890"/>
          </a:xfrm>
          <a:custGeom>
            <a:gdLst>
              <a:gd fmla="*/ 41 w 122" name="T0"/>
              <a:gd fmla="*/ 60 h 120" name="T1"/>
              <a:gd fmla="*/ 81 w 122" name="T2"/>
              <a:gd fmla="*/ 60 h 120" name="T3"/>
              <a:gd fmla="*/ 61 w 122" name="T4"/>
              <a:gd fmla="*/ 72 h 120" name="T5"/>
              <a:gd fmla="*/ 61 w 122" name="T6"/>
              <a:gd fmla="*/ 48 h 120" name="T7"/>
              <a:gd fmla="*/ 61 w 122" name="T8"/>
              <a:gd fmla="*/ 72 h 120" name="T9"/>
              <a:gd fmla="*/ 108 w 122" name="T10"/>
              <a:gd fmla="*/ 69 h 120" name="T11"/>
              <a:gd fmla="*/ 108 w 122" name="T12"/>
              <a:gd fmla="*/ 51 h 120" name="T13"/>
              <a:gd fmla="*/ 120 w 122" name="T14"/>
              <a:gd fmla="*/ 35 h 120" name="T15"/>
              <a:gd fmla="*/ 101 w 122" name="T16"/>
              <a:gd fmla="*/ 18 h 120" name="T17"/>
              <a:gd fmla="*/ 77 w 122" name="T18"/>
              <a:gd fmla="*/ 15 h 120" name="T19"/>
              <a:gd fmla="*/ 69 w 122" name="T20"/>
              <a:gd fmla="*/ 0 h 120" name="T21"/>
              <a:gd fmla="*/ 45 w 122" name="T22"/>
              <a:gd fmla="*/ 8 h 120" name="T23"/>
              <a:gd fmla="*/ 30 w 122" name="T24"/>
              <a:gd fmla="*/ 24 h 120" name="T25"/>
              <a:gd fmla="*/ 10 w 122" name="T26"/>
              <a:gd fmla="*/ 21 h 120" name="T27"/>
              <a:gd fmla="*/ 5 w 122" name="T28"/>
              <a:gd fmla="*/ 46 h 120" name="T29"/>
              <a:gd fmla="*/ 13 w 122" name="T30"/>
              <a:gd fmla="*/ 60 h 120" name="T31"/>
              <a:gd fmla="*/ 5 w 122" name="T32"/>
              <a:gd fmla="*/ 74 h 120" name="T33"/>
              <a:gd fmla="*/ 10 w 122" name="T34"/>
              <a:gd fmla="*/ 99 h 120" name="T35"/>
              <a:gd fmla="*/ 30 w 122" name="T36"/>
              <a:gd fmla="*/ 96 h 120" name="T37"/>
              <a:gd fmla="*/ 45 w 122" name="T38"/>
              <a:gd fmla="*/ 112 h 120" name="T39"/>
              <a:gd fmla="*/ 69 w 122" name="T40"/>
              <a:gd fmla="*/ 120 h 120" name="T41"/>
              <a:gd fmla="*/ 77 w 122" name="T42"/>
              <a:gd fmla="*/ 105 h 120" name="T43"/>
              <a:gd fmla="*/ 101 w 122" name="T44"/>
              <a:gd fmla="*/ 102 h 120" name="T45"/>
              <a:gd fmla="*/ 120 w 122" name="T46"/>
              <a:gd fmla="*/ 85 h 120" name="T47"/>
              <a:gd fmla="*/ 111 w 122" name="T48"/>
              <a:gd fmla="*/ 85 h 120" name="T49"/>
              <a:gd fmla="*/ 102 w 122" name="T50"/>
              <a:gd fmla="*/ 93 h 120" name="T51"/>
              <a:gd fmla="*/ 69 w 122" name="T52"/>
              <a:gd fmla="*/ 99 h 120" name="T53"/>
              <a:gd fmla="*/ 65 w 122" name="T54"/>
              <a:gd fmla="*/ 112 h 120" name="T55"/>
              <a:gd fmla="*/ 53 w 122" name="T56"/>
              <a:gd fmla="*/ 108 h 120" name="T57"/>
              <a:gd fmla="*/ 31 w 122" name="T58"/>
              <a:gd fmla="*/ 87 h 120" name="T59"/>
              <a:gd fmla="*/ 15 w 122" name="T60"/>
              <a:gd fmla="*/ 91 h 120" name="T61"/>
              <a:gd fmla="*/ 12 w 122" name="T62"/>
              <a:gd fmla="*/ 79 h 120" name="T63"/>
              <a:gd fmla="*/ 21 w 122" name="T64"/>
              <a:gd fmla="*/ 60 h 120" name="T65"/>
              <a:gd fmla="*/ 12 w 122" name="T66"/>
              <a:gd fmla="*/ 41 h 120" name="T67"/>
              <a:gd fmla="*/ 15 w 122" name="T68"/>
              <a:gd fmla="*/ 29 h 120" name="T69"/>
              <a:gd fmla="*/ 31 w 122" name="T70"/>
              <a:gd fmla="*/ 33 h 120" name="T71"/>
              <a:gd fmla="*/ 53 w 122" name="T72"/>
              <a:gd fmla="*/ 12 h 120" name="T73"/>
              <a:gd fmla="*/ 65 w 122" name="T74"/>
              <a:gd fmla="*/ 8 h 120" name="T75"/>
              <a:gd fmla="*/ 69 w 122" name="T76"/>
              <a:gd fmla="*/ 21 h 120" name="T77"/>
              <a:gd fmla="*/ 102 w 122" name="T78"/>
              <a:gd fmla="*/ 27 h 120" name="T79"/>
              <a:gd fmla="*/ 111 w 122" name="T80"/>
              <a:gd fmla="*/ 35 h 120" name="T81"/>
              <a:gd fmla="*/ 99 w 122" name="T82"/>
              <a:gd fmla="*/ 47 h 120" name="T83"/>
              <a:gd fmla="*/ 99 w 122" name="T84"/>
              <a:gd fmla="*/ 73 h 120" name="T85"/>
              <a:gd fmla="*/ 111 w 122" name="T86"/>
              <a:gd fmla="*/ 85 h 120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0" w="122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altLang="en-US" lang="zh-CN"/>
          </a:p>
        </p:txBody>
      </p:sp>
      <p:sp>
        <p:nvSpPr>
          <p:cNvPr id="6" name="Freeform 15"/>
          <p:cNvSpPr>
            <a:spLocks noEditPoints="1"/>
          </p:cNvSpPr>
          <p:nvPr/>
        </p:nvSpPr>
        <p:spPr bwMode="auto">
          <a:xfrm>
            <a:off x="696140" y="1639467"/>
            <a:ext cx="642832" cy="574342"/>
          </a:xfrm>
          <a:custGeom>
            <a:gdLst>
              <a:gd fmla="*/ 107 w 134" name="T0"/>
              <a:gd fmla="*/ 16 h 120" name="T1"/>
              <a:gd fmla="*/ 91 w 134" name="T2"/>
              <a:gd fmla="*/ 0 h 120" name="T3"/>
              <a:gd fmla="*/ 43 w 134" name="T4"/>
              <a:gd fmla="*/ 0 h 120" name="T5"/>
              <a:gd fmla="*/ 27 w 134" name="T6"/>
              <a:gd fmla="*/ 16 h 120" name="T7"/>
              <a:gd fmla="*/ 3 w 134" name="T8"/>
              <a:gd fmla="*/ 32 h 120" name="T9"/>
              <a:gd fmla="*/ 27 w 134" name="T10"/>
              <a:gd fmla="*/ 56 h 120" name="T11"/>
              <a:gd fmla="*/ 30 w 134" name="T12"/>
              <a:gd fmla="*/ 56 h 120" name="T13"/>
              <a:gd fmla="*/ 63 w 134" name="T14"/>
              <a:gd fmla="*/ 88 h 120" name="T15"/>
              <a:gd fmla="*/ 63 w 134" name="T16"/>
              <a:gd fmla="*/ 112 h 120" name="T17"/>
              <a:gd fmla="*/ 51 w 134" name="T18"/>
              <a:gd fmla="*/ 112 h 120" name="T19"/>
              <a:gd fmla="*/ 47 w 134" name="T20"/>
              <a:gd fmla="*/ 116 h 120" name="T21"/>
              <a:gd fmla="*/ 51 w 134" name="T22"/>
              <a:gd fmla="*/ 120 h 120" name="T23"/>
              <a:gd fmla="*/ 83 w 134" name="T24"/>
              <a:gd fmla="*/ 120 h 120" name="T25"/>
              <a:gd fmla="*/ 87 w 134" name="T26"/>
              <a:gd fmla="*/ 116 h 120" name="T27"/>
              <a:gd fmla="*/ 83 w 134" name="T28"/>
              <a:gd fmla="*/ 112 h 120" name="T29"/>
              <a:gd fmla="*/ 71 w 134" name="T30"/>
              <a:gd fmla="*/ 112 h 120" name="T31"/>
              <a:gd fmla="*/ 71 w 134" name="T32"/>
              <a:gd fmla="*/ 88 h 120" name="T33"/>
              <a:gd fmla="*/ 104 w 134" name="T34"/>
              <a:gd fmla="*/ 56 h 120" name="T35"/>
              <a:gd fmla="*/ 107 w 134" name="T36"/>
              <a:gd fmla="*/ 56 h 120" name="T37"/>
              <a:gd fmla="*/ 131 w 134" name="T38"/>
              <a:gd fmla="*/ 32 h 120" name="T39"/>
              <a:gd fmla="*/ 107 w 134" name="T40"/>
              <a:gd fmla="*/ 16 h 120" name="T41"/>
              <a:gd fmla="*/ 27 w 134" name="T42"/>
              <a:gd fmla="*/ 48 h 120" name="T43"/>
              <a:gd fmla="*/ 11 w 134" name="T44"/>
              <a:gd fmla="*/ 32 h 120" name="T45"/>
              <a:gd fmla="*/ 27 w 134" name="T46"/>
              <a:gd fmla="*/ 24 h 120" name="T47"/>
              <a:gd fmla="*/ 27 w 134" name="T48"/>
              <a:gd fmla="*/ 48 h 120" name="T49"/>
              <a:gd fmla="*/ 99 w 134" name="T50"/>
              <a:gd fmla="*/ 40 h 120" name="T51"/>
              <a:gd fmla="*/ 67 w 134" name="T52"/>
              <a:gd fmla="*/ 80 h 120" name="T53"/>
              <a:gd fmla="*/ 35 w 134" name="T54"/>
              <a:gd fmla="*/ 40 h 120" name="T55"/>
              <a:gd fmla="*/ 35 w 134" name="T56"/>
              <a:gd fmla="*/ 16 h 120" name="T57"/>
              <a:gd fmla="*/ 43 w 134" name="T58"/>
              <a:gd fmla="*/ 8 h 120" name="T59"/>
              <a:gd fmla="*/ 91 w 134" name="T60"/>
              <a:gd fmla="*/ 8 h 120" name="T61"/>
              <a:gd fmla="*/ 99 w 134" name="T62"/>
              <a:gd fmla="*/ 16 h 120" name="T63"/>
              <a:gd fmla="*/ 99 w 134" name="T64"/>
              <a:gd fmla="*/ 40 h 120" name="T65"/>
              <a:gd fmla="*/ 107 w 134" name="T66"/>
              <a:gd fmla="*/ 48 h 120" name="T67"/>
              <a:gd fmla="*/ 107 w 134" name="T68"/>
              <a:gd fmla="*/ 24 h 120" name="T69"/>
              <a:gd fmla="*/ 123 w 134" name="T70"/>
              <a:gd fmla="*/ 32 h 120" name="T71"/>
              <a:gd fmla="*/ 107 w 134" name="T72"/>
              <a:gd fmla="*/ 48 h 12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20" w="134">
                <a:moveTo>
                  <a:pt x="107" y="16"/>
                </a:moveTo>
                <a:cubicBezTo>
                  <a:pt x="107" y="7"/>
                  <a:pt x="100" y="0"/>
                  <a:pt x="91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4" y="0"/>
                  <a:pt x="27" y="7"/>
                  <a:pt x="27" y="16"/>
                </a:cubicBezTo>
                <a:cubicBezTo>
                  <a:pt x="0" y="16"/>
                  <a:pt x="3" y="16"/>
                  <a:pt x="3" y="32"/>
                </a:cubicBezTo>
                <a:cubicBezTo>
                  <a:pt x="3" y="45"/>
                  <a:pt x="14" y="56"/>
                  <a:pt x="27" y="56"/>
                </a:cubicBezTo>
                <a:cubicBezTo>
                  <a:pt x="28" y="56"/>
                  <a:pt x="29" y="56"/>
                  <a:pt x="30" y="56"/>
                </a:cubicBezTo>
                <a:cubicBezTo>
                  <a:pt x="35" y="71"/>
                  <a:pt x="48" y="86"/>
                  <a:pt x="63" y="88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49" y="112"/>
                  <a:pt x="47" y="114"/>
                  <a:pt x="47" y="116"/>
                </a:cubicBezTo>
                <a:cubicBezTo>
                  <a:pt x="47" y="118"/>
                  <a:pt x="49" y="120"/>
                  <a:pt x="51" y="120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5" y="120"/>
                  <a:pt x="87" y="118"/>
                  <a:pt x="87" y="116"/>
                </a:cubicBezTo>
                <a:cubicBezTo>
                  <a:pt x="87" y="114"/>
                  <a:pt x="85" y="112"/>
                  <a:pt x="83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88"/>
                  <a:pt x="71" y="88"/>
                  <a:pt x="71" y="88"/>
                </a:cubicBezTo>
                <a:cubicBezTo>
                  <a:pt x="86" y="86"/>
                  <a:pt x="99" y="71"/>
                  <a:pt x="104" y="56"/>
                </a:cubicBezTo>
                <a:cubicBezTo>
                  <a:pt x="105" y="56"/>
                  <a:pt x="106" y="56"/>
                  <a:pt x="107" y="56"/>
                </a:cubicBezTo>
                <a:cubicBezTo>
                  <a:pt x="120" y="56"/>
                  <a:pt x="131" y="45"/>
                  <a:pt x="131" y="32"/>
                </a:cubicBezTo>
                <a:cubicBezTo>
                  <a:pt x="131" y="16"/>
                  <a:pt x="134" y="16"/>
                  <a:pt x="107" y="16"/>
                </a:cubicBezTo>
                <a:close/>
                <a:moveTo>
                  <a:pt x="27" y="48"/>
                </a:moveTo>
                <a:cubicBezTo>
                  <a:pt x="18" y="48"/>
                  <a:pt x="11" y="41"/>
                  <a:pt x="11" y="32"/>
                </a:cubicBezTo>
                <a:cubicBezTo>
                  <a:pt x="11" y="23"/>
                  <a:pt x="11" y="24"/>
                  <a:pt x="27" y="24"/>
                </a:cubicBezTo>
                <a:lnTo>
                  <a:pt x="27" y="48"/>
                </a:lnTo>
                <a:close/>
                <a:moveTo>
                  <a:pt x="99" y="40"/>
                </a:moveTo>
                <a:cubicBezTo>
                  <a:pt x="99" y="58"/>
                  <a:pt x="85" y="80"/>
                  <a:pt x="67" y="80"/>
                </a:cubicBezTo>
                <a:cubicBezTo>
                  <a:pt x="49" y="80"/>
                  <a:pt x="35" y="58"/>
                  <a:pt x="35" y="40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2"/>
                  <a:pt x="39" y="8"/>
                  <a:pt x="43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5" y="8"/>
                  <a:pt x="99" y="12"/>
                  <a:pt x="99" y="16"/>
                </a:cubicBezTo>
                <a:lnTo>
                  <a:pt x="99" y="40"/>
                </a:lnTo>
                <a:close/>
                <a:moveTo>
                  <a:pt x="107" y="48"/>
                </a:moveTo>
                <a:cubicBezTo>
                  <a:pt x="107" y="24"/>
                  <a:pt x="107" y="24"/>
                  <a:pt x="107" y="24"/>
                </a:cubicBezTo>
                <a:cubicBezTo>
                  <a:pt x="123" y="24"/>
                  <a:pt x="123" y="23"/>
                  <a:pt x="123" y="32"/>
                </a:cubicBezTo>
                <a:cubicBezTo>
                  <a:pt x="123" y="41"/>
                  <a:pt x="116" y="48"/>
                  <a:pt x="107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19"/>
          <p:cNvSpPr>
            <a:spLocks noEditPoints="1"/>
          </p:cNvSpPr>
          <p:nvPr/>
        </p:nvSpPr>
        <p:spPr bwMode="auto">
          <a:xfrm>
            <a:off x="1988433" y="1682008"/>
            <a:ext cx="491464" cy="489260"/>
          </a:xfrm>
          <a:custGeom>
            <a:gdLst>
              <a:gd fmla="*/ 64 w 128" name="T0"/>
              <a:gd fmla="*/ 0 h 128" name="T1"/>
              <a:gd fmla="*/ 0 w 128" name="T2"/>
              <a:gd fmla="*/ 36 h 128" name="T3"/>
              <a:gd fmla="*/ 0 w 128" name="T4"/>
              <a:gd fmla="*/ 112 h 128" name="T5"/>
              <a:gd fmla="*/ 16 w 128" name="T6"/>
              <a:gd fmla="*/ 128 h 128" name="T7"/>
              <a:gd fmla="*/ 112 w 128" name="T8"/>
              <a:gd fmla="*/ 128 h 128" name="T9"/>
              <a:gd fmla="*/ 128 w 128" name="T10"/>
              <a:gd fmla="*/ 112 h 128" name="T11"/>
              <a:gd fmla="*/ 128 w 128" name="T12"/>
              <a:gd fmla="*/ 36 h 128" name="T13"/>
              <a:gd fmla="*/ 64 w 128" name="T14"/>
              <a:gd fmla="*/ 0 h 128" name="T15"/>
              <a:gd fmla="*/ 8 w 128" name="T16"/>
              <a:gd fmla="*/ 112 h 128" name="T17"/>
              <a:gd fmla="*/ 8 w 128" name="T18"/>
              <a:gd fmla="*/ 49 h 128" name="T19"/>
              <a:gd fmla="*/ 44 w 128" name="T20"/>
              <a:gd fmla="*/ 78 h 128" name="T21"/>
              <a:gd fmla="*/ 8 w 128" name="T22"/>
              <a:gd fmla="*/ 114 h 128" name="T23"/>
              <a:gd fmla="*/ 8 w 128" name="T24"/>
              <a:gd fmla="*/ 112 h 128" name="T25"/>
              <a:gd fmla="*/ 14 w 128" name="T26"/>
              <a:gd fmla="*/ 120 h 128" name="T27"/>
              <a:gd fmla="*/ 51 w 128" name="T28"/>
              <a:gd fmla="*/ 83 h 128" name="T29"/>
              <a:gd fmla="*/ 64 w 128" name="T30"/>
              <a:gd fmla="*/ 92 h 128" name="T31"/>
              <a:gd fmla="*/ 77 w 128" name="T32"/>
              <a:gd fmla="*/ 83 h 128" name="T33"/>
              <a:gd fmla="*/ 114 w 128" name="T34"/>
              <a:gd fmla="*/ 120 h 128" name="T35"/>
              <a:gd fmla="*/ 14 w 128" name="T36"/>
              <a:gd fmla="*/ 120 h 128" name="T37"/>
              <a:gd fmla="*/ 120 w 128" name="T38"/>
              <a:gd fmla="*/ 112 h 128" name="T39"/>
              <a:gd fmla="*/ 120 w 128" name="T40"/>
              <a:gd fmla="*/ 114 h 128" name="T41"/>
              <a:gd fmla="*/ 84 w 128" name="T42"/>
              <a:gd fmla="*/ 78 h 128" name="T43"/>
              <a:gd fmla="*/ 120 w 128" name="T44"/>
              <a:gd fmla="*/ 49 h 128" name="T45"/>
              <a:gd fmla="*/ 120 w 128" name="T46"/>
              <a:gd fmla="*/ 112 h 128" name="T47"/>
              <a:gd fmla="*/ 64 w 128" name="T48"/>
              <a:gd fmla="*/ 83 h 128" name="T49"/>
              <a:gd fmla="*/ 8 w 128" name="T50"/>
              <a:gd fmla="*/ 40 h 128" name="T51"/>
              <a:gd fmla="*/ 64 w 128" name="T52"/>
              <a:gd fmla="*/ 9 h 128" name="T53"/>
              <a:gd fmla="*/ 120 w 128" name="T54"/>
              <a:gd fmla="*/ 40 h 128" name="T55"/>
              <a:gd fmla="*/ 64 w 128" name="T56"/>
              <a:gd fmla="*/ 83 h 12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0" y="36"/>
                  <a:pt x="0" y="36"/>
                  <a:pt x="0" y="36"/>
                </a:cubicBezTo>
                <a:cubicBezTo>
                  <a:pt x="0" y="45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12"/>
                  <a:pt x="128" y="45"/>
                  <a:pt x="128" y="36"/>
                </a:cubicBezTo>
                <a:lnTo>
                  <a:pt x="64" y="0"/>
                </a:lnTo>
                <a:close/>
                <a:moveTo>
                  <a:pt x="8" y="112"/>
                </a:moveTo>
                <a:cubicBezTo>
                  <a:pt x="8" y="49"/>
                  <a:pt x="8" y="49"/>
                  <a:pt x="8" y="49"/>
                </a:cubicBezTo>
                <a:cubicBezTo>
                  <a:pt x="44" y="78"/>
                  <a:pt x="44" y="78"/>
                  <a:pt x="44" y="7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14"/>
                  <a:pt x="8" y="113"/>
                  <a:pt x="8" y="112"/>
                </a:cubicBezTo>
                <a:close/>
                <a:moveTo>
                  <a:pt x="14" y="120"/>
                </a:moveTo>
                <a:cubicBezTo>
                  <a:pt x="51" y="83"/>
                  <a:pt x="51" y="83"/>
                  <a:pt x="51" y="83"/>
                </a:cubicBezTo>
                <a:cubicBezTo>
                  <a:pt x="64" y="92"/>
                  <a:pt x="64" y="92"/>
                  <a:pt x="64" y="92"/>
                </a:cubicBezTo>
                <a:cubicBezTo>
                  <a:pt x="77" y="83"/>
                  <a:pt x="77" y="83"/>
                  <a:pt x="77" y="83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13" y="120"/>
                  <a:pt x="15" y="120"/>
                  <a:pt x="14" y="120"/>
                </a:cubicBezTo>
                <a:close/>
                <a:moveTo>
                  <a:pt x="120" y="112"/>
                </a:moveTo>
                <a:cubicBezTo>
                  <a:pt x="120" y="113"/>
                  <a:pt x="120" y="114"/>
                  <a:pt x="120" y="114"/>
                </a:cubicBezTo>
                <a:cubicBezTo>
                  <a:pt x="84" y="78"/>
                  <a:pt x="84" y="78"/>
                  <a:pt x="84" y="78"/>
                </a:cubicBezTo>
                <a:cubicBezTo>
                  <a:pt x="120" y="49"/>
                  <a:pt x="120" y="49"/>
                  <a:pt x="120" y="49"/>
                </a:cubicBezTo>
                <a:lnTo>
                  <a:pt x="120" y="112"/>
                </a:lnTo>
                <a:close/>
                <a:moveTo>
                  <a:pt x="64" y="83"/>
                </a:moveTo>
                <a:cubicBezTo>
                  <a:pt x="8" y="40"/>
                  <a:pt x="8" y="40"/>
                  <a:pt x="8" y="40"/>
                </a:cubicBezTo>
                <a:cubicBezTo>
                  <a:pt x="64" y="9"/>
                  <a:pt x="64" y="9"/>
                  <a:pt x="64" y="9"/>
                </a:cubicBezTo>
                <a:cubicBezTo>
                  <a:pt x="120" y="40"/>
                  <a:pt x="120" y="40"/>
                  <a:pt x="120" y="40"/>
                </a:cubicBezTo>
                <a:lnTo>
                  <a:pt x="64" y="8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3207607" y="1735686"/>
            <a:ext cx="383574" cy="381904"/>
          </a:xfrm>
          <a:custGeom>
            <a:gdLst>
              <a:gd fmla="*/ 59 w 128" name="T0"/>
              <a:gd fmla="*/ 96 h 128" name="T1"/>
              <a:gd fmla="*/ 29 w 128" name="T2"/>
              <a:gd fmla="*/ 96 h 128" name="T3"/>
              <a:gd fmla="*/ 20 w 128" name="T4"/>
              <a:gd fmla="*/ 100 h 128" name="T5"/>
              <a:gd fmla="*/ 29 w 128" name="T6"/>
              <a:gd fmla="*/ 104 h 128" name="T7"/>
              <a:gd fmla="*/ 59 w 128" name="T8"/>
              <a:gd fmla="*/ 104 h 128" name="T9"/>
              <a:gd fmla="*/ 108 w 128" name="T10"/>
              <a:gd fmla="*/ 100 h 128" name="T11"/>
              <a:gd fmla="*/ 44 w 128" name="T12"/>
              <a:gd fmla="*/ 110 h 128" name="T13"/>
              <a:gd fmla="*/ 44 w 128" name="T14"/>
              <a:gd fmla="*/ 90 h 128" name="T15"/>
              <a:gd fmla="*/ 44 w 128" name="T16"/>
              <a:gd fmla="*/ 110 h 128" name="T17"/>
              <a:gd fmla="*/ 59 w 128" name="T18"/>
              <a:gd fmla="*/ 32 h 128" name="T19"/>
              <a:gd fmla="*/ 29 w 128" name="T20"/>
              <a:gd fmla="*/ 32 h 128" name="T21"/>
              <a:gd fmla="*/ 20 w 128" name="T22"/>
              <a:gd fmla="*/ 36 h 128" name="T23"/>
              <a:gd fmla="*/ 29 w 128" name="T24"/>
              <a:gd fmla="*/ 40 h 128" name="T25"/>
              <a:gd fmla="*/ 59 w 128" name="T26"/>
              <a:gd fmla="*/ 40 h 128" name="T27"/>
              <a:gd fmla="*/ 108 w 128" name="T28"/>
              <a:gd fmla="*/ 36 h 128" name="T29"/>
              <a:gd fmla="*/ 44 w 128" name="T30"/>
              <a:gd fmla="*/ 46 h 128" name="T31"/>
              <a:gd fmla="*/ 44 w 128" name="T32"/>
              <a:gd fmla="*/ 26 h 128" name="T33"/>
              <a:gd fmla="*/ 44 w 128" name="T34"/>
              <a:gd fmla="*/ 46 h 128" name="T35"/>
              <a:gd fmla="*/ 95 w 128" name="T36"/>
              <a:gd fmla="*/ 64 h 128" name="T37"/>
              <a:gd fmla="*/ 65 w 128" name="T38"/>
              <a:gd fmla="*/ 64 h 128" name="T39"/>
              <a:gd fmla="*/ 20 w 128" name="T40"/>
              <a:gd fmla="*/ 68 h 128" name="T41"/>
              <a:gd fmla="*/ 65 w 128" name="T42"/>
              <a:gd fmla="*/ 72 h 128" name="T43"/>
              <a:gd fmla="*/ 95 w 128" name="T44"/>
              <a:gd fmla="*/ 72 h 128" name="T45"/>
              <a:gd fmla="*/ 108 w 128" name="T46"/>
              <a:gd fmla="*/ 68 h 128" name="T47"/>
              <a:gd fmla="*/ 80 w 128" name="T48"/>
              <a:gd fmla="*/ 78 h 128" name="T49"/>
              <a:gd fmla="*/ 80 w 128" name="T50"/>
              <a:gd fmla="*/ 58 h 128" name="T51"/>
              <a:gd fmla="*/ 80 w 128" name="T52"/>
              <a:gd fmla="*/ 78 h 128" name="T53"/>
              <a:gd fmla="*/ 16 w 128" name="T54"/>
              <a:gd fmla="*/ 0 h 128" name="T55"/>
              <a:gd fmla="*/ 0 w 128" name="T56"/>
              <a:gd fmla="*/ 112 h 128" name="T57"/>
              <a:gd fmla="*/ 112 w 128" name="T58"/>
              <a:gd fmla="*/ 128 h 128" name="T59"/>
              <a:gd fmla="*/ 128 w 128" name="T60"/>
              <a:gd fmla="*/ 16 h 128" name="T61"/>
              <a:gd fmla="*/ 120 w 128" name="T62"/>
              <a:gd fmla="*/ 112 h 128" name="T63"/>
              <a:gd fmla="*/ 16 w 128" name="T64"/>
              <a:gd fmla="*/ 120 h 128" name="T65"/>
              <a:gd fmla="*/ 8 w 128" name="T66"/>
              <a:gd fmla="*/ 16 h 128" name="T67"/>
              <a:gd fmla="*/ 112 w 128" name="T68"/>
              <a:gd fmla="*/ 8 h 128" name="T69"/>
              <a:gd fmla="*/ 120 w 128" name="T70"/>
              <a:gd fmla="*/ 112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104" y="96"/>
                </a:moveTo>
                <a:cubicBezTo>
                  <a:pt x="59" y="96"/>
                  <a:pt x="59" y="96"/>
                  <a:pt x="59" y="96"/>
                </a:cubicBezTo>
                <a:cubicBezTo>
                  <a:pt x="58" y="89"/>
                  <a:pt x="51" y="84"/>
                  <a:pt x="44" y="84"/>
                </a:cubicBezTo>
                <a:cubicBezTo>
                  <a:pt x="37" y="84"/>
                  <a:pt x="30" y="89"/>
                  <a:pt x="29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2" y="96"/>
                  <a:pt x="20" y="98"/>
                  <a:pt x="20" y="100"/>
                </a:cubicBezTo>
                <a:cubicBezTo>
                  <a:pt x="20" y="102"/>
                  <a:pt x="22" y="104"/>
                  <a:pt x="24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30" y="111"/>
                  <a:pt x="37" y="116"/>
                  <a:pt x="44" y="116"/>
                </a:cubicBezTo>
                <a:cubicBezTo>
                  <a:pt x="51" y="116"/>
                  <a:pt x="58" y="111"/>
                  <a:pt x="59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6" y="104"/>
                  <a:pt x="108" y="102"/>
                  <a:pt x="108" y="100"/>
                </a:cubicBezTo>
                <a:cubicBezTo>
                  <a:pt x="108" y="98"/>
                  <a:pt x="106" y="96"/>
                  <a:pt x="104" y="96"/>
                </a:cubicBezTo>
                <a:close/>
                <a:moveTo>
                  <a:pt x="44" y="110"/>
                </a:moveTo>
                <a:cubicBezTo>
                  <a:pt x="39" y="110"/>
                  <a:pt x="34" y="105"/>
                  <a:pt x="34" y="100"/>
                </a:cubicBezTo>
                <a:cubicBezTo>
                  <a:pt x="34" y="95"/>
                  <a:pt x="39" y="90"/>
                  <a:pt x="44" y="90"/>
                </a:cubicBezTo>
                <a:cubicBezTo>
                  <a:pt x="49" y="90"/>
                  <a:pt x="54" y="95"/>
                  <a:pt x="54" y="100"/>
                </a:cubicBezTo>
                <a:cubicBezTo>
                  <a:pt x="54" y="105"/>
                  <a:pt x="49" y="110"/>
                  <a:pt x="44" y="110"/>
                </a:cubicBezTo>
                <a:close/>
                <a:moveTo>
                  <a:pt x="104" y="32"/>
                </a:moveTo>
                <a:cubicBezTo>
                  <a:pt x="59" y="32"/>
                  <a:pt x="59" y="32"/>
                  <a:pt x="59" y="32"/>
                </a:cubicBezTo>
                <a:cubicBezTo>
                  <a:pt x="58" y="25"/>
                  <a:pt x="51" y="20"/>
                  <a:pt x="44" y="20"/>
                </a:cubicBezTo>
                <a:cubicBezTo>
                  <a:pt x="37" y="20"/>
                  <a:pt x="30" y="25"/>
                  <a:pt x="29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2" y="32"/>
                  <a:pt x="20" y="34"/>
                  <a:pt x="20" y="36"/>
                </a:cubicBezTo>
                <a:cubicBezTo>
                  <a:pt x="20" y="38"/>
                  <a:pt x="22" y="40"/>
                  <a:pt x="24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30" y="47"/>
                  <a:pt x="37" y="52"/>
                  <a:pt x="44" y="52"/>
                </a:cubicBezTo>
                <a:cubicBezTo>
                  <a:pt x="51" y="52"/>
                  <a:pt x="58" y="47"/>
                  <a:pt x="59" y="40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6" y="40"/>
                  <a:pt x="108" y="38"/>
                  <a:pt x="108" y="36"/>
                </a:cubicBezTo>
                <a:cubicBezTo>
                  <a:pt x="108" y="34"/>
                  <a:pt x="106" y="32"/>
                  <a:pt x="104" y="32"/>
                </a:cubicBezTo>
                <a:close/>
                <a:moveTo>
                  <a:pt x="44" y="46"/>
                </a:moveTo>
                <a:cubicBezTo>
                  <a:pt x="39" y="46"/>
                  <a:pt x="34" y="41"/>
                  <a:pt x="34" y="36"/>
                </a:cubicBezTo>
                <a:cubicBezTo>
                  <a:pt x="34" y="31"/>
                  <a:pt x="39" y="26"/>
                  <a:pt x="44" y="26"/>
                </a:cubicBezTo>
                <a:cubicBezTo>
                  <a:pt x="49" y="26"/>
                  <a:pt x="54" y="31"/>
                  <a:pt x="54" y="36"/>
                </a:cubicBezTo>
                <a:cubicBezTo>
                  <a:pt x="54" y="41"/>
                  <a:pt x="49" y="46"/>
                  <a:pt x="44" y="46"/>
                </a:cubicBezTo>
                <a:close/>
                <a:moveTo>
                  <a:pt x="104" y="64"/>
                </a:moveTo>
                <a:cubicBezTo>
                  <a:pt x="95" y="64"/>
                  <a:pt x="95" y="64"/>
                  <a:pt x="95" y="64"/>
                </a:cubicBezTo>
                <a:cubicBezTo>
                  <a:pt x="94" y="57"/>
                  <a:pt x="87" y="52"/>
                  <a:pt x="80" y="52"/>
                </a:cubicBezTo>
                <a:cubicBezTo>
                  <a:pt x="73" y="52"/>
                  <a:pt x="66" y="57"/>
                  <a:pt x="65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6" y="79"/>
                  <a:pt x="73" y="84"/>
                  <a:pt x="80" y="84"/>
                </a:cubicBezTo>
                <a:cubicBezTo>
                  <a:pt x="87" y="84"/>
                  <a:pt x="94" y="79"/>
                  <a:pt x="95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6" y="72"/>
                  <a:pt x="108" y="70"/>
                  <a:pt x="108" y="68"/>
                </a:cubicBezTo>
                <a:cubicBezTo>
                  <a:pt x="108" y="66"/>
                  <a:pt x="106" y="64"/>
                  <a:pt x="104" y="64"/>
                </a:cubicBezTo>
                <a:close/>
                <a:moveTo>
                  <a:pt x="80" y="78"/>
                </a:moveTo>
                <a:cubicBezTo>
                  <a:pt x="75" y="78"/>
                  <a:pt x="70" y="73"/>
                  <a:pt x="70" y="68"/>
                </a:cubicBezTo>
                <a:cubicBezTo>
                  <a:pt x="70" y="63"/>
                  <a:pt x="75" y="58"/>
                  <a:pt x="80" y="58"/>
                </a:cubicBezTo>
                <a:cubicBezTo>
                  <a:pt x="85" y="58"/>
                  <a:pt x="90" y="63"/>
                  <a:pt x="90" y="68"/>
                </a:cubicBezTo>
                <a:cubicBezTo>
                  <a:pt x="90" y="73"/>
                  <a:pt x="85" y="78"/>
                  <a:pt x="80" y="78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4255877" y="1699670"/>
            <a:ext cx="455070" cy="453936"/>
          </a:xfrm>
          <a:custGeom>
            <a:gdLst>
              <a:gd fmla="*/ 60 w 128" name="T0"/>
              <a:gd fmla="*/ 112 h 128" name="T1"/>
              <a:gd fmla="*/ 68 w 128" name="T2"/>
              <a:gd fmla="*/ 112 h 128" name="T3"/>
              <a:gd fmla="*/ 68 w 128" name="T4"/>
              <a:gd fmla="*/ 104 h 128" name="T5"/>
              <a:gd fmla="*/ 60 w 128" name="T6"/>
              <a:gd fmla="*/ 104 h 128" name="T7"/>
              <a:gd fmla="*/ 60 w 128" name="T8"/>
              <a:gd fmla="*/ 112 h 128" name="T9"/>
              <a:gd fmla="*/ 27 w 128" name="T10"/>
              <a:gd fmla="*/ 91 h 128" name="T11"/>
              <a:gd fmla="*/ 32 w 128" name="T12"/>
              <a:gd fmla="*/ 97 h 128" name="T13"/>
              <a:gd fmla="*/ 38 w 128" name="T14"/>
              <a:gd fmla="*/ 91 h 128" name="T15"/>
              <a:gd fmla="*/ 32 w 128" name="T16"/>
              <a:gd fmla="*/ 86 h 128" name="T17"/>
              <a:gd fmla="*/ 27 w 128" name="T18"/>
              <a:gd fmla="*/ 91 h 128" name="T19"/>
              <a:gd fmla="*/ 39 w 128" name="T20"/>
              <a:gd fmla="*/ 33 h 128" name="T21"/>
              <a:gd fmla="*/ 33 w 128" name="T22"/>
              <a:gd fmla="*/ 28 h 128" name="T23"/>
              <a:gd fmla="*/ 27 w 128" name="T24"/>
              <a:gd fmla="*/ 33 h 128" name="T25"/>
              <a:gd fmla="*/ 33 w 128" name="T26"/>
              <a:gd fmla="*/ 39 h 128" name="T27"/>
              <a:gd fmla="*/ 39 w 128" name="T28"/>
              <a:gd fmla="*/ 33 h 128" name="T29"/>
              <a:gd fmla="*/ 64 w 128" name="T30"/>
              <a:gd fmla="*/ 16 h 128" name="T31"/>
              <a:gd fmla="*/ 60 w 128" name="T32"/>
              <a:gd fmla="*/ 20 h 128" name="T33"/>
              <a:gd fmla="*/ 60 w 128" name="T34"/>
              <a:gd fmla="*/ 60 h 128" name="T35"/>
              <a:gd fmla="*/ 28 w 128" name="T36"/>
              <a:gd fmla="*/ 60 h 128" name="T37"/>
              <a:gd fmla="*/ 24 w 128" name="T38"/>
              <a:gd fmla="*/ 64 h 128" name="T39"/>
              <a:gd fmla="*/ 28 w 128" name="T40"/>
              <a:gd fmla="*/ 68 h 128" name="T41"/>
              <a:gd fmla="*/ 64 w 128" name="T42"/>
              <a:gd fmla="*/ 68 h 128" name="T43"/>
              <a:gd fmla="*/ 68 w 128" name="T44"/>
              <a:gd fmla="*/ 64 h 128" name="T45"/>
              <a:gd fmla="*/ 68 w 128" name="T46"/>
              <a:gd fmla="*/ 20 h 128" name="T47"/>
              <a:gd fmla="*/ 64 w 128" name="T48"/>
              <a:gd fmla="*/ 16 h 128" name="T49"/>
              <a:gd fmla="*/ 87 w 128" name="T50"/>
              <a:gd fmla="*/ 91 h 128" name="T51"/>
              <a:gd fmla="*/ 93 w 128" name="T52"/>
              <a:gd fmla="*/ 97 h 128" name="T53"/>
              <a:gd fmla="*/ 98 w 128" name="T54"/>
              <a:gd fmla="*/ 91 h 128" name="T55"/>
              <a:gd fmla="*/ 93 w 128" name="T56"/>
              <a:gd fmla="*/ 85 h 128" name="T57"/>
              <a:gd fmla="*/ 87 w 128" name="T58"/>
              <a:gd fmla="*/ 91 h 128" name="T59"/>
              <a:gd fmla="*/ 88 w 128" name="T60"/>
              <a:gd fmla="*/ 33 h 128" name="T61"/>
              <a:gd fmla="*/ 94 w 128" name="T62"/>
              <a:gd fmla="*/ 39 h 128" name="T63"/>
              <a:gd fmla="*/ 99 w 128" name="T64"/>
              <a:gd fmla="*/ 33 h 128" name="T65"/>
              <a:gd fmla="*/ 94 w 128" name="T66"/>
              <a:gd fmla="*/ 28 h 128" name="T67"/>
              <a:gd fmla="*/ 88 w 128" name="T68"/>
              <a:gd fmla="*/ 33 h 128" name="T69"/>
              <a:gd fmla="*/ 64 w 128" name="T70"/>
              <a:gd fmla="*/ 0 h 128" name="T71"/>
              <a:gd fmla="*/ 0 w 128" name="T72"/>
              <a:gd fmla="*/ 64 h 128" name="T73"/>
              <a:gd fmla="*/ 64 w 128" name="T74"/>
              <a:gd fmla="*/ 128 h 128" name="T75"/>
              <a:gd fmla="*/ 128 w 128" name="T76"/>
              <a:gd fmla="*/ 64 h 128" name="T77"/>
              <a:gd fmla="*/ 64 w 128" name="T78"/>
              <a:gd fmla="*/ 0 h 128" name="T79"/>
              <a:gd fmla="*/ 64 w 128" name="T80"/>
              <a:gd fmla="*/ 120 h 128" name="T81"/>
              <a:gd fmla="*/ 8 w 128" name="T82"/>
              <a:gd fmla="*/ 64 h 128" name="T83"/>
              <a:gd fmla="*/ 64 w 128" name="T84"/>
              <a:gd fmla="*/ 8 h 128" name="T85"/>
              <a:gd fmla="*/ 120 w 128" name="T86"/>
              <a:gd fmla="*/ 64 h 128" name="T87"/>
              <a:gd fmla="*/ 64 w 128" name="T88"/>
              <a:gd fmla="*/ 120 h 128" name="T89"/>
              <a:gd fmla="*/ 104 w 128" name="T90"/>
              <a:gd fmla="*/ 60 h 128" name="T91"/>
              <a:gd fmla="*/ 104 w 128" name="T92"/>
              <a:gd fmla="*/ 68 h 128" name="T93"/>
              <a:gd fmla="*/ 112 w 128" name="T94"/>
              <a:gd fmla="*/ 68 h 128" name="T95"/>
              <a:gd fmla="*/ 112 w 128" name="T96"/>
              <a:gd fmla="*/ 60 h 128" name="T97"/>
              <a:gd fmla="*/ 104 w 128" name="T98"/>
              <a:gd fmla="*/ 60 h 128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28" w="128">
                <a:moveTo>
                  <a:pt x="60" y="112"/>
                </a:moveTo>
                <a:cubicBezTo>
                  <a:pt x="68" y="112"/>
                  <a:pt x="68" y="112"/>
                  <a:pt x="68" y="112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0" y="104"/>
                  <a:pt x="60" y="104"/>
                  <a:pt x="60" y="104"/>
                </a:cubicBezTo>
                <a:lnTo>
                  <a:pt x="60" y="112"/>
                </a:lnTo>
                <a:close/>
                <a:moveTo>
                  <a:pt x="27" y="91"/>
                </a:moveTo>
                <a:cubicBezTo>
                  <a:pt x="32" y="97"/>
                  <a:pt x="32" y="97"/>
                  <a:pt x="32" y="97"/>
                </a:cubicBezTo>
                <a:cubicBezTo>
                  <a:pt x="38" y="91"/>
                  <a:pt x="38" y="91"/>
                  <a:pt x="38" y="91"/>
                </a:cubicBezTo>
                <a:cubicBezTo>
                  <a:pt x="32" y="86"/>
                  <a:pt x="32" y="86"/>
                  <a:pt x="32" y="86"/>
                </a:cubicBezTo>
                <a:lnTo>
                  <a:pt x="27" y="91"/>
                </a:lnTo>
                <a:close/>
                <a:moveTo>
                  <a:pt x="39" y="33"/>
                </a:moveTo>
                <a:cubicBezTo>
                  <a:pt x="33" y="28"/>
                  <a:pt x="33" y="28"/>
                  <a:pt x="33" y="28"/>
                </a:cubicBezTo>
                <a:cubicBezTo>
                  <a:pt x="27" y="33"/>
                  <a:pt x="27" y="33"/>
                  <a:pt x="27" y="33"/>
                </a:cubicBezTo>
                <a:cubicBezTo>
                  <a:pt x="33" y="39"/>
                  <a:pt x="33" y="39"/>
                  <a:pt x="33" y="39"/>
                </a:cubicBezTo>
                <a:lnTo>
                  <a:pt x="39" y="33"/>
                </a:lnTo>
                <a:close/>
                <a:moveTo>
                  <a:pt x="64" y="16"/>
                </a:moveTo>
                <a:cubicBezTo>
                  <a:pt x="62" y="16"/>
                  <a:pt x="60" y="18"/>
                  <a:pt x="60" y="20"/>
                </a:cubicBezTo>
                <a:cubicBezTo>
                  <a:pt x="60" y="60"/>
                  <a:pt x="60" y="60"/>
                  <a:pt x="60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4" y="62"/>
                  <a:pt x="24" y="64"/>
                </a:cubicBezTo>
                <a:cubicBezTo>
                  <a:pt x="24" y="66"/>
                  <a:pt x="26" y="68"/>
                  <a:pt x="28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6" y="68"/>
                  <a:pt x="68" y="66"/>
                  <a:pt x="68" y="64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18"/>
                  <a:pt x="66" y="16"/>
                  <a:pt x="64" y="16"/>
                </a:cubicBezTo>
                <a:close/>
                <a:moveTo>
                  <a:pt x="87" y="91"/>
                </a:moveTo>
                <a:cubicBezTo>
                  <a:pt x="93" y="97"/>
                  <a:pt x="93" y="97"/>
                  <a:pt x="93" y="97"/>
                </a:cubicBezTo>
                <a:cubicBezTo>
                  <a:pt x="98" y="91"/>
                  <a:pt x="98" y="91"/>
                  <a:pt x="98" y="91"/>
                </a:cubicBezTo>
                <a:cubicBezTo>
                  <a:pt x="93" y="85"/>
                  <a:pt x="93" y="85"/>
                  <a:pt x="93" y="85"/>
                </a:cubicBezTo>
                <a:lnTo>
                  <a:pt x="87" y="91"/>
                </a:lnTo>
                <a:close/>
                <a:moveTo>
                  <a:pt x="88" y="33"/>
                </a:moveTo>
                <a:cubicBezTo>
                  <a:pt x="94" y="39"/>
                  <a:pt x="94" y="39"/>
                  <a:pt x="94" y="39"/>
                </a:cubicBezTo>
                <a:cubicBezTo>
                  <a:pt x="99" y="33"/>
                  <a:pt x="99" y="33"/>
                  <a:pt x="99" y="33"/>
                </a:cubicBezTo>
                <a:cubicBezTo>
                  <a:pt x="94" y="28"/>
                  <a:pt x="94" y="28"/>
                  <a:pt x="94" y="28"/>
                </a:cubicBezTo>
                <a:lnTo>
                  <a:pt x="88" y="33"/>
                </a:lnTo>
                <a:close/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20"/>
                </a:moveTo>
                <a:cubicBezTo>
                  <a:pt x="33" y="120"/>
                  <a:pt x="8" y="95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95"/>
                  <a:pt x="95" y="120"/>
                  <a:pt x="64" y="120"/>
                </a:cubicBezTo>
                <a:close/>
                <a:moveTo>
                  <a:pt x="104" y="60"/>
                </a:moveTo>
                <a:cubicBezTo>
                  <a:pt x="104" y="68"/>
                  <a:pt x="104" y="68"/>
                  <a:pt x="104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0"/>
                  <a:pt x="112" y="60"/>
                  <a:pt x="112" y="60"/>
                </a:cubicBezTo>
                <a:lnTo>
                  <a:pt x="104" y="6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Freeform 35"/>
          <p:cNvSpPr>
            <a:spLocks noEditPoints="1"/>
          </p:cNvSpPr>
          <p:nvPr/>
        </p:nvSpPr>
        <p:spPr bwMode="auto">
          <a:xfrm>
            <a:off x="5336461" y="1706312"/>
            <a:ext cx="443002" cy="440652"/>
          </a:xfrm>
          <a:custGeom>
            <a:gdLst>
              <a:gd fmla="*/ 112 w 128" name="T0"/>
              <a:gd fmla="*/ 0 h 128" name="T1"/>
              <a:gd fmla="*/ 16 w 128" name="T2"/>
              <a:gd fmla="*/ 0 h 128" name="T3"/>
              <a:gd fmla="*/ 0 w 128" name="T4"/>
              <a:gd fmla="*/ 16 h 128" name="T5"/>
              <a:gd fmla="*/ 0 w 128" name="T6"/>
              <a:gd fmla="*/ 112 h 128" name="T7"/>
              <a:gd fmla="*/ 16 w 128" name="T8"/>
              <a:gd fmla="*/ 128 h 128" name="T9"/>
              <a:gd fmla="*/ 112 w 128" name="T10"/>
              <a:gd fmla="*/ 128 h 128" name="T11"/>
              <a:gd fmla="*/ 128 w 128" name="T12"/>
              <a:gd fmla="*/ 112 h 128" name="T13"/>
              <a:gd fmla="*/ 128 w 128" name="T14"/>
              <a:gd fmla="*/ 16 h 128" name="T15"/>
              <a:gd fmla="*/ 112 w 128" name="T16"/>
              <a:gd fmla="*/ 0 h 128" name="T17"/>
              <a:gd fmla="*/ 16 w 128" name="T18"/>
              <a:gd fmla="*/ 120 h 128" name="T19"/>
              <a:gd fmla="*/ 8 w 128" name="T20"/>
              <a:gd fmla="*/ 112 h 128" name="T21"/>
              <a:gd fmla="*/ 8 w 128" name="T22"/>
              <a:gd fmla="*/ 108 h 128" name="T23"/>
              <a:gd fmla="*/ 40 w 128" name="T24"/>
              <a:gd fmla="*/ 80 h 128" name="T25"/>
              <a:gd fmla="*/ 80 w 128" name="T26"/>
              <a:gd fmla="*/ 120 h 128" name="T27"/>
              <a:gd fmla="*/ 16 w 128" name="T28"/>
              <a:gd fmla="*/ 120 h 128" name="T29"/>
              <a:gd fmla="*/ 120 w 128" name="T30"/>
              <a:gd fmla="*/ 112 h 128" name="T31"/>
              <a:gd fmla="*/ 112 w 128" name="T32"/>
              <a:gd fmla="*/ 120 h 128" name="T33"/>
              <a:gd fmla="*/ 91 w 128" name="T34"/>
              <a:gd fmla="*/ 120 h 128" name="T35"/>
              <a:gd fmla="*/ 62 w 128" name="T36"/>
              <a:gd fmla="*/ 90 h 128" name="T37"/>
              <a:gd fmla="*/ 96 w 128" name="T38"/>
              <a:gd fmla="*/ 56 h 128" name="T39"/>
              <a:gd fmla="*/ 120 w 128" name="T40"/>
              <a:gd fmla="*/ 80 h 128" name="T41"/>
              <a:gd fmla="*/ 120 w 128" name="T42"/>
              <a:gd fmla="*/ 112 h 128" name="T43"/>
              <a:gd fmla="*/ 120 w 128" name="T44"/>
              <a:gd fmla="*/ 69 h 128" name="T45"/>
              <a:gd fmla="*/ 96 w 128" name="T46"/>
              <a:gd fmla="*/ 44 h 128" name="T47"/>
              <a:gd fmla="*/ 56 w 128" name="T48"/>
              <a:gd fmla="*/ 84 h 128" name="T49"/>
              <a:gd fmla="*/ 40 w 128" name="T50"/>
              <a:gd fmla="*/ 68 h 128" name="T51"/>
              <a:gd fmla="*/ 8 w 128" name="T52"/>
              <a:gd fmla="*/ 97 h 128" name="T53"/>
              <a:gd fmla="*/ 8 w 128" name="T54"/>
              <a:gd fmla="*/ 16 h 128" name="T55"/>
              <a:gd fmla="*/ 16 w 128" name="T56"/>
              <a:gd fmla="*/ 8 h 128" name="T57"/>
              <a:gd fmla="*/ 112 w 128" name="T58"/>
              <a:gd fmla="*/ 8 h 128" name="T59"/>
              <a:gd fmla="*/ 120 w 128" name="T60"/>
              <a:gd fmla="*/ 16 h 128" name="T61"/>
              <a:gd fmla="*/ 120 w 128" name="T62"/>
              <a:gd fmla="*/ 69 h 128" name="T63"/>
              <a:gd fmla="*/ 32 w 128" name="T64"/>
              <a:gd fmla="*/ 16 h 128" name="T65"/>
              <a:gd fmla="*/ 16 w 128" name="T66"/>
              <a:gd fmla="*/ 32 h 128" name="T67"/>
              <a:gd fmla="*/ 32 w 128" name="T68"/>
              <a:gd fmla="*/ 48 h 128" name="T69"/>
              <a:gd fmla="*/ 48 w 128" name="T70"/>
              <a:gd fmla="*/ 32 h 128" name="T71"/>
              <a:gd fmla="*/ 32 w 128" name="T72"/>
              <a:gd fmla="*/ 16 h 128" name="T73"/>
              <a:gd fmla="*/ 32 w 128" name="T74"/>
              <a:gd fmla="*/ 40 h 128" name="T75"/>
              <a:gd fmla="*/ 24 w 128" name="T76"/>
              <a:gd fmla="*/ 32 h 128" name="T77"/>
              <a:gd fmla="*/ 32 w 128" name="T78"/>
              <a:gd fmla="*/ 24 h 128" name="T79"/>
              <a:gd fmla="*/ 40 w 128" name="T80"/>
              <a:gd fmla="*/ 32 h 128" name="T81"/>
              <a:gd fmla="*/ 32 w 128" name="T82"/>
              <a:gd fmla="*/ 40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  <a:moveTo>
                  <a:pt x="120" y="69"/>
                </a:moveTo>
                <a:cubicBezTo>
                  <a:pt x="96" y="44"/>
                  <a:pt x="96" y="44"/>
                  <a:pt x="96" y="44"/>
                </a:cubicBezTo>
                <a:cubicBezTo>
                  <a:pt x="56" y="84"/>
                  <a:pt x="56" y="84"/>
                  <a:pt x="56" y="84"/>
                </a:cubicBezTo>
                <a:cubicBezTo>
                  <a:pt x="40" y="68"/>
                  <a:pt x="40" y="68"/>
                  <a:pt x="40" y="68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69"/>
                </a:lnTo>
                <a:close/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  <a:close/>
                <a:moveTo>
                  <a:pt x="32" y="40"/>
                </a:moveTo>
                <a:cubicBezTo>
                  <a:pt x="28" y="40"/>
                  <a:pt x="24" y="36"/>
                  <a:pt x="24" y="32"/>
                </a:cubicBezTo>
                <a:cubicBezTo>
                  <a:pt x="24" y="28"/>
                  <a:pt x="28" y="24"/>
                  <a:pt x="32" y="24"/>
                </a:cubicBezTo>
                <a:cubicBezTo>
                  <a:pt x="36" y="24"/>
                  <a:pt x="40" y="28"/>
                  <a:pt x="40" y="32"/>
                </a:cubicBezTo>
                <a:cubicBezTo>
                  <a:pt x="40" y="36"/>
                  <a:pt x="36" y="40"/>
                  <a:pt x="32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7" name="Freeform 39"/>
          <p:cNvSpPr>
            <a:spLocks noEditPoints="1"/>
          </p:cNvSpPr>
          <p:nvPr/>
        </p:nvSpPr>
        <p:spPr bwMode="auto">
          <a:xfrm>
            <a:off x="6629028" y="1720588"/>
            <a:ext cx="414298" cy="412100"/>
          </a:xfrm>
          <a:custGeom>
            <a:gdLst>
              <a:gd fmla="*/ 112 w 128" name="T0"/>
              <a:gd fmla="*/ 0 h 128" name="T1"/>
              <a:gd fmla="*/ 68 w 128" name="T2"/>
              <a:gd fmla="*/ 12 h 128" name="T3"/>
              <a:gd fmla="*/ 60 w 128" name="T4"/>
              <a:gd fmla="*/ 12 h 128" name="T5"/>
              <a:gd fmla="*/ 16 w 128" name="T6"/>
              <a:gd fmla="*/ 0 h 128" name="T7"/>
              <a:gd fmla="*/ 0 w 128" name="T8"/>
              <a:gd fmla="*/ 16 h 128" name="T9"/>
              <a:gd fmla="*/ 0 w 128" name="T10"/>
              <a:gd fmla="*/ 100 h 128" name="T11"/>
              <a:gd fmla="*/ 16 w 128" name="T12"/>
              <a:gd fmla="*/ 116 h 128" name="T13"/>
              <a:gd fmla="*/ 60 w 128" name="T14"/>
              <a:gd fmla="*/ 128 h 128" name="T15"/>
              <a:gd fmla="*/ 68 w 128" name="T16"/>
              <a:gd fmla="*/ 128 h 128" name="T17"/>
              <a:gd fmla="*/ 112 w 128" name="T18"/>
              <a:gd fmla="*/ 116 h 128" name="T19"/>
              <a:gd fmla="*/ 128 w 128" name="T20"/>
              <a:gd fmla="*/ 100 h 128" name="T21"/>
              <a:gd fmla="*/ 128 w 128" name="T22"/>
              <a:gd fmla="*/ 16 h 128" name="T23"/>
              <a:gd fmla="*/ 112 w 128" name="T24"/>
              <a:gd fmla="*/ 0 h 128" name="T25"/>
              <a:gd fmla="*/ 60 w 128" name="T26"/>
              <a:gd fmla="*/ 120 h 128" name="T27"/>
              <a:gd fmla="*/ 16 w 128" name="T28"/>
              <a:gd fmla="*/ 108 h 128" name="T29"/>
              <a:gd fmla="*/ 8 w 128" name="T30"/>
              <a:gd fmla="*/ 100 h 128" name="T31"/>
              <a:gd fmla="*/ 8 w 128" name="T32"/>
              <a:gd fmla="*/ 16 h 128" name="T33"/>
              <a:gd fmla="*/ 16 w 128" name="T34"/>
              <a:gd fmla="*/ 8 h 128" name="T35"/>
              <a:gd fmla="*/ 60 w 128" name="T36"/>
              <a:gd fmla="*/ 20 h 128" name="T37"/>
              <a:gd fmla="*/ 60 w 128" name="T38"/>
              <a:gd fmla="*/ 120 h 128" name="T39"/>
              <a:gd fmla="*/ 120 w 128" name="T40"/>
              <a:gd fmla="*/ 100 h 128" name="T41"/>
              <a:gd fmla="*/ 112 w 128" name="T42"/>
              <a:gd fmla="*/ 108 h 128" name="T43"/>
              <a:gd fmla="*/ 68 w 128" name="T44"/>
              <a:gd fmla="*/ 120 h 128" name="T45"/>
              <a:gd fmla="*/ 68 w 128" name="T46"/>
              <a:gd fmla="*/ 20 h 128" name="T47"/>
              <a:gd fmla="*/ 112 w 128" name="T48"/>
              <a:gd fmla="*/ 8 h 128" name="T49"/>
              <a:gd fmla="*/ 120 w 128" name="T50"/>
              <a:gd fmla="*/ 16 h 128" name="T51"/>
              <a:gd fmla="*/ 120 w 128" name="T52"/>
              <a:gd fmla="*/ 100 h 12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28" w="128">
                <a:moveTo>
                  <a:pt x="112" y="0"/>
                </a:moveTo>
                <a:cubicBezTo>
                  <a:pt x="112" y="0"/>
                  <a:pt x="89" y="6"/>
                  <a:pt x="68" y="12"/>
                </a:cubicBezTo>
                <a:cubicBezTo>
                  <a:pt x="65" y="12"/>
                  <a:pt x="63" y="12"/>
                  <a:pt x="60" y="12"/>
                </a:cubicBezTo>
                <a:cubicBezTo>
                  <a:pt x="40" y="7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9"/>
                  <a:pt x="8" y="113"/>
                  <a:pt x="16" y="116"/>
                </a:cubicBezTo>
                <a:cubicBezTo>
                  <a:pt x="16" y="116"/>
                  <a:pt x="38" y="122"/>
                  <a:pt x="60" y="128"/>
                </a:cubicBezTo>
                <a:cubicBezTo>
                  <a:pt x="63" y="128"/>
                  <a:pt x="65" y="128"/>
                  <a:pt x="68" y="128"/>
                </a:cubicBezTo>
                <a:cubicBezTo>
                  <a:pt x="90" y="122"/>
                  <a:pt x="112" y="116"/>
                  <a:pt x="112" y="116"/>
                </a:cubicBezTo>
                <a:cubicBezTo>
                  <a:pt x="120" y="114"/>
                  <a:pt x="128" y="109"/>
                  <a:pt x="128" y="10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60" y="120"/>
                </a:moveTo>
                <a:cubicBezTo>
                  <a:pt x="38" y="114"/>
                  <a:pt x="16" y="108"/>
                  <a:pt x="16" y="108"/>
                </a:cubicBezTo>
                <a:cubicBezTo>
                  <a:pt x="11" y="107"/>
                  <a:pt x="8" y="104"/>
                  <a:pt x="8" y="10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20"/>
                  <a:pt x="60" y="20"/>
                  <a:pt x="60" y="20"/>
                </a:cubicBezTo>
                <a:lnTo>
                  <a:pt x="60" y="120"/>
                </a:lnTo>
                <a:close/>
                <a:moveTo>
                  <a:pt x="120" y="100"/>
                </a:moveTo>
                <a:cubicBezTo>
                  <a:pt x="120" y="104"/>
                  <a:pt x="116" y="107"/>
                  <a:pt x="112" y="108"/>
                </a:cubicBezTo>
                <a:cubicBezTo>
                  <a:pt x="112" y="108"/>
                  <a:pt x="90" y="114"/>
                  <a:pt x="68" y="120"/>
                </a:cubicBezTo>
                <a:cubicBezTo>
                  <a:pt x="68" y="20"/>
                  <a:pt x="68" y="20"/>
                  <a:pt x="68" y="20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3" name="Freeform 43"/>
          <p:cNvSpPr>
            <a:spLocks noEditPoints="1"/>
          </p:cNvSpPr>
          <p:nvPr/>
        </p:nvSpPr>
        <p:spPr bwMode="auto">
          <a:xfrm>
            <a:off x="7826654" y="1711317"/>
            <a:ext cx="379680" cy="430642"/>
          </a:xfrm>
          <a:custGeom>
            <a:gdLst>
              <a:gd fmla="*/ 84 w 112" name="T0"/>
              <a:gd fmla="*/ 76 h 128" name="T1"/>
              <a:gd fmla="*/ 28 w 112" name="T2"/>
              <a:gd fmla="*/ 76 h 128" name="T3"/>
              <a:gd fmla="*/ 24 w 112" name="T4"/>
              <a:gd fmla="*/ 80 h 128" name="T5"/>
              <a:gd fmla="*/ 28 w 112" name="T6"/>
              <a:gd fmla="*/ 84 h 128" name="T7"/>
              <a:gd fmla="*/ 84 w 112" name="T8"/>
              <a:gd fmla="*/ 84 h 128" name="T9"/>
              <a:gd fmla="*/ 88 w 112" name="T10"/>
              <a:gd fmla="*/ 80 h 128" name="T11"/>
              <a:gd fmla="*/ 84 w 112" name="T12"/>
              <a:gd fmla="*/ 76 h 128" name="T13"/>
              <a:gd fmla="*/ 84 w 112" name="T14"/>
              <a:gd fmla="*/ 96 h 128" name="T15"/>
              <a:gd fmla="*/ 28 w 112" name="T16"/>
              <a:gd fmla="*/ 96 h 128" name="T17"/>
              <a:gd fmla="*/ 24 w 112" name="T18"/>
              <a:gd fmla="*/ 100 h 128" name="T19"/>
              <a:gd fmla="*/ 28 w 112" name="T20"/>
              <a:gd fmla="*/ 104 h 128" name="T21"/>
              <a:gd fmla="*/ 84 w 112" name="T22"/>
              <a:gd fmla="*/ 104 h 128" name="T23"/>
              <a:gd fmla="*/ 88 w 112" name="T24"/>
              <a:gd fmla="*/ 100 h 128" name="T25"/>
              <a:gd fmla="*/ 84 w 112" name="T26"/>
              <a:gd fmla="*/ 96 h 128" name="T27"/>
              <a:gd fmla="*/ 96 w 112" name="T28"/>
              <a:gd fmla="*/ 16 h 128" name="T29"/>
              <a:gd fmla="*/ 84 w 112" name="T30"/>
              <a:gd fmla="*/ 16 h 128" name="T31"/>
              <a:gd fmla="*/ 84 w 112" name="T32"/>
              <a:gd fmla="*/ 8 h 128" name="T33"/>
              <a:gd fmla="*/ 73 w 112" name="T34"/>
              <a:gd fmla="*/ 8 h 128" name="T35"/>
              <a:gd fmla="*/ 56 w 112" name="T36"/>
              <a:gd fmla="*/ 0 h 128" name="T37"/>
              <a:gd fmla="*/ 39 w 112" name="T38"/>
              <a:gd fmla="*/ 8 h 128" name="T39"/>
              <a:gd fmla="*/ 28 w 112" name="T40"/>
              <a:gd fmla="*/ 8 h 128" name="T41"/>
              <a:gd fmla="*/ 28 w 112" name="T42"/>
              <a:gd fmla="*/ 16 h 128" name="T43"/>
              <a:gd fmla="*/ 16 w 112" name="T44"/>
              <a:gd fmla="*/ 16 h 128" name="T45"/>
              <a:gd fmla="*/ 0 w 112" name="T46"/>
              <a:gd fmla="*/ 32 h 128" name="T47"/>
              <a:gd fmla="*/ 0 w 112" name="T48"/>
              <a:gd fmla="*/ 112 h 128" name="T49"/>
              <a:gd fmla="*/ 16 w 112" name="T50"/>
              <a:gd fmla="*/ 128 h 128" name="T51"/>
              <a:gd fmla="*/ 96 w 112" name="T52"/>
              <a:gd fmla="*/ 128 h 128" name="T53"/>
              <a:gd fmla="*/ 112 w 112" name="T54"/>
              <a:gd fmla="*/ 112 h 128" name="T55"/>
              <a:gd fmla="*/ 112 w 112" name="T56"/>
              <a:gd fmla="*/ 32 h 128" name="T57"/>
              <a:gd fmla="*/ 96 w 112" name="T58"/>
              <a:gd fmla="*/ 16 h 128" name="T59"/>
              <a:gd fmla="*/ 36 w 112" name="T60"/>
              <a:gd fmla="*/ 16 h 128" name="T61"/>
              <a:gd fmla="*/ 45 w 112" name="T62"/>
              <a:gd fmla="*/ 16 h 128" name="T63"/>
              <a:gd fmla="*/ 56 w 112" name="T64"/>
              <a:gd fmla="*/ 8 h 128" name="T65"/>
              <a:gd fmla="*/ 67 w 112" name="T66"/>
              <a:gd fmla="*/ 16 h 128" name="T67"/>
              <a:gd fmla="*/ 76 w 112" name="T68"/>
              <a:gd fmla="*/ 16 h 128" name="T69"/>
              <a:gd fmla="*/ 76 w 112" name="T70"/>
              <a:gd fmla="*/ 32 h 128" name="T71"/>
              <a:gd fmla="*/ 36 w 112" name="T72"/>
              <a:gd fmla="*/ 32 h 128" name="T73"/>
              <a:gd fmla="*/ 36 w 112" name="T74"/>
              <a:gd fmla="*/ 16 h 128" name="T75"/>
              <a:gd fmla="*/ 104 w 112" name="T76"/>
              <a:gd fmla="*/ 112 h 128" name="T77"/>
              <a:gd fmla="*/ 96 w 112" name="T78"/>
              <a:gd fmla="*/ 120 h 128" name="T79"/>
              <a:gd fmla="*/ 16 w 112" name="T80"/>
              <a:gd fmla="*/ 120 h 128" name="T81"/>
              <a:gd fmla="*/ 8 w 112" name="T82"/>
              <a:gd fmla="*/ 112 h 128" name="T83"/>
              <a:gd fmla="*/ 8 w 112" name="T84"/>
              <a:gd fmla="*/ 32 h 128" name="T85"/>
              <a:gd fmla="*/ 16 w 112" name="T86"/>
              <a:gd fmla="*/ 24 h 128" name="T87"/>
              <a:gd fmla="*/ 28 w 112" name="T88"/>
              <a:gd fmla="*/ 24 h 128" name="T89"/>
              <a:gd fmla="*/ 28 w 112" name="T90"/>
              <a:gd fmla="*/ 40 h 128" name="T91"/>
              <a:gd fmla="*/ 84 w 112" name="T92"/>
              <a:gd fmla="*/ 40 h 128" name="T93"/>
              <a:gd fmla="*/ 84 w 112" name="T94"/>
              <a:gd fmla="*/ 24 h 128" name="T95"/>
              <a:gd fmla="*/ 96 w 112" name="T96"/>
              <a:gd fmla="*/ 24 h 128" name="T97"/>
              <a:gd fmla="*/ 104 w 112" name="T98"/>
              <a:gd fmla="*/ 32 h 128" name="T99"/>
              <a:gd fmla="*/ 104 w 112" name="T100"/>
              <a:gd fmla="*/ 112 h 128" name="T101"/>
              <a:gd fmla="*/ 84 w 112" name="T102"/>
              <a:gd fmla="*/ 56 h 128" name="T103"/>
              <a:gd fmla="*/ 28 w 112" name="T104"/>
              <a:gd fmla="*/ 56 h 128" name="T105"/>
              <a:gd fmla="*/ 24 w 112" name="T106"/>
              <a:gd fmla="*/ 60 h 128" name="T107"/>
              <a:gd fmla="*/ 28 w 112" name="T108"/>
              <a:gd fmla="*/ 64 h 128" name="T109"/>
              <a:gd fmla="*/ 84 w 112" name="T110"/>
              <a:gd fmla="*/ 64 h 128" name="T111"/>
              <a:gd fmla="*/ 88 w 112" name="T112"/>
              <a:gd fmla="*/ 60 h 128" name="T113"/>
              <a:gd fmla="*/ 84 w 112" name="T114"/>
              <a:gd fmla="*/ 56 h 128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28" w="112">
                <a:moveTo>
                  <a:pt x="84" y="76"/>
                </a:move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4" y="82"/>
                  <a:pt x="26" y="84"/>
                  <a:pt x="28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84"/>
                  <a:pt x="88" y="82"/>
                  <a:pt x="88" y="80"/>
                </a:cubicBezTo>
                <a:cubicBezTo>
                  <a:pt x="88" y="78"/>
                  <a:pt x="86" y="76"/>
                  <a:pt x="84" y="76"/>
                </a:cubicBezTo>
                <a:close/>
                <a:moveTo>
                  <a:pt x="84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6" y="104"/>
                  <a:pt x="88" y="102"/>
                  <a:pt x="88" y="100"/>
                </a:cubicBezTo>
                <a:cubicBezTo>
                  <a:pt x="88" y="98"/>
                  <a:pt x="86" y="96"/>
                  <a:pt x="84" y="96"/>
                </a:cubicBezTo>
                <a:close/>
                <a:moveTo>
                  <a:pt x="9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0" y="3"/>
                  <a:pt x="63" y="0"/>
                  <a:pt x="56" y="0"/>
                </a:cubicBezTo>
                <a:cubicBezTo>
                  <a:pt x="49" y="0"/>
                  <a:pt x="42" y="3"/>
                  <a:pt x="39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6"/>
                  <a:pt x="28" y="16"/>
                  <a:pt x="28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105" y="128"/>
                  <a:pt x="112" y="121"/>
                  <a:pt x="112" y="11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23"/>
                  <a:pt x="105" y="16"/>
                  <a:pt x="96" y="16"/>
                </a:cubicBezTo>
                <a:close/>
                <a:moveTo>
                  <a:pt x="36" y="16"/>
                </a:moveTo>
                <a:cubicBezTo>
                  <a:pt x="45" y="16"/>
                  <a:pt x="45" y="16"/>
                  <a:pt x="45" y="16"/>
                </a:cubicBezTo>
                <a:cubicBezTo>
                  <a:pt x="45" y="12"/>
                  <a:pt x="50" y="8"/>
                  <a:pt x="56" y="8"/>
                </a:cubicBezTo>
                <a:cubicBezTo>
                  <a:pt x="62" y="8"/>
                  <a:pt x="67" y="12"/>
                  <a:pt x="67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32"/>
                  <a:pt x="76" y="32"/>
                  <a:pt x="76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16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40"/>
                  <a:pt x="28" y="40"/>
                  <a:pt x="28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100" y="24"/>
                  <a:pt x="104" y="28"/>
                  <a:pt x="104" y="32"/>
                </a:cubicBezTo>
                <a:lnTo>
                  <a:pt x="104" y="112"/>
                </a:lnTo>
                <a:close/>
                <a:moveTo>
                  <a:pt x="84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6" y="64"/>
                  <a:pt x="88" y="62"/>
                  <a:pt x="88" y="60"/>
                </a:cubicBezTo>
                <a:cubicBezTo>
                  <a:pt x="88" y="58"/>
                  <a:pt x="86" y="56"/>
                  <a:pt x="84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838442" y="1723901"/>
            <a:ext cx="406792" cy="405474"/>
          </a:xfrm>
          <a:custGeom>
            <a:gdLst>
              <a:gd fmla="*/ 120 w 128" name="T0"/>
              <a:gd fmla="*/ 48 h 128" name="T1"/>
              <a:gd fmla="*/ 120 w 128" name="T2"/>
              <a:gd fmla="*/ 112 h 128" name="T3"/>
              <a:gd fmla="*/ 111 w 128" name="T4"/>
              <a:gd fmla="*/ 120 h 128" name="T5"/>
              <a:gd fmla="*/ 16 w 128" name="T6"/>
              <a:gd fmla="*/ 120 h 128" name="T7"/>
              <a:gd fmla="*/ 8 w 128" name="T8"/>
              <a:gd fmla="*/ 112 h 128" name="T9"/>
              <a:gd fmla="*/ 8 w 128" name="T10"/>
              <a:gd fmla="*/ 17 h 128" name="T11"/>
              <a:gd fmla="*/ 16 w 128" name="T12"/>
              <a:gd fmla="*/ 8 h 128" name="T13"/>
              <a:gd fmla="*/ 80 w 128" name="T14"/>
              <a:gd fmla="*/ 8 h 128" name="T15"/>
              <a:gd fmla="*/ 80 w 128" name="T16"/>
              <a:gd fmla="*/ 0 h 128" name="T17"/>
              <a:gd fmla="*/ 16 w 128" name="T18"/>
              <a:gd fmla="*/ 0 h 128" name="T19"/>
              <a:gd fmla="*/ 0 w 128" name="T20"/>
              <a:gd fmla="*/ 17 h 128" name="T21"/>
              <a:gd fmla="*/ 0 w 128" name="T22"/>
              <a:gd fmla="*/ 112 h 128" name="T23"/>
              <a:gd fmla="*/ 16 w 128" name="T24"/>
              <a:gd fmla="*/ 128 h 128" name="T25"/>
              <a:gd fmla="*/ 111 w 128" name="T26"/>
              <a:gd fmla="*/ 128 h 128" name="T27"/>
              <a:gd fmla="*/ 128 w 128" name="T28"/>
              <a:gd fmla="*/ 112 h 128" name="T29"/>
              <a:gd fmla="*/ 128 w 128" name="T30"/>
              <a:gd fmla="*/ 48 h 128" name="T31"/>
              <a:gd fmla="*/ 120 w 128" name="T32"/>
              <a:gd fmla="*/ 48 h 128" name="T33"/>
              <a:gd fmla="*/ 32 w 128" name="T34"/>
              <a:gd fmla="*/ 72 h 128" name="T35"/>
              <a:gd fmla="*/ 15 w 128" name="T36"/>
              <a:gd fmla="*/ 107 h 128" name="T37"/>
              <a:gd fmla="*/ 21 w 128" name="T38"/>
              <a:gd fmla="*/ 113 h 128" name="T39"/>
              <a:gd fmla="*/ 56 w 128" name="T40"/>
              <a:gd fmla="*/ 95 h 128" name="T41"/>
              <a:gd fmla="*/ 60 w 128" name="T42"/>
              <a:gd fmla="*/ 93 h 128" name="T43"/>
              <a:gd fmla="*/ 122 w 128" name="T44"/>
              <a:gd fmla="*/ 32 h 128" name="T45"/>
              <a:gd fmla="*/ 122 w 128" name="T46"/>
              <a:gd fmla="*/ 20 h 128" name="T47"/>
              <a:gd fmla="*/ 108 w 128" name="T48"/>
              <a:gd fmla="*/ 6 h 128" name="T49"/>
              <a:gd fmla="*/ 96 w 128" name="T50"/>
              <a:gd fmla="*/ 6 h 128" name="T51"/>
              <a:gd fmla="*/ 34 w 128" name="T52"/>
              <a:gd fmla="*/ 68 h 128" name="T53"/>
              <a:gd fmla="*/ 32 w 128" name="T54"/>
              <a:gd fmla="*/ 72 h 128" name="T55"/>
              <a:gd fmla="*/ 99 w 128" name="T56"/>
              <a:gd fmla="*/ 15 h 128" name="T57"/>
              <a:gd fmla="*/ 105 w 128" name="T58"/>
              <a:gd fmla="*/ 15 h 128" name="T59"/>
              <a:gd fmla="*/ 113 w 128" name="T60"/>
              <a:gd fmla="*/ 23 h 128" name="T61"/>
              <a:gd fmla="*/ 113 w 128" name="T62"/>
              <a:gd fmla="*/ 29 h 128" name="T63"/>
              <a:gd fmla="*/ 105 w 128" name="T64"/>
              <a:gd fmla="*/ 37 h 128" name="T65"/>
              <a:gd fmla="*/ 91 w 128" name="T66"/>
              <a:gd fmla="*/ 23 h 128" name="T67"/>
              <a:gd fmla="*/ 99 w 128" name="T68"/>
              <a:gd fmla="*/ 15 h 128" name="T69"/>
              <a:gd fmla="*/ 85 w 128" name="T70"/>
              <a:gd fmla="*/ 29 h 128" name="T71"/>
              <a:gd fmla="*/ 99 w 128" name="T72"/>
              <a:gd fmla="*/ 43 h 128" name="T73"/>
              <a:gd fmla="*/ 54 w 128" name="T74"/>
              <a:gd fmla="*/ 88 h 128" name="T75"/>
              <a:gd fmla="*/ 40 w 128" name="T76"/>
              <a:gd fmla="*/ 74 h 128" name="T77"/>
              <a:gd fmla="*/ 85 w 128" name="T78"/>
              <a:gd fmla="*/ 29 h 128" name="T79"/>
              <a:gd fmla="*/ 47 w 128" name="T80"/>
              <a:gd fmla="*/ 92 h 128" name="T81"/>
              <a:gd fmla="*/ 26 w 128" name="T82"/>
              <a:gd fmla="*/ 105 h 128" name="T83"/>
              <a:gd fmla="*/ 23 w 128" name="T84"/>
              <a:gd fmla="*/ 102 h 128" name="T85"/>
              <a:gd fmla="*/ 36 w 128" name="T86"/>
              <a:gd fmla="*/ 81 h 128" name="T87"/>
              <a:gd fmla="*/ 47 w 128" name="T88"/>
              <a:gd fmla="*/ 92 h 128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28" w="128">
                <a:moveTo>
                  <a:pt x="120" y="48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48"/>
                  <a:pt x="128" y="48"/>
                  <a:pt x="128" y="48"/>
                </a:cubicBezTo>
                <a:lnTo>
                  <a:pt x="120" y="48"/>
                </a:lnTo>
                <a:close/>
                <a:moveTo>
                  <a:pt x="32" y="72"/>
                </a:moveTo>
                <a:cubicBezTo>
                  <a:pt x="15" y="107"/>
                  <a:pt x="15" y="107"/>
                  <a:pt x="15" y="107"/>
                </a:cubicBezTo>
                <a:cubicBezTo>
                  <a:pt x="14" y="111"/>
                  <a:pt x="17" y="115"/>
                  <a:pt x="21" y="113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9" y="95"/>
                  <a:pt x="60" y="93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28"/>
                  <a:pt x="125" y="23"/>
                  <a:pt x="122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3"/>
                  <a:pt x="99" y="3"/>
                  <a:pt x="96" y="6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9"/>
                  <a:pt x="33" y="71"/>
                  <a:pt x="32" y="72"/>
                </a:cubicBezTo>
                <a:close/>
                <a:moveTo>
                  <a:pt x="99" y="15"/>
                </a:moveTo>
                <a:cubicBezTo>
                  <a:pt x="101" y="13"/>
                  <a:pt x="103" y="13"/>
                  <a:pt x="105" y="1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7"/>
                  <a:pt x="113" y="29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91" y="23"/>
                  <a:pt x="91" y="23"/>
                  <a:pt x="91" y="23"/>
                </a:cubicBezTo>
                <a:lnTo>
                  <a:pt x="99" y="15"/>
                </a:lnTo>
                <a:close/>
                <a:moveTo>
                  <a:pt x="85" y="29"/>
                </a:moveTo>
                <a:cubicBezTo>
                  <a:pt x="99" y="43"/>
                  <a:pt x="99" y="43"/>
                  <a:pt x="99" y="43"/>
                </a:cubicBezTo>
                <a:cubicBezTo>
                  <a:pt x="54" y="88"/>
                  <a:pt x="54" y="88"/>
                  <a:pt x="54" y="88"/>
                </a:cubicBezTo>
                <a:cubicBezTo>
                  <a:pt x="49" y="83"/>
                  <a:pt x="42" y="75"/>
                  <a:pt x="40" y="74"/>
                </a:cubicBezTo>
                <a:lnTo>
                  <a:pt x="85" y="29"/>
                </a:lnTo>
                <a:close/>
                <a:moveTo>
                  <a:pt x="47" y="92"/>
                </a:moveTo>
                <a:cubicBezTo>
                  <a:pt x="26" y="105"/>
                  <a:pt x="26" y="105"/>
                  <a:pt x="26" y="105"/>
                </a:cubicBezTo>
                <a:cubicBezTo>
                  <a:pt x="24" y="106"/>
                  <a:pt x="22" y="104"/>
                  <a:pt x="23" y="102"/>
                </a:cubicBezTo>
                <a:cubicBezTo>
                  <a:pt x="36" y="81"/>
                  <a:pt x="36" y="81"/>
                  <a:pt x="36" y="81"/>
                </a:cubicBezTo>
                <a:lnTo>
                  <a:pt x="47" y="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5449805" y="3479139"/>
            <a:ext cx="475148" cy="464542"/>
            <a:chOff x="1020763" y="2852738"/>
            <a:chExt cx="711200" cy="695325"/>
          </a:xfrm>
        </p:grpSpPr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1020763" y="2852738"/>
              <a:ext cx="711200" cy="695325"/>
            </a:xfrm>
            <a:custGeom>
              <a:gdLst>
                <a:gd fmla="*/ 2147483646 w 2896" name="T0"/>
                <a:gd fmla="*/ 0 h 2840" name="T1"/>
                <a:gd fmla="*/ 2147483646 w 2896" name="T2"/>
                <a:gd fmla="*/ 0 h 2840" name="T3"/>
                <a:gd fmla="*/ 2147483646 w 2896" name="T4"/>
                <a:gd fmla="*/ 2147483646 h 2840" name="T5"/>
                <a:gd fmla="*/ 2147483646 w 2896" name="T6"/>
                <a:gd fmla="*/ 2147483646 h 2840" name="T7"/>
                <a:gd fmla="*/ 2147483646 w 2896" name="T8"/>
                <a:gd fmla="*/ 2147483646 h 2840" name="T9"/>
                <a:gd fmla="*/ 2147483646 w 2896" name="T10"/>
                <a:gd fmla="*/ 2147483646 h 2840" name="T11"/>
                <a:gd fmla="*/ 2147483646 w 2896" name="T12"/>
                <a:gd fmla="*/ 2147483646 h 2840" name="T13"/>
                <a:gd fmla="*/ 2147483646 w 2896" name="T14"/>
                <a:gd fmla="*/ 2147483646 h 2840" name="T15"/>
                <a:gd fmla="*/ 2147483646 w 2896" name="T16"/>
                <a:gd fmla="*/ 2147483646 h 2840" name="T17"/>
                <a:gd fmla="*/ 2014098999 w 2896" name="T18"/>
                <a:gd fmla="*/ 2147483646 h 2840" name="T19"/>
                <a:gd fmla="*/ 1081109707 w 2896" name="T20"/>
                <a:gd fmla="*/ 2147483646 h 2840" name="T21"/>
                <a:gd fmla="*/ 2147483646 w 2896" name="T22"/>
                <a:gd fmla="*/ 2147483646 h 2840" name="T23"/>
                <a:gd fmla="*/ 2147483646 w 2896" name="T24"/>
                <a:gd fmla="*/ 1334033162 h 2840" name="T25"/>
                <a:gd fmla="*/ 2147483646 w 2896" name="T26"/>
                <a:gd fmla="*/ 0 h 2840" name="T27"/>
                <a:gd fmla="*/ 2147483646 w 2896" name="T28"/>
                <a:gd fmla="*/ 1685898950 h 2840" name="T29"/>
                <a:gd fmla="*/ 2147483646 w 2896" name="T30"/>
                <a:gd fmla="*/ 2147483646 h 2840" name="T31"/>
                <a:gd fmla="*/ 2147483646 w 2896" name="T32"/>
                <a:gd fmla="*/ 2147483646 h 2840" name="T33"/>
                <a:gd fmla="*/ 2147383184 w 2896" name="T34"/>
                <a:gd fmla="*/ 2147483646 h 2840" name="T35"/>
                <a:gd fmla="*/ 2147483646 w 2896" name="T36"/>
                <a:gd fmla="*/ 2147483646 h 2840" name="T37"/>
                <a:gd fmla="*/ 2147483646 w 2896" name="T38"/>
                <a:gd fmla="*/ 2147483646 h 2840" name="T39"/>
                <a:gd fmla="*/ 2147483646 w 2896" name="T40"/>
                <a:gd fmla="*/ 2147483646 h 2840" name="T41"/>
                <a:gd fmla="*/ 2147483646 w 2896" name="T42"/>
                <a:gd fmla="*/ 2147483646 h 2840" name="T43"/>
                <a:gd fmla="*/ 2147483646 w 2896" name="T44"/>
                <a:gd fmla="*/ 2147483646 h 2840" name="T45"/>
                <a:gd fmla="*/ 2147483646 w 2896" name="T46"/>
                <a:gd fmla="*/ 2147483646 h 2840" name="T47"/>
                <a:gd fmla="*/ 2147483646 w 2896" name="T48"/>
                <a:gd fmla="*/ 2147483646 h 2840" name="T49"/>
                <a:gd fmla="*/ 2147483646 w 2896" name="T50"/>
                <a:gd fmla="*/ 2147483646 h 2840" name="T51"/>
                <a:gd fmla="*/ 2147483646 w 2896" name="T52"/>
                <a:gd fmla="*/ 1685898950 h 2840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2840" w="2896">
                  <a:moveTo>
                    <a:pt x="1415" y="0"/>
                  </a:moveTo>
                  <a:cubicBezTo>
                    <a:pt x="1472" y="0"/>
                    <a:pt x="1472" y="0"/>
                    <a:pt x="1472" y="0"/>
                  </a:cubicBezTo>
                  <a:cubicBezTo>
                    <a:pt x="1713" y="4"/>
                    <a:pt x="1952" y="71"/>
                    <a:pt x="2160" y="193"/>
                  </a:cubicBezTo>
                  <a:cubicBezTo>
                    <a:pt x="2280" y="263"/>
                    <a:pt x="2390" y="351"/>
                    <a:pt x="2485" y="453"/>
                  </a:cubicBezTo>
                  <a:cubicBezTo>
                    <a:pt x="2663" y="643"/>
                    <a:pt x="2787" y="884"/>
                    <a:pt x="2837" y="1140"/>
                  </a:cubicBezTo>
                  <a:cubicBezTo>
                    <a:pt x="2896" y="1436"/>
                    <a:pt x="2858" y="1751"/>
                    <a:pt x="2728" y="2023"/>
                  </a:cubicBezTo>
                  <a:cubicBezTo>
                    <a:pt x="2615" y="2261"/>
                    <a:pt x="2434" y="2466"/>
                    <a:pt x="2213" y="2608"/>
                  </a:cubicBezTo>
                  <a:cubicBezTo>
                    <a:pt x="1978" y="2760"/>
                    <a:pt x="1697" y="2840"/>
                    <a:pt x="1417" y="2833"/>
                  </a:cubicBezTo>
                  <a:cubicBezTo>
                    <a:pt x="1132" y="2828"/>
                    <a:pt x="850" y="2733"/>
                    <a:pt x="619" y="2565"/>
                  </a:cubicBezTo>
                  <a:cubicBezTo>
                    <a:pt x="406" y="2412"/>
                    <a:pt x="236" y="2197"/>
                    <a:pt x="136" y="1953"/>
                  </a:cubicBezTo>
                  <a:cubicBezTo>
                    <a:pt x="21" y="1676"/>
                    <a:pt x="0" y="1362"/>
                    <a:pt x="73" y="1072"/>
                  </a:cubicBezTo>
                  <a:cubicBezTo>
                    <a:pt x="124" y="868"/>
                    <a:pt x="222" y="676"/>
                    <a:pt x="356" y="514"/>
                  </a:cubicBezTo>
                  <a:cubicBezTo>
                    <a:pt x="512" y="325"/>
                    <a:pt x="718" y="177"/>
                    <a:pt x="948" y="91"/>
                  </a:cubicBezTo>
                  <a:cubicBezTo>
                    <a:pt x="1097" y="34"/>
                    <a:pt x="1256" y="4"/>
                    <a:pt x="1415" y="0"/>
                  </a:cubicBezTo>
                  <a:close/>
                  <a:moveTo>
                    <a:pt x="1347" y="115"/>
                  </a:moveTo>
                  <a:cubicBezTo>
                    <a:pt x="1067" y="135"/>
                    <a:pt x="796" y="251"/>
                    <a:pt x="585" y="437"/>
                  </a:cubicBezTo>
                  <a:cubicBezTo>
                    <a:pt x="426" y="577"/>
                    <a:pt x="301" y="756"/>
                    <a:pt x="226" y="954"/>
                  </a:cubicBezTo>
                  <a:cubicBezTo>
                    <a:pt x="159" y="1130"/>
                    <a:pt x="132" y="1320"/>
                    <a:pt x="145" y="1508"/>
                  </a:cubicBezTo>
                  <a:cubicBezTo>
                    <a:pt x="160" y="1730"/>
                    <a:pt x="234" y="1947"/>
                    <a:pt x="356" y="2133"/>
                  </a:cubicBezTo>
                  <a:cubicBezTo>
                    <a:pt x="501" y="2354"/>
                    <a:pt x="715" y="2530"/>
                    <a:pt x="961" y="2628"/>
                  </a:cubicBezTo>
                  <a:cubicBezTo>
                    <a:pt x="1247" y="2744"/>
                    <a:pt x="1574" y="2753"/>
                    <a:pt x="1865" y="2654"/>
                  </a:cubicBezTo>
                  <a:cubicBezTo>
                    <a:pt x="2002" y="2607"/>
                    <a:pt x="2131" y="2538"/>
                    <a:pt x="2246" y="2449"/>
                  </a:cubicBezTo>
                  <a:cubicBezTo>
                    <a:pt x="2446" y="2294"/>
                    <a:pt x="2600" y="2080"/>
                    <a:pt x="2682" y="1841"/>
                  </a:cubicBezTo>
                  <a:cubicBezTo>
                    <a:pt x="2739" y="1677"/>
                    <a:pt x="2762" y="1501"/>
                    <a:pt x="2750" y="1328"/>
                  </a:cubicBezTo>
                  <a:cubicBezTo>
                    <a:pt x="2738" y="1148"/>
                    <a:pt x="2688" y="971"/>
                    <a:pt x="2605" y="812"/>
                  </a:cubicBezTo>
                  <a:cubicBezTo>
                    <a:pt x="2487" y="588"/>
                    <a:pt x="2303" y="398"/>
                    <a:pt x="2081" y="275"/>
                  </a:cubicBezTo>
                  <a:cubicBezTo>
                    <a:pt x="1859" y="151"/>
                    <a:pt x="1600" y="95"/>
                    <a:pt x="1347" y="1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1184275" y="2998788"/>
              <a:ext cx="382588" cy="403225"/>
            </a:xfrm>
            <a:custGeom>
              <a:gdLst>
                <a:gd fmla="*/ 2147483646 w 1555" name="T0"/>
                <a:gd fmla="*/ 1881676938 h 1651" name="T1"/>
                <a:gd fmla="*/ 2147483646 w 1555" name="T2"/>
                <a:gd fmla="*/ 160454975 h 1651" name="T3"/>
                <a:gd fmla="*/ 2147483646 w 1555" name="T4"/>
                <a:gd fmla="*/ 1225302838 h 1651" name="T5"/>
                <a:gd fmla="*/ 2147483646 w 1555" name="T6"/>
                <a:gd fmla="*/ 1575381025 h 1651" name="T7"/>
                <a:gd fmla="*/ 2147483646 w 1555" name="T8"/>
                <a:gd fmla="*/ 2147483646 h 1651" name="T9"/>
                <a:gd fmla="*/ 2147483646 w 1555" name="T10"/>
                <a:gd fmla="*/ 2147483646 h 1651" name="T11"/>
                <a:gd fmla="*/ 2147483646 w 1555" name="T12"/>
                <a:gd fmla="*/ 2147483646 h 1651" name="T13"/>
                <a:gd fmla="*/ 2147483646 w 1555" name="T14"/>
                <a:gd fmla="*/ 2147483646 h 1651" name="T15"/>
                <a:gd fmla="*/ 2147483646 w 1555" name="T16"/>
                <a:gd fmla="*/ 2147483646 h 1651" name="T17"/>
                <a:gd fmla="*/ 2147483646 w 1555" name="T18"/>
                <a:gd fmla="*/ 2147483646 h 1651" name="T19"/>
                <a:gd fmla="*/ 2147483646 w 1555" name="T20"/>
                <a:gd fmla="*/ 2147483646 h 1651" name="T21"/>
                <a:gd fmla="*/ 2147483646 w 1555" name="T22"/>
                <a:gd fmla="*/ 2147483646 h 1651" name="T23"/>
                <a:gd fmla="*/ 2147483646 w 1555" name="T24"/>
                <a:gd fmla="*/ 2147483646 h 1651" name="T25"/>
                <a:gd fmla="*/ 2147483646 w 1555" name="T26"/>
                <a:gd fmla="*/ 2147483646 h 1651" name="T27"/>
                <a:gd fmla="*/ 2147483646 w 1555" name="T28"/>
                <a:gd fmla="*/ 2147483646 h 1651" name="T29"/>
                <a:gd fmla="*/ 2147483646 w 1555" name="T30"/>
                <a:gd fmla="*/ 2147483646 h 1651" name="T31"/>
                <a:gd fmla="*/ 2147483646 w 1555" name="T32"/>
                <a:gd fmla="*/ 2147483646 h 1651" name="T33"/>
                <a:gd fmla="*/ 2147483646 w 1555" name="T34"/>
                <a:gd fmla="*/ 2147483646 h 1651" name="T35"/>
                <a:gd fmla="*/ 2147483646 w 1555" name="T36"/>
                <a:gd fmla="*/ 2147483646 h 1651" name="T37"/>
                <a:gd fmla="*/ 2147483646 w 1555" name="T38"/>
                <a:gd fmla="*/ 2147483646 h 1651" name="T39"/>
                <a:gd fmla="*/ 2147483646 w 1555" name="T40"/>
                <a:gd fmla="*/ 2147483646 h 1651" name="T41"/>
                <a:gd fmla="*/ 2147483646 w 1555" name="T42"/>
                <a:gd fmla="*/ 2147483646 h 1651" name="T43"/>
                <a:gd fmla="*/ 2147483646 w 1555" name="T44"/>
                <a:gd fmla="*/ 2147483646 h 1651" name="T45"/>
                <a:gd fmla="*/ 2147483646 w 1555" name="T46"/>
                <a:gd fmla="*/ 2147483646 h 1651" name="T47"/>
                <a:gd fmla="*/ 2147483646 w 1555" name="T48"/>
                <a:gd fmla="*/ 2147483646 h 1651" name="T49"/>
                <a:gd fmla="*/ 2147483646 w 1555" name="T50"/>
                <a:gd fmla="*/ 2147483646 h 1651" name="T51"/>
                <a:gd fmla="*/ 2147483646 w 1555" name="T52"/>
                <a:gd fmla="*/ 2147483646 h 1651" name="T53"/>
                <a:gd fmla="*/ 2147483646 w 1555" name="T54"/>
                <a:gd fmla="*/ 2147483646 h 1651" name="T55"/>
                <a:gd fmla="*/ 2147483646 w 1555" name="T56"/>
                <a:gd fmla="*/ 2147483646 h 1651" name="T57"/>
                <a:gd fmla="*/ 2147483646 w 1555" name="T58"/>
                <a:gd fmla="*/ 2147483646 h 1651" name="T59"/>
                <a:gd fmla="*/ 2147483646 w 1555" name="T60"/>
                <a:gd fmla="*/ 2147483646 h 1651" name="T61"/>
                <a:gd fmla="*/ 2147483646 w 1555" name="T62"/>
                <a:gd fmla="*/ 1765003992 h 1651" name="T63"/>
                <a:gd fmla="*/ 2147483646 w 1555" name="T64"/>
                <a:gd fmla="*/ 2147483646 h 1651" name="T65"/>
                <a:gd fmla="*/ 2147483646 w 1555" name="T66"/>
                <a:gd fmla="*/ 2147483646 h 1651" name="T67"/>
                <a:gd fmla="*/ 2147483646 w 1555" name="T68"/>
                <a:gd fmla="*/ 2147483646 h 1651" name="T69"/>
                <a:gd fmla="*/ 2147483646 w 1555" name="T70"/>
                <a:gd fmla="*/ 2147483646 h 1651" name="T71"/>
                <a:gd fmla="*/ 2147483646 w 1555" name="T72"/>
                <a:gd fmla="*/ 2147483646 h 1651" name="T73"/>
                <a:gd fmla="*/ 2147483646 w 1555" name="T74"/>
                <a:gd fmla="*/ 2147483646 h 1651" name="T75"/>
                <a:gd fmla="*/ 2147483646 w 1555" name="T76"/>
                <a:gd fmla="*/ 2147483646 h 1651" name="T77"/>
                <a:gd fmla="*/ 2147483646 w 1555" name="T78"/>
                <a:gd fmla="*/ 2147483646 h 1651" name="T79"/>
                <a:gd fmla="*/ 2147483646 w 1555" name="T80"/>
                <a:gd fmla="*/ 2147483646 h 1651" name="T81"/>
                <a:gd fmla="*/ 2147483646 w 1555" name="T82"/>
                <a:gd fmla="*/ 2147483646 h 1651" name="T83"/>
                <a:gd fmla="*/ 2147483646 w 1555" name="T84"/>
                <a:gd fmla="*/ 2147483646 h 1651" name="T85"/>
                <a:gd fmla="*/ 2147483646 w 1555" name="T86"/>
                <a:gd fmla="*/ 2147483646 h 1651" name="T87"/>
                <a:gd fmla="*/ 2147483646 w 1555" name="T88"/>
                <a:gd fmla="*/ 2147483646 h 1651" name="T89"/>
                <a:gd fmla="*/ 1561241491 w 1555" name="T90"/>
                <a:gd fmla="*/ 2147483646 h 1651" name="T91"/>
                <a:gd fmla="*/ 683977540 w 1555" name="T92"/>
                <a:gd fmla="*/ 2147483646 h 1651" name="T93"/>
                <a:gd fmla="*/ 193286164 w 1555" name="T94"/>
                <a:gd fmla="*/ 2147483646 h 1651" name="T95"/>
                <a:gd fmla="*/ 1293558568 w 1555" name="T96"/>
                <a:gd fmla="*/ 2147483646 h 1651" name="T97"/>
                <a:gd fmla="*/ 2147483646 w 1555" name="T98"/>
                <a:gd fmla="*/ 2147483646 h 1651" name="T99"/>
                <a:gd fmla="*/ 2147483646 w 1555" name="T100"/>
                <a:gd fmla="*/ 2147483646 h 1651" name="T101"/>
                <a:gd fmla="*/ 2147483646 w 1555" name="T102"/>
                <a:gd fmla="*/ 2147483646 h 1651" name="T103"/>
                <a:gd fmla="*/ 2147483646 w 1555" name="T104"/>
                <a:gd fmla="*/ 2147483646 h 1651" name="T105"/>
                <a:gd fmla="*/ 2147483646 w 1555" name="T106"/>
                <a:gd fmla="*/ 2147483646 h 1651" name="T107"/>
                <a:gd fmla="*/ 2147483646 w 1555" name="T108"/>
                <a:gd fmla="*/ 2147483646 h 1651" name="T109"/>
                <a:gd fmla="*/ 2147483646 w 1555" name="T110"/>
                <a:gd fmla="*/ 2147483646 h 1651" name="T111"/>
                <a:gd fmla="*/ 2147483646 w 1555" name="T112"/>
                <a:gd fmla="*/ 2147483646 h 1651" name="T113"/>
                <a:gd fmla="*/ 2147483646 w 1555" name="T114"/>
                <a:gd fmla="*/ 1881676938 h 1651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b" l="0" r="r" t="0"/>
              <a:pathLst>
                <a:path h="1651" w="1555">
                  <a:moveTo>
                    <a:pt x="420" y="129"/>
                  </a:moveTo>
                  <a:cubicBezTo>
                    <a:pt x="486" y="62"/>
                    <a:pt x="575" y="20"/>
                    <a:pt x="669" y="11"/>
                  </a:cubicBezTo>
                  <a:cubicBezTo>
                    <a:pt x="786" y="0"/>
                    <a:pt x="902" y="34"/>
                    <a:pt x="1007" y="84"/>
                  </a:cubicBezTo>
                  <a:cubicBezTo>
                    <a:pt x="1027" y="95"/>
                    <a:pt x="1050" y="99"/>
                    <a:pt x="1071" y="108"/>
                  </a:cubicBezTo>
                  <a:cubicBezTo>
                    <a:pt x="1125" y="131"/>
                    <a:pt x="1173" y="169"/>
                    <a:pt x="1206" y="217"/>
                  </a:cubicBezTo>
                  <a:cubicBezTo>
                    <a:pt x="1249" y="280"/>
                    <a:pt x="1267" y="356"/>
                    <a:pt x="1271" y="430"/>
                  </a:cubicBezTo>
                  <a:cubicBezTo>
                    <a:pt x="1277" y="521"/>
                    <a:pt x="1264" y="611"/>
                    <a:pt x="1241" y="698"/>
                  </a:cubicBezTo>
                  <a:cubicBezTo>
                    <a:pt x="1275" y="737"/>
                    <a:pt x="1293" y="791"/>
                    <a:pt x="1285" y="842"/>
                  </a:cubicBezTo>
                  <a:cubicBezTo>
                    <a:pt x="1276" y="905"/>
                    <a:pt x="1242" y="966"/>
                    <a:pt x="1189" y="1004"/>
                  </a:cubicBezTo>
                  <a:cubicBezTo>
                    <a:pt x="1178" y="1076"/>
                    <a:pt x="1145" y="1143"/>
                    <a:pt x="1110" y="1207"/>
                  </a:cubicBezTo>
                  <a:cubicBezTo>
                    <a:pt x="1104" y="1223"/>
                    <a:pt x="1104" y="1241"/>
                    <a:pt x="1102" y="1258"/>
                  </a:cubicBezTo>
                  <a:cubicBezTo>
                    <a:pt x="1101" y="1272"/>
                    <a:pt x="1099" y="1286"/>
                    <a:pt x="1103" y="1300"/>
                  </a:cubicBezTo>
                  <a:cubicBezTo>
                    <a:pt x="1142" y="1322"/>
                    <a:pt x="1183" y="1340"/>
                    <a:pt x="1223" y="1360"/>
                  </a:cubicBezTo>
                  <a:cubicBezTo>
                    <a:pt x="1321" y="1406"/>
                    <a:pt x="1420" y="1454"/>
                    <a:pt x="1505" y="1523"/>
                  </a:cubicBezTo>
                  <a:cubicBezTo>
                    <a:pt x="1523" y="1539"/>
                    <a:pt x="1548" y="1555"/>
                    <a:pt x="1550" y="1582"/>
                  </a:cubicBezTo>
                  <a:cubicBezTo>
                    <a:pt x="1555" y="1616"/>
                    <a:pt x="1523" y="1648"/>
                    <a:pt x="1489" y="1643"/>
                  </a:cubicBezTo>
                  <a:cubicBezTo>
                    <a:pt x="1463" y="1642"/>
                    <a:pt x="1447" y="1617"/>
                    <a:pt x="1427" y="1603"/>
                  </a:cubicBezTo>
                  <a:cubicBezTo>
                    <a:pt x="1322" y="1522"/>
                    <a:pt x="1196" y="1472"/>
                    <a:pt x="1078" y="1413"/>
                  </a:cubicBezTo>
                  <a:cubicBezTo>
                    <a:pt x="1055" y="1401"/>
                    <a:pt x="1031" y="1389"/>
                    <a:pt x="1014" y="1369"/>
                  </a:cubicBezTo>
                  <a:cubicBezTo>
                    <a:pt x="994" y="1343"/>
                    <a:pt x="990" y="1310"/>
                    <a:pt x="989" y="1278"/>
                  </a:cubicBezTo>
                  <a:cubicBezTo>
                    <a:pt x="990" y="1241"/>
                    <a:pt x="995" y="1203"/>
                    <a:pt x="1004" y="1167"/>
                  </a:cubicBezTo>
                  <a:cubicBezTo>
                    <a:pt x="1034" y="1117"/>
                    <a:pt x="1061" y="1064"/>
                    <a:pt x="1076" y="1008"/>
                  </a:cubicBezTo>
                  <a:cubicBezTo>
                    <a:pt x="1082" y="983"/>
                    <a:pt x="1078" y="958"/>
                    <a:pt x="1077" y="934"/>
                  </a:cubicBezTo>
                  <a:cubicBezTo>
                    <a:pt x="1096" y="926"/>
                    <a:pt x="1116" y="922"/>
                    <a:pt x="1131" y="908"/>
                  </a:cubicBezTo>
                  <a:cubicBezTo>
                    <a:pt x="1153" y="889"/>
                    <a:pt x="1168" y="862"/>
                    <a:pt x="1174" y="834"/>
                  </a:cubicBezTo>
                  <a:cubicBezTo>
                    <a:pt x="1180" y="807"/>
                    <a:pt x="1168" y="777"/>
                    <a:pt x="1146" y="761"/>
                  </a:cubicBezTo>
                  <a:cubicBezTo>
                    <a:pt x="1135" y="753"/>
                    <a:pt x="1124" y="745"/>
                    <a:pt x="1113" y="737"/>
                  </a:cubicBezTo>
                  <a:cubicBezTo>
                    <a:pt x="1144" y="648"/>
                    <a:pt x="1163" y="553"/>
                    <a:pt x="1162" y="458"/>
                  </a:cubicBezTo>
                  <a:cubicBezTo>
                    <a:pt x="1160" y="394"/>
                    <a:pt x="1148" y="326"/>
                    <a:pt x="1109" y="274"/>
                  </a:cubicBezTo>
                  <a:cubicBezTo>
                    <a:pt x="1088" y="245"/>
                    <a:pt x="1058" y="223"/>
                    <a:pt x="1025" y="209"/>
                  </a:cubicBezTo>
                  <a:cubicBezTo>
                    <a:pt x="1009" y="202"/>
                    <a:pt x="991" y="200"/>
                    <a:pt x="976" y="192"/>
                  </a:cubicBezTo>
                  <a:cubicBezTo>
                    <a:pt x="890" y="150"/>
                    <a:pt x="797" y="118"/>
                    <a:pt x="701" y="121"/>
                  </a:cubicBezTo>
                  <a:cubicBezTo>
                    <a:pt x="633" y="122"/>
                    <a:pt x="565" y="146"/>
                    <a:pt x="515" y="192"/>
                  </a:cubicBezTo>
                  <a:cubicBezTo>
                    <a:pt x="485" y="217"/>
                    <a:pt x="462" y="249"/>
                    <a:pt x="440" y="281"/>
                  </a:cubicBezTo>
                  <a:cubicBezTo>
                    <a:pt x="405" y="334"/>
                    <a:pt x="399" y="400"/>
                    <a:pt x="398" y="462"/>
                  </a:cubicBezTo>
                  <a:cubicBezTo>
                    <a:pt x="398" y="558"/>
                    <a:pt x="417" y="653"/>
                    <a:pt x="438" y="747"/>
                  </a:cubicBezTo>
                  <a:cubicBezTo>
                    <a:pt x="420" y="759"/>
                    <a:pt x="397" y="767"/>
                    <a:pt x="387" y="788"/>
                  </a:cubicBezTo>
                  <a:cubicBezTo>
                    <a:pt x="372" y="814"/>
                    <a:pt x="378" y="847"/>
                    <a:pt x="388" y="874"/>
                  </a:cubicBezTo>
                  <a:cubicBezTo>
                    <a:pt x="399" y="901"/>
                    <a:pt x="414" y="928"/>
                    <a:pt x="441" y="942"/>
                  </a:cubicBezTo>
                  <a:cubicBezTo>
                    <a:pt x="458" y="949"/>
                    <a:pt x="477" y="951"/>
                    <a:pt x="495" y="956"/>
                  </a:cubicBezTo>
                  <a:cubicBezTo>
                    <a:pt x="495" y="985"/>
                    <a:pt x="490" y="1014"/>
                    <a:pt x="500" y="1042"/>
                  </a:cubicBezTo>
                  <a:cubicBezTo>
                    <a:pt x="514" y="1080"/>
                    <a:pt x="537" y="1114"/>
                    <a:pt x="563" y="1144"/>
                  </a:cubicBezTo>
                  <a:cubicBezTo>
                    <a:pt x="590" y="1207"/>
                    <a:pt x="605" y="1278"/>
                    <a:pt x="591" y="1346"/>
                  </a:cubicBezTo>
                  <a:cubicBezTo>
                    <a:pt x="581" y="1390"/>
                    <a:pt x="539" y="1415"/>
                    <a:pt x="502" y="1436"/>
                  </a:cubicBezTo>
                  <a:cubicBezTo>
                    <a:pt x="391" y="1494"/>
                    <a:pt x="271" y="1533"/>
                    <a:pt x="159" y="1588"/>
                  </a:cubicBezTo>
                  <a:cubicBezTo>
                    <a:pt x="140" y="1599"/>
                    <a:pt x="117" y="1606"/>
                    <a:pt x="105" y="1626"/>
                  </a:cubicBezTo>
                  <a:cubicBezTo>
                    <a:pt x="92" y="1644"/>
                    <a:pt x="66" y="1651"/>
                    <a:pt x="46" y="1643"/>
                  </a:cubicBezTo>
                  <a:cubicBezTo>
                    <a:pt x="14" y="1634"/>
                    <a:pt x="0" y="1595"/>
                    <a:pt x="13" y="1566"/>
                  </a:cubicBezTo>
                  <a:cubicBezTo>
                    <a:pt x="28" y="1535"/>
                    <a:pt x="58" y="1517"/>
                    <a:pt x="87" y="1500"/>
                  </a:cubicBezTo>
                  <a:cubicBezTo>
                    <a:pt x="192" y="1445"/>
                    <a:pt x="305" y="1408"/>
                    <a:pt x="412" y="1357"/>
                  </a:cubicBezTo>
                  <a:cubicBezTo>
                    <a:pt x="437" y="1345"/>
                    <a:pt x="462" y="1333"/>
                    <a:pt x="483" y="1317"/>
                  </a:cubicBezTo>
                  <a:cubicBezTo>
                    <a:pt x="489" y="1278"/>
                    <a:pt x="480" y="1240"/>
                    <a:pt x="467" y="1204"/>
                  </a:cubicBezTo>
                  <a:cubicBezTo>
                    <a:pt x="429" y="1155"/>
                    <a:pt x="396" y="1100"/>
                    <a:pt x="385" y="1039"/>
                  </a:cubicBezTo>
                  <a:cubicBezTo>
                    <a:pt x="322" y="1004"/>
                    <a:pt x="285" y="935"/>
                    <a:pt x="271" y="866"/>
                  </a:cubicBezTo>
                  <a:cubicBezTo>
                    <a:pt x="259" y="807"/>
                    <a:pt x="274" y="744"/>
                    <a:pt x="314" y="699"/>
                  </a:cubicBezTo>
                  <a:cubicBezTo>
                    <a:pt x="296" y="608"/>
                    <a:pt x="284" y="515"/>
                    <a:pt x="288" y="422"/>
                  </a:cubicBezTo>
                  <a:cubicBezTo>
                    <a:pt x="292" y="351"/>
                    <a:pt x="307" y="277"/>
                    <a:pt x="348" y="218"/>
                  </a:cubicBezTo>
                  <a:cubicBezTo>
                    <a:pt x="371" y="187"/>
                    <a:pt x="393" y="155"/>
                    <a:pt x="420" y="1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26" name="Freeform 21"/>
          <p:cNvSpPr>
            <a:spLocks noEditPoints="1"/>
          </p:cNvSpPr>
          <p:nvPr/>
        </p:nvSpPr>
        <p:spPr bwMode="auto">
          <a:xfrm>
            <a:off x="739617" y="2471019"/>
            <a:ext cx="530768" cy="627736"/>
          </a:xfrm>
          <a:custGeom>
            <a:gdLst>
              <a:gd fmla="*/ 2147483646 w 2341" name="T0"/>
              <a:gd fmla="*/ 132988297 h 2781" name="T1"/>
              <a:gd fmla="*/ 2147483646 w 2341" name="T2"/>
              <a:gd fmla="*/ 2147483646 h 2781" name="T3"/>
              <a:gd fmla="*/ 2147483646 w 2341" name="T4"/>
              <a:gd fmla="*/ 2147483646 h 2781" name="T5"/>
              <a:gd fmla="*/ 2147483646 w 2341" name="T6"/>
              <a:gd fmla="*/ 2147483646 h 2781" name="T7"/>
              <a:gd fmla="*/ 2147483646 w 2341" name="T8"/>
              <a:gd fmla="*/ 2147483646 h 2781" name="T9"/>
              <a:gd fmla="*/ 2147483646 w 2341" name="T10"/>
              <a:gd fmla="*/ 2147483646 h 2781" name="T11"/>
              <a:gd fmla="*/ 2147483646 w 2341" name="T12"/>
              <a:gd fmla="*/ 2147483646 h 2781" name="T13"/>
              <a:gd fmla="*/ 2147483646 w 2341" name="T14"/>
              <a:gd fmla="*/ 2147483646 h 2781" name="T15"/>
              <a:gd fmla="*/ 2147483646 w 2341" name="T16"/>
              <a:gd fmla="*/ 2147483646 h 2781" name="T17"/>
              <a:gd fmla="*/ 2147483646 w 2341" name="T18"/>
              <a:gd fmla="*/ 2147483646 h 2781" name="T19"/>
              <a:gd fmla="*/ 2147483646 w 2341" name="T20"/>
              <a:gd fmla="*/ 2147483646 h 2781" name="T21"/>
              <a:gd fmla="*/ 2147483646 w 2341" name="T22"/>
              <a:gd fmla="*/ 2147483646 h 2781" name="T23"/>
              <a:gd fmla="*/ 2147483646 w 2341" name="T24"/>
              <a:gd fmla="*/ 2147483646 h 2781" name="T25"/>
              <a:gd fmla="*/ 2147483646 w 2341" name="T26"/>
              <a:gd fmla="*/ 2147483646 h 2781" name="T27"/>
              <a:gd fmla="*/ 134810744 w 2341" name="T28"/>
              <a:gd fmla="*/ 2147483646 h 2781" name="T29"/>
              <a:gd fmla="*/ 2147483646 w 2341" name="T30"/>
              <a:gd fmla="*/ 2147483646 h 2781" name="T31"/>
              <a:gd fmla="*/ 2147483646 w 2341" name="T32"/>
              <a:gd fmla="*/ 2147483646 h 2781" name="T33"/>
              <a:gd fmla="*/ 2147483646 w 2341" name="T34"/>
              <a:gd fmla="*/ 2147483646 h 2781" name="T35"/>
              <a:gd fmla="*/ 2147483646 w 2341" name="T36"/>
              <a:gd fmla="*/ 2147483646 h 2781" name="T37"/>
              <a:gd fmla="*/ 2147483646 w 2341" name="T38"/>
              <a:gd fmla="*/ 2147483646 h 2781" name="T39"/>
              <a:gd fmla="*/ 2147483646 w 2341" name="T40"/>
              <a:gd fmla="*/ 2147483646 h 2781" name="T41"/>
              <a:gd fmla="*/ 2147483646 w 2341" name="T42"/>
              <a:gd fmla="*/ 2147483646 h 2781" name="T43"/>
              <a:gd fmla="*/ 2147483646 w 2341" name="T44"/>
              <a:gd fmla="*/ 2147483646 h 2781" name="T45"/>
              <a:gd fmla="*/ 2147483646 w 2341" name="T46"/>
              <a:gd fmla="*/ 2147483646 h 2781" name="T47"/>
              <a:gd fmla="*/ 2147483646 w 2341" name="T48"/>
              <a:gd fmla="*/ 2147483646 h 2781" name="T49"/>
              <a:gd fmla="*/ 2147483646 w 2341" name="T50"/>
              <a:gd fmla="*/ 2147483646 h 2781" name="T51"/>
              <a:gd fmla="*/ 2147483646 w 2341" name="T52"/>
              <a:gd fmla="*/ 2147483646 h 2781" name="T53"/>
              <a:gd fmla="*/ 2147483646 w 2341" name="T54"/>
              <a:gd fmla="*/ 2147483646 h 2781" name="T55"/>
              <a:gd fmla="*/ 2147483646 w 2341" name="T56"/>
              <a:gd fmla="*/ 2147483646 h 2781" name="T57"/>
              <a:gd fmla="*/ 2147483646 w 2341" name="T58"/>
              <a:gd fmla="*/ 2147483646 h 2781" name="T59"/>
              <a:gd fmla="*/ 2147483646 w 2341" name="T60"/>
              <a:gd fmla="*/ 2147483646 h 2781" name="T61"/>
              <a:gd fmla="*/ 2147483646 w 2341" name="T62"/>
              <a:gd fmla="*/ 2147483646 h 2781" name="T63"/>
              <a:gd fmla="*/ 2147483646 w 2341" name="T64"/>
              <a:gd fmla="*/ 2147483646 h 2781" name="T65"/>
              <a:gd fmla="*/ 2147483646 w 2341" name="T66"/>
              <a:gd fmla="*/ 2147483646 h 2781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2781" w="2341">
                <a:moveTo>
                  <a:pt x="1716" y="27"/>
                </a:moveTo>
                <a:cubicBezTo>
                  <a:pt x="1763" y="12"/>
                  <a:pt x="1813" y="1"/>
                  <a:pt x="1863" y="6"/>
                </a:cubicBezTo>
                <a:cubicBezTo>
                  <a:pt x="1937" y="0"/>
                  <a:pt x="2011" y="20"/>
                  <a:pt x="2077" y="52"/>
                </a:cubicBezTo>
                <a:cubicBezTo>
                  <a:pt x="2206" y="116"/>
                  <a:pt x="2302" y="241"/>
                  <a:pt x="2329" y="382"/>
                </a:cubicBezTo>
                <a:cubicBezTo>
                  <a:pt x="2341" y="428"/>
                  <a:pt x="2332" y="475"/>
                  <a:pt x="2336" y="522"/>
                </a:cubicBezTo>
                <a:cubicBezTo>
                  <a:pt x="2325" y="646"/>
                  <a:pt x="2260" y="764"/>
                  <a:pt x="2163" y="842"/>
                </a:cubicBezTo>
                <a:cubicBezTo>
                  <a:pt x="2102" y="892"/>
                  <a:pt x="2028" y="926"/>
                  <a:pt x="1951" y="940"/>
                </a:cubicBezTo>
                <a:cubicBezTo>
                  <a:pt x="1864" y="955"/>
                  <a:pt x="1773" y="946"/>
                  <a:pt x="1691" y="914"/>
                </a:cubicBezTo>
                <a:cubicBezTo>
                  <a:pt x="1610" y="881"/>
                  <a:pt x="1538" y="825"/>
                  <a:pt x="1486" y="755"/>
                </a:cubicBezTo>
                <a:cubicBezTo>
                  <a:pt x="1290" y="905"/>
                  <a:pt x="1094" y="1055"/>
                  <a:pt x="899" y="1206"/>
                </a:cubicBezTo>
                <a:cubicBezTo>
                  <a:pt x="961" y="1328"/>
                  <a:pt x="966" y="1477"/>
                  <a:pt x="913" y="1603"/>
                </a:cubicBezTo>
                <a:cubicBezTo>
                  <a:pt x="1095" y="1753"/>
                  <a:pt x="1278" y="1902"/>
                  <a:pt x="1461" y="2052"/>
                </a:cubicBezTo>
                <a:cubicBezTo>
                  <a:pt x="1465" y="2057"/>
                  <a:pt x="1471" y="2052"/>
                  <a:pt x="1473" y="2048"/>
                </a:cubicBezTo>
                <a:cubicBezTo>
                  <a:pt x="1548" y="1932"/>
                  <a:pt x="1677" y="1853"/>
                  <a:pt x="1815" y="1839"/>
                </a:cubicBezTo>
                <a:cubicBezTo>
                  <a:pt x="1899" y="1830"/>
                  <a:pt x="1986" y="1843"/>
                  <a:pt x="2063" y="1879"/>
                </a:cubicBezTo>
                <a:cubicBezTo>
                  <a:pt x="2180" y="1932"/>
                  <a:pt x="2274" y="2036"/>
                  <a:pt x="2314" y="2158"/>
                </a:cubicBezTo>
                <a:cubicBezTo>
                  <a:pt x="2326" y="2194"/>
                  <a:pt x="2336" y="2232"/>
                  <a:pt x="2336" y="2270"/>
                </a:cubicBezTo>
                <a:cubicBezTo>
                  <a:pt x="2333" y="2301"/>
                  <a:pt x="2337" y="2331"/>
                  <a:pt x="2335" y="2362"/>
                </a:cubicBezTo>
                <a:cubicBezTo>
                  <a:pt x="2322" y="2488"/>
                  <a:pt x="2254" y="2607"/>
                  <a:pt x="2153" y="2683"/>
                </a:cubicBezTo>
                <a:cubicBezTo>
                  <a:pt x="2085" y="2735"/>
                  <a:pt x="2004" y="2768"/>
                  <a:pt x="1919" y="2778"/>
                </a:cubicBezTo>
                <a:cubicBezTo>
                  <a:pt x="1892" y="2781"/>
                  <a:pt x="1866" y="2777"/>
                  <a:pt x="1839" y="2779"/>
                </a:cubicBezTo>
                <a:cubicBezTo>
                  <a:pt x="1696" y="2773"/>
                  <a:pt x="1560" y="2695"/>
                  <a:pt x="1479" y="2578"/>
                </a:cubicBezTo>
                <a:cubicBezTo>
                  <a:pt x="1392" y="2456"/>
                  <a:pt x="1369" y="2291"/>
                  <a:pt x="1422" y="2151"/>
                </a:cubicBezTo>
                <a:cubicBezTo>
                  <a:pt x="1418" y="2152"/>
                  <a:pt x="1415" y="2153"/>
                  <a:pt x="1411" y="2154"/>
                </a:cubicBezTo>
                <a:cubicBezTo>
                  <a:pt x="1230" y="2006"/>
                  <a:pt x="1049" y="1858"/>
                  <a:pt x="867" y="1709"/>
                </a:cubicBezTo>
                <a:cubicBezTo>
                  <a:pt x="864" y="1706"/>
                  <a:pt x="860" y="1704"/>
                  <a:pt x="856" y="1701"/>
                </a:cubicBezTo>
                <a:cubicBezTo>
                  <a:pt x="785" y="1797"/>
                  <a:pt x="677" y="1864"/>
                  <a:pt x="560" y="1885"/>
                </a:cubicBezTo>
                <a:cubicBezTo>
                  <a:pt x="476" y="1899"/>
                  <a:pt x="388" y="1891"/>
                  <a:pt x="308" y="1860"/>
                </a:cubicBezTo>
                <a:cubicBezTo>
                  <a:pt x="190" y="1815"/>
                  <a:pt x="91" y="1720"/>
                  <a:pt x="42" y="1603"/>
                </a:cubicBezTo>
                <a:cubicBezTo>
                  <a:pt x="19" y="1547"/>
                  <a:pt x="4" y="1487"/>
                  <a:pt x="6" y="1426"/>
                </a:cubicBezTo>
                <a:cubicBezTo>
                  <a:pt x="0" y="1264"/>
                  <a:pt x="89" y="1105"/>
                  <a:pt x="225" y="1020"/>
                </a:cubicBezTo>
                <a:cubicBezTo>
                  <a:pt x="354" y="937"/>
                  <a:pt x="523" y="924"/>
                  <a:pt x="663" y="986"/>
                </a:cubicBezTo>
                <a:cubicBezTo>
                  <a:pt x="730" y="1014"/>
                  <a:pt x="789" y="1058"/>
                  <a:pt x="836" y="1113"/>
                </a:cubicBezTo>
                <a:cubicBezTo>
                  <a:pt x="1035" y="962"/>
                  <a:pt x="1231" y="809"/>
                  <a:pt x="1430" y="658"/>
                </a:cubicBezTo>
                <a:cubicBezTo>
                  <a:pt x="1422" y="634"/>
                  <a:pt x="1413" y="610"/>
                  <a:pt x="1407" y="586"/>
                </a:cubicBezTo>
                <a:cubicBezTo>
                  <a:pt x="1381" y="478"/>
                  <a:pt x="1394" y="362"/>
                  <a:pt x="1444" y="263"/>
                </a:cubicBezTo>
                <a:cubicBezTo>
                  <a:pt x="1499" y="153"/>
                  <a:pt x="1599" y="66"/>
                  <a:pt x="1716" y="27"/>
                </a:cubicBezTo>
                <a:close/>
                <a:moveTo>
                  <a:pt x="1821" y="117"/>
                </a:moveTo>
                <a:cubicBezTo>
                  <a:pt x="1702" y="131"/>
                  <a:pt x="1594" y="209"/>
                  <a:pt x="1542" y="317"/>
                </a:cubicBezTo>
                <a:cubicBezTo>
                  <a:pt x="1503" y="394"/>
                  <a:pt x="1495" y="485"/>
                  <a:pt x="1517" y="568"/>
                </a:cubicBezTo>
                <a:cubicBezTo>
                  <a:pt x="1539" y="649"/>
                  <a:pt x="1590" y="723"/>
                  <a:pt x="1659" y="771"/>
                </a:cubicBezTo>
                <a:cubicBezTo>
                  <a:pt x="1719" y="813"/>
                  <a:pt x="1793" y="837"/>
                  <a:pt x="1867" y="836"/>
                </a:cubicBezTo>
                <a:cubicBezTo>
                  <a:pt x="1946" y="836"/>
                  <a:pt x="2024" y="809"/>
                  <a:pt x="2086" y="761"/>
                </a:cubicBezTo>
                <a:cubicBezTo>
                  <a:pt x="2145" y="716"/>
                  <a:pt x="2190" y="653"/>
                  <a:pt x="2211" y="582"/>
                </a:cubicBezTo>
                <a:cubicBezTo>
                  <a:pt x="2231" y="519"/>
                  <a:pt x="2233" y="450"/>
                  <a:pt x="2216" y="385"/>
                </a:cubicBezTo>
                <a:cubicBezTo>
                  <a:pt x="2191" y="285"/>
                  <a:pt x="2119" y="197"/>
                  <a:pt x="2026" y="151"/>
                </a:cubicBezTo>
                <a:cubicBezTo>
                  <a:pt x="1963" y="120"/>
                  <a:pt x="1891" y="108"/>
                  <a:pt x="1821" y="117"/>
                </a:cubicBezTo>
                <a:close/>
                <a:moveTo>
                  <a:pt x="456" y="1059"/>
                </a:moveTo>
                <a:cubicBezTo>
                  <a:pt x="351" y="1064"/>
                  <a:pt x="251" y="1119"/>
                  <a:pt x="188" y="1203"/>
                </a:cubicBezTo>
                <a:cubicBezTo>
                  <a:pt x="139" y="1269"/>
                  <a:pt x="113" y="1352"/>
                  <a:pt x="116" y="1434"/>
                </a:cubicBezTo>
                <a:cubicBezTo>
                  <a:pt x="119" y="1511"/>
                  <a:pt x="148" y="1588"/>
                  <a:pt x="197" y="1647"/>
                </a:cubicBezTo>
                <a:cubicBezTo>
                  <a:pt x="246" y="1708"/>
                  <a:pt x="315" y="1752"/>
                  <a:pt x="391" y="1770"/>
                </a:cubicBezTo>
                <a:cubicBezTo>
                  <a:pt x="466" y="1789"/>
                  <a:pt x="547" y="1782"/>
                  <a:pt x="618" y="1752"/>
                </a:cubicBezTo>
                <a:cubicBezTo>
                  <a:pt x="696" y="1719"/>
                  <a:pt x="761" y="1658"/>
                  <a:pt x="800" y="1582"/>
                </a:cubicBezTo>
                <a:cubicBezTo>
                  <a:pt x="836" y="1510"/>
                  <a:pt x="847" y="1425"/>
                  <a:pt x="831" y="1346"/>
                </a:cubicBezTo>
                <a:cubicBezTo>
                  <a:pt x="811" y="1248"/>
                  <a:pt x="747" y="1159"/>
                  <a:pt x="661" y="1109"/>
                </a:cubicBezTo>
                <a:cubicBezTo>
                  <a:pt x="599" y="1072"/>
                  <a:pt x="527" y="1055"/>
                  <a:pt x="456" y="1059"/>
                </a:cubicBezTo>
                <a:close/>
                <a:moveTo>
                  <a:pt x="1844" y="1948"/>
                </a:moveTo>
                <a:cubicBezTo>
                  <a:pt x="1746" y="1953"/>
                  <a:pt x="1652" y="2001"/>
                  <a:pt x="1590" y="2076"/>
                </a:cubicBezTo>
                <a:cubicBezTo>
                  <a:pt x="1536" y="2140"/>
                  <a:pt x="1505" y="2223"/>
                  <a:pt x="1505" y="2306"/>
                </a:cubicBezTo>
                <a:cubicBezTo>
                  <a:pt x="1505" y="2374"/>
                  <a:pt x="1524" y="2443"/>
                  <a:pt x="1561" y="2500"/>
                </a:cubicBezTo>
                <a:cubicBezTo>
                  <a:pt x="1599" y="2562"/>
                  <a:pt x="1657" y="2612"/>
                  <a:pt x="1725" y="2640"/>
                </a:cubicBezTo>
                <a:cubicBezTo>
                  <a:pt x="1792" y="2669"/>
                  <a:pt x="1867" y="2676"/>
                  <a:pt x="1939" y="2662"/>
                </a:cubicBezTo>
                <a:cubicBezTo>
                  <a:pt x="2017" y="2646"/>
                  <a:pt x="2089" y="2604"/>
                  <a:pt x="2140" y="2543"/>
                </a:cubicBezTo>
                <a:cubicBezTo>
                  <a:pt x="2182" y="2496"/>
                  <a:pt x="2210" y="2437"/>
                  <a:pt x="2221" y="2374"/>
                </a:cubicBezTo>
                <a:cubicBezTo>
                  <a:pt x="2235" y="2301"/>
                  <a:pt x="2225" y="2223"/>
                  <a:pt x="2193" y="2155"/>
                </a:cubicBezTo>
                <a:cubicBezTo>
                  <a:pt x="2164" y="2092"/>
                  <a:pt x="2115" y="2038"/>
                  <a:pt x="2056" y="2001"/>
                </a:cubicBezTo>
                <a:cubicBezTo>
                  <a:pt x="1993" y="1962"/>
                  <a:pt x="1918" y="1943"/>
                  <a:pt x="1844" y="19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743603" y="3443006"/>
            <a:ext cx="420298" cy="536808"/>
            <a:chOff x="5389563" y="2438400"/>
            <a:chExt cx="1385887" cy="1770063"/>
          </a:xfrm>
          <a:solidFill>
            <a:schemeClr val="tx1"/>
          </a:solidFill>
        </p:grpSpPr>
        <p:sp>
          <p:nvSpPr>
            <p:cNvPr id="28" name="Freeform 29"/>
            <p:cNvSpPr>
              <a:spLocks noEditPoints="1"/>
            </p:cNvSpPr>
            <p:nvPr/>
          </p:nvSpPr>
          <p:spPr bwMode="auto">
            <a:xfrm>
              <a:off x="5389563" y="2438400"/>
              <a:ext cx="1385887" cy="1770063"/>
            </a:xfrm>
            <a:custGeom>
              <a:gdLst>
                <a:gd fmla="*/ 142 w 4336" name="T0"/>
                <a:gd fmla="*/ 61 h 5559" name="T1"/>
                <a:gd fmla="*/ 336 w 4336" name="T2"/>
                <a:gd fmla="*/ 1 h 5559" name="T3"/>
                <a:gd fmla="*/ 2912 w 4336" name="T4"/>
                <a:gd fmla="*/ 1 h 5559" name="T5"/>
                <a:gd fmla="*/ 3161 w 4336" name="T6"/>
                <a:gd fmla="*/ 106 h 5559" name="T7"/>
                <a:gd fmla="*/ 4221 w 4336" name="T8"/>
                <a:gd fmla="*/ 1186 h 5559" name="T9"/>
                <a:gd fmla="*/ 4330 w 4336" name="T10"/>
                <a:gd fmla="*/ 1443 h 5559" name="T11"/>
                <a:gd fmla="*/ 4333 w 4336" name="T12"/>
                <a:gd fmla="*/ 4091 h 5559" name="T13"/>
                <a:gd fmla="*/ 4336 w 4336" name="T14"/>
                <a:gd fmla="*/ 4180 h 5559" name="T15"/>
                <a:gd fmla="*/ 4336 w 4336" name="T16"/>
                <a:gd fmla="*/ 5238 h 5559" name="T17"/>
                <a:gd fmla="*/ 4318 w 4336" name="T18"/>
                <a:gd fmla="*/ 5329 h 5559" name="T19"/>
                <a:gd fmla="*/ 4187 w 4336" name="T20"/>
                <a:gd fmla="*/ 5502 h 5559" name="T21"/>
                <a:gd fmla="*/ 4004 w 4336" name="T22"/>
                <a:gd fmla="*/ 5556 h 5559" name="T23"/>
                <a:gd fmla="*/ 400 w 4336" name="T24"/>
                <a:gd fmla="*/ 5556 h 5559" name="T25"/>
                <a:gd fmla="*/ 284 w 4336" name="T26"/>
                <a:gd fmla="*/ 5552 h 5559" name="T27"/>
                <a:gd fmla="*/ 110 w 4336" name="T28"/>
                <a:gd fmla="*/ 5461 h 5559" name="T29"/>
                <a:gd fmla="*/ 11 w 4336" name="T30"/>
                <a:gd fmla="*/ 5272 h 5559" name="T31"/>
                <a:gd fmla="*/ 6 w 4336" name="T32"/>
                <a:gd fmla="*/ 5151 h 5559" name="T33"/>
                <a:gd fmla="*/ 3 w 4336" name="T34"/>
                <a:gd fmla="*/ 1923 h 5559" name="T35"/>
                <a:gd fmla="*/ 0 w 4336" name="T36"/>
                <a:gd fmla="*/ 1874 h 5559" name="T37"/>
                <a:gd fmla="*/ 0 w 4336" name="T38"/>
                <a:gd fmla="*/ 316 h 5559" name="T39"/>
                <a:gd fmla="*/ 13 w 4336" name="T40"/>
                <a:gd fmla="*/ 244 h 5559" name="T41"/>
                <a:gd fmla="*/ 142 w 4336" name="T42"/>
                <a:gd fmla="*/ 61 h 5559" name="T43"/>
                <a:gd fmla="*/ 276 w 4336" name="T44"/>
                <a:gd fmla="*/ 239 h 5559" name="T45"/>
                <a:gd fmla="*/ 218 w 4336" name="T46"/>
                <a:gd fmla="*/ 343 h 5559" name="T47"/>
                <a:gd fmla="*/ 223 w 4336" name="T48"/>
                <a:gd fmla="*/ 5203 h 5559" name="T49"/>
                <a:gd fmla="*/ 235 w 4336" name="T50"/>
                <a:gd fmla="*/ 5268 h 5559" name="T51"/>
                <a:gd fmla="*/ 340 w 4336" name="T52"/>
                <a:gd fmla="*/ 5334 h 5559" name="T53"/>
                <a:gd fmla="*/ 4004 w 4336" name="T54"/>
                <a:gd fmla="*/ 5334 h 5559" name="T55"/>
                <a:gd fmla="*/ 4118 w 4336" name="T56"/>
                <a:gd fmla="*/ 5215 h 5559" name="T57"/>
                <a:gd fmla="*/ 4113 w 4336" name="T58"/>
                <a:gd fmla="*/ 1481 h 5559" name="T59"/>
                <a:gd fmla="*/ 2890 w 4336" name="T60"/>
                <a:gd fmla="*/ 1481 h 5559" name="T61"/>
                <a:gd fmla="*/ 2890 w 4336" name="T62"/>
                <a:gd fmla="*/ 223 h 5559" name="T63"/>
                <a:gd fmla="*/ 340 w 4336" name="T64"/>
                <a:gd fmla="*/ 223 h 5559" name="T65"/>
                <a:gd fmla="*/ 276 w 4336" name="T66"/>
                <a:gd fmla="*/ 239 h 5559" name="T67"/>
                <a:gd fmla="*/ 3113 w 4336" name="T68"/>
                <a:gd fmla="*/ 373 h 5559" name="T69"/>
                <a:gd fmla="*/ 3112 w 4336" name="T70"/>
                <a:gd fmla="*/ 1259 h 5559" name="T71"/>
                <a:gd fmla="*/ 3981 w 4336" name="T72"/>
                <a:gd fmla="*/ 1259 h 5559" name="T73"/>
                <a:gd fmla="*/ 3113 w 4336" name="T74"/>
                <a:gd fmla="*/ 373 h 55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559" w="4336">
                  <a:moveTo>
                    <a:pt x="142" y="61"/>
                  </a:moveTo>
                  <a:cubicBezTo>
                    <a:pt x="198" y="21"/>
                    <a:pt x="267" y="1"/>
                    <a:pt x="336" y="1"/>
                  </a:cubicBezTo>
                  <a:cubicBezTo>
                    <a:pt x="1195" y="1"/>
                    <a:pt x="2053" y="1"/>
                    <a:pt x="2912" y="1"/>
                  </a:cubicBezTo>
                  <a:cubicBezTo>
                    <a:pt x="3004" y="0"/>
                    <a:pt x="3099" y="37"/>
                    <a:pt x="3161" y="106"/>
                  </a:cubicBezTo>
                  <a:cubicBezTo>
                    <a:pt x="3514" y="466"/>
                    <a:pt x="3867" y="826"/>
                    <a:pt x="4221" y="1186"/>
                  </a:cubicBezTo>
                  <a:cubicBezTo>
                    <a:pt x="4294" y="1249"/>
                    <a:pt x="4329" y="1348"/>
                    <a:pt x="4330" y="1443"/>
                  </a:cubicBezTo>
                  <a:cubicBezTo>
                    <a:pt x="4331" y="2326"/>
                    <a:pt x="4332" y="3208"/>
                    <a:pt x="4333" y="4091"/>
                  </a:cubicBezTo>
                  <a:cubicBezTo>
                    <a:pt x="4334" y="4121"/>
                    <a:pt x="4331" y="4150"/>
                    <a:pt x="4336" y="4180"/>
                  </a:cubicBezTo>
                  <a:cubicBezTo>
                    <a:pt x="4336" y="5238"/>
                    <a:pt x="4336" y="5238"/>
                    <a:pt x="4336" y="5238"/>
                  </a:cubicBezTo>
                  <a:cubicBezTo>
                    <a:pt x="4332" y="5268"/>
                    <a:pt x="4329" y="5299"/>
                    <a:pt x="4318" y="5329"/>
                  </a:cubicBezTo>
                  <a:cubicBezTo>
                    <a:pt x="4296" y="5399"/>
                    <a:pt x="4249" y="5461"/>
                    <a:pt x="4187" y="5502"/>
                  </a:cubicBezTo>
                  <a:cubicBezTo>
                    <a:pt x="4133" y="5537"/>
                    <a:pt x="4068" y="5556"/>
                    <a:pt x="4004" y="5556"/>
                  </a:cubicBezTo>
                  <a:cubicBezTo>
                    <a:pt x="2803" y="5556"/>
                    <a:pt x="1601" y="5556"/>
                    <a:pt x="400" y="5556"/>
                  </a:cubicBezTo>
                  <a:cubicBezTo>
                    <a:pt x="361" y="5556"/>
                    <a:pt x="322" y="5559"/>
                    <a:pt x="284" y="5552"/>
                  </a:cubicBezTo>
                  <a:cubicBezTo>
                    <a:pt x="218" y="5541"/>
                    <a:pt x="157" y="5508"/>
                    <a:pt x="110" y="5461"/>
                  </a:cubicBezTo>
                  <a:cubicBezTo>
                    <a:pt x="58" y="5411"/>
                    <a:pt x="23" y="5343"/>
                    <a:pt x="11" y="5272"/>
                  </a:cubicBezTo>
                  <a:cubicBezTo>
                    <a:pt x="4" y="5232"/>
                    <a:pt x="6" y="5191"/>
                    <a:pt x="6" y="5151"/>
                  </a:cubicBezTo>
                  <a:cubicBezTo>
                    <a:pt x="5" y="4075"/>
                    <a:pt x="4" y="2999"/>
                    <a:pt x="3" y="1923"/>
                  </a:cubicBezTo>
                  <a:cubicBezTo>
                    <a:pt x="3" y="1907"/>
                    <a:pt x="4" y="1890"/>
                    <a:pt x="0" y="1874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4" y="292"/>
                    <a:pt x="6" y="268"/>
                    <a:pt x="13" y="244"/>
                  </a:cubicBezTo>
                  <a:cubicBezTo>
                    <a:pt x="33" y="170"/>
                    <a:pt x="79" y="104"/>
                    <a:pt x="142" y="61"/>
                  </a:cubicBezTo>
                  <a:close/>
                  <a:moveTo>
                    <a:pt x="276" y="239"/>
                  </a:moveTo>
                  <a:cubicBezTo>
                    <a:pt x="240" y="260"/>
                    <a:pt x="217" y="301"/>
                    <a:pt x="218" y="343"/>
                  </a:cubicBezTo>
                  <a:cubicBezTo>
                    <a:pt x="220" y="1963"/>
                    <a:pt x="221" y="3583"/>
                    <a:pt x="223" y="5203"/>
                  </a:cubicBezTo>
                  <a:cubicBezTo>
                    <a:pt x="222" y="5225"/>
                    <a:pt x="224" y="5248"/>
                    <a:pt x="235" y="5268"/>
                  </a:cubicBezTo>
                  <a:cubicBezTo>
                    <a:pt x="253" y="5308"/>
                    <a:pt x="296" y="5335"/>
                    <a:pt x="340" y="5334"/>
                  </a:cubicBezTo>
                  <a:cubicBezTo>
                    <a:pt x="1561" y="5334"/>
                    <a:pt x="2783" y="5334"/>
                    <a:pt x="4004" y="5334"/>
                  </a:cubicBezTo>
                  <a:cubicBezTo>
                    <a:pt x="4066" y="5334"/>
                    <a:pt x="4121" y="5277"/>
                    <a:pt x="4118" y="5215"/>
                  </a:cubicBezTo>
                  <a:cubicBezTo>
                    <a:pt x="4116" y="3970"/>
                    <a:pt x="4115" y="2726"/>
                    <a:pt x="4113" y="1481"/>
                  </a:cubicBezTo>
                  <a:cubicBezTo>
                    <a:pt x="3705" y="1481"/>
                    <a:pt x="3298" y="1481"/>
                    <a:pt x="2890" y="1481"/>
                  </a:cubicBezTo>
                  <a:cubicBezTo>
                    <a:pt x="2890" y="1062"/>
                    <a:pt x="2890" y="643"/>
                    <a:pt x="2890" y="223"/>
                  </a:cubicBezTo>
                  <a:cubicBezTo>
                    <a:pt x="2040" y="223"/>
                    <a:pt x="1190" y="223"/>
                    <a:pt x="340" y="223"/>
                  </a:cubicBezTo>
                  <a:cubicBezTo>
                    <a:pt x="318" y="223"/>
                    <a:pt x="295" y="228"/>
                    <a:pt x="276" y="239"/>
                  </a:cubicBezTo>
                  <a:close/>
                  <a:moveTo>
                    <a:pt x="3113" y="373"/>
                  </a:moveTo>
                  <a:cubicBezTo>
                    <a:pt x="3112" y="669"/>
                    <a:pt x="3113" y="964"/>
                    <a:pt x="3112" y="1259"/>
                  </a:cubicBezTo>
                  <a:cubicBezTo>
                    <a:pt x="3402" y="1259"/>
                    <a:pt x="3692" y="1259"/>
                    <a:pt x="3981" y="1259"/>
                  </a:cubicBezTo>
                  <a:cubicBezTo>
                    <a:pt x="3692" y="964"/>
                    <a:pt x="3402" y="668"/>
                    <a:pt x="3113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5816600" y="3157538"/>
              <a:ext cx="496887" cy="71438"/>
            </a:xfrm>
            <a:custGeom>
              <a:gdLst>
                <a:gd fmla="*/ 0 w 1556" name="T0"/>
                <a:gd fmla="*/ 0 h 222" name="T1"/>
                <a:gd fmla="*/ 1556 w 1556" name="T2"/>
                <a:gd fmla="*/ 0 h 222" name="T3"/>
                <a:gd fmla="*/ 1556 w 1556" name="T4"/>
                <a:gd fmla="*/ 222 h 222" name="T5"/>
                <a:gd fmla="*/ 0 w 1556" name="T6"/>
                <a:gd fmla="*/ 222 h 222" name="T7"/>
                <a:gd fmla="*/ 0 w 1556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556">
                  <a:moveTo>
                    <a:pt x="0" y="0"/>
                  </a:moveTo>
                  <a:cubicBezTo>
                    <a:pt x="519" y="0"/>
                    <a:pt x="1038" y="0"/>
                    <a:pt x="1556" y="0"/>
                  </a:cubicBezTo>
                  <a:cubicBezTo>
                    <a:pt x="1556" y="74"/>
                    <a:pt x="1556" y="148"/>
                    <a:pt x="1556" y="222"/>
                  </a:cubicBezTo>
                  <a:cubicBezTo>
                    <a:pt x="1038" y="222"/>
                    <a:pt x="519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816600" y="3405188"/>
              <a:ext cx="355600" cy="71438"/>
            </a:xfrm>
            <a:custGeom>
              <a:gdLst>
                <a:gd fmla="*/ 0 w 1112" name="T0"/>
                <a:gd fmla="*/ 0 h 222" name="T1"/>
                <a:gd fmla="*/ 1112 w 1112" name="T2"/>
                <a:gd fmla="*/ 0 h 222" name="T3"/>
                <a:gd fmla="*/ 1112 w 1112" name="T4"/>
                <a:gd fmla="*/ 222 h 222" name="T5"/>
                <a:gd fmla="*/ 0 w 1112" name="T6"/>
                <a:gd fmla="*/ 222 h 222" name="T7"/>
                <a:gd fmla="*/ 0 w 1112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112">
                  <a:moveTo>
                    <a:pt x="0" y="0"/>
                  </a:moveTo>
                  <a:cubicBezTo>
                    <a:pt x="371" y="0"/>
                    <a:pt x="741" y="0"/>
                    <a:pt x="1112" y="0"/>
                  </a:cubicBezTo>
                  <a:cubicBezTo>
                    <a:pt x="1112" y="74"/>
                    <a:pt x="1112" y="148"/>
                    <a:pt x="1112" y="222"/>
                  </a:cubicBezTo>
                  <a:cubicBezTo>
                    <a:pt x="741" y="222"/>
                    <a:pt x="371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816600" y="3652838"/>
              <a:ext cx="496887" cy="71438"/>
            </a:xfrm>
            <a:custGeom>
              <a:gdLst>
                <a:gd fmla="*/ 0 w 1557" name="T0"/>
                <a:gd fmla="*/ 0 h 223" name="T1"/>
                <a:gd fmla="*/ 1556 w 1557" name="T2"/>
                <a:gd fmla="*/ 0 h 223" name="T3"/>
                <a:gd fmla="*/ 1556 w 1557" name="T4"/>
                <a:gd fmla="*/ 223 h 223" name="T5"/>
                <a:gd fmla="*/ 0 w 1557" name="T6"/>
                <a:gd fmla="*/ 223 h 223" name="T7"/>
                <a:gd fmla="*/ 0 w 1557" name="T8"/>
                <a:gd fmla="*/ 0 h 2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3" w="1557">
                  <a:moveTo>
                    <a:pt x="0" y="0"/>
                  </a:moveTo>
                  <a:cubicBezTo>
                    <a:pt x="519" y="0"/>
                    <a:pt x="1037" y="0"/>
                    <a:pt x="1556" y="0"/>
                  </a:cubicBezTo>
                  <a:cubicBezTo>
                    <a:pt x="1557" y="74"/>
                    <a:pt x="1556" y="148"/>
                    <a:pt x="1556" y="223"/>
                  </a:cubicBezTo>
                  <a:cubicBezTo>
                    <a:pt x="1038" y="223"/>
                    <a:pt x="519" y="223"/>
                    <a:pt x="0" y="223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35" name="Freeform 39"/>
          <p:cNvSpPr>
            <a:spLocks noEditPoints="1"/>
          </p:cNvSpPr>
          <p:nvPr/>
        </p:nvSpPr>
        <p:spPr bwMode="auto">
          <a:xfrm>
            <a:off x="1908231" y="2546406"/>
            <a:ext cx="489350" cy="476962"/>
          </a:xfrm>
          <a:custGeom>
            <a:gdLst>
              <a:gd fmla="*/ 2147483646 w 2898" name="T0"/>
              <a:gd fmla="*/ 0 h 2836" name="T1"/>
              <a:gd fmla="*/ 2147483646 w 2898" name="T2"/>
              <a:gd fmla="*/ 2147483646 h 2836" name="T3"/>
              <a:gd fmla="*/ 2147483646 w 2898" name="T4"/>
              <a:gd fmla="*/ 2147483646 h 2836" name="T5"/>
              <a:gd fmla="*/ 2147483646 w 2898" name="T6"/>
              <a:gd fmla="*/ 2147483646 h 2836" name="T7"/>
              <a:gd fmla="*/ 2147483646 w 2898" name="T8"/>
              <a:gd fmla="*/ 2147483646 h 2836" name="T9"/>
              <a:gd fmla="*/ 2147483646 w 2898" name="T10"/>
              <a:gd fmla="*/ 2147483646 h 2836" name="T11"/>
              <a:gd fmla="*/ 2147483646 w 2898" name="T12"/>
              <a:gd fmla="*/ 2147483646 h 2836" name="T13"/>
              <a:gd fmla="*/ 2147483646 w 2898" name="T14"/>
              <a:gd fmla="*/ 2147483646 h 2836" name="T15"/>
              <a:gd fmla="*/ 2147483646 w 2898" name="T16"/>
              <a:gd fmla="*/ 2147483646 h 2836" name="T17"/>
              <a:gd fmla="*/ 2147483646 w 2898" name="T18"/>
              <a:gd fmla="*/ 2147483646 h 2836" name="T19"/>
              <a:gd fmla="*/ 2147483646 w 2898" name="T20"/>
              <a:gd fmla="*/ 2147483646 h 2836" name="T21"/>
              <a:gd fmla="*/ 2147483646 w 2898" name="T22"/>
              <a:gd fmla="*/ 2147483646 h 2836" name="T23"/>
              <a:gd fmla="*/ 1507371526 w 2898" name="T24"/>
              <a:gd fmla="*/ 2147483646 h 2836" name="T25"/>
              <a:gd fmla="*/ 17529188 w 2898" name="T26"/>
              <a:gd fmla="*/ 2147483646 h 2836" name="T27"/>
              <a:gd fmla="*/ 2147483646 w 2898" name="T28"/>
              <a:gd fmla="*/ 2147483646 h 2836" name="T29"/>
              <a:gd fmla="*/ 2147483646 w 2898" name="T30"/>
              <a:gd fmla="*/ 2147483646 h 2836" name="T31"/>
              <a:gd fmla="*/ 2147483646 w 2898" name="T32"/>
              <a:gd fmla="*/ 2147483646 h 2836" name="T33"/>
              <a:gd fmla="*/ 2147483646 w 2898" name="T34"/>
              <a:gd fmla="*/ 2147483646 h 2836" name="T35"/>
              <a:gd fmla="*/ 2147483646 w 2898" name="T36"/>
              <a:gd fmla="*/ 2147483646 h 2836" name="T37"/>
              <a:gd fmla="*/ 2147483646 w 2898" name="T38"/>
              <a:gd fmla="*/ 0 h 2836" name="T39"/>
              <a:gd fmla="*/ 2147483646 w 2898" name="T40"/>
              <a:gd fmla="*/ 2147483646 h 2836" name="T41"/>
              <a:gd fmla="*/ 2147483646 w 2898" name="T42"/>
              <a:gd fmla="*/ 2147483646 h 2836" name="T43"/>
              <a:gd fmla="*/ 2147483646 w 2898" name="T44"/>
              <a:gd fmla="*/ 2147483646 h 2836" name="T45"/>
              <a:gd fmla="*/ 2147483646 w 2898" name="T46"/>
              <a:gd fmla="*/ 2147483646 h 2836" name="T47"/>
              <a:gd fmla="*/ 2147483646 w 2898" name="T48"/>
              <a:gd fmla="*/ 2147483646 h 2836" name="T49"/>
              <a:gd fmla="*/ 2147483646 w 2898" name="T50"/>
              <a:gd fmla="*/ 2147483646 h 2836" name="T51"/>
              <a:gd fmla="*/ 2147483646 w 2898" name="T52"/>
              <a:gd fmla="*/ 2147483646 h 2836" name="T53"/>
              <a:gd fmla="*/ 2147483646 w 2898" name="T54"/>
              <a:gd fmla="*/ 2147483646 h 2836" name="T55"/>
              <a:gd fmla="*/ 2147483646 w 2898" name="T56"/>
              <a:gd fmla="*/ 2147483646 h 2836" name="T57"/>
              <a:gd fmla="*/ 2147483646 w 2898" name="T58"/>
              <a:gd fmla="*/ 2147483646 h 2836" name="T59"/>
              <a:gd fmla="*/ 2147483646 w 2898" name="T60"/>
              <a:gd fmla="*/ 2147483646 h 2836" name="T61"/>
              <a:gd fmla="*/ 2147483646 w 2898" name="T62"/>
              <a:gd fmla="*/ 2147483646 h 2836" name="T63"/>
              <a:gd fmla="*/ 2147483646 w 2898" name="T64"/>
              <a:gd fmla="*/ 2147483646 h 2836" name="T65"/>
              <a:gd fmla="*/ 2147483646 w 2898" name="T66"/>
              <a:gd fmla="*/ 2147483646 h 2836" name="T67"/>
              <a:gd fmla="*/ 2147483646 w 2898" name="T68"/>
              <a:gd fmla="*/ 2147483646 h 2836" name="T69"/>
              <a:gd fmla="*/ 2147483646 w 2898" name="T70"/>
              <a:gd fmla="*/ 2147483646 h 2836" name="T71"/>
              <a:gd fmla="*/ 2147483646 w 2898" name="T72"/>
              <a:gd fmla="*/ 2147483646 h 2836" name="T73"/>
              <a:gd fmla="*/ 2147483646 w 2898" name="T74"/>
              <a:gd fmla="*/ 2147483646 h 2836" name="T75"/>
              <a:gd fmla="*/ 2147483646 w 2898" name="T76"/>
              <a:gd fmla="*/ 2147483646 h 2836" name="T77"/>
              <a:gd fmla="*/ 2147483646 w 2898" name="T78"/>
              <a:gd fmla="*/ 2147483646 h 2836" name="T79"/>
              <a:gd fmla="*/ 2147483646 w 2898" name="T80"/>
              <a:gd fmla="*/ 2147483646 h 2836" name="T81"/>
              <a:gd fmla="*/ 2147483646 w 2898" name="T82"/>
              <a:gd fmla="*/ 2147483646 h 2836" name="T83"/>
              <a:gd fmla="*/ 2147483646 w 2898" name="T84"/>
              <a:gd fmla="*/ 2147483646 h 2836" name="T85"/>
              <a:gd fmla="*/ 2147483646 w 2898" name="T86"/>
              <a:gd fmla="*/ 1940468504 h 28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2836" w="2898">
                <a:moveTo>
                  <a:pt x="1338" y="0"/>
                </a:moveTo>
                <a:cubicBezTo>
                  <a:pt x="1342" y="0"/>
                  <a:pt x="1342" y="0"/>
                  <a:pt x="1342" y="0"/>
                </a:cubicBezTo>
                <a:cubicBezTo>
                  <a:pt x="1420" y="1"/>
                  <a:pt x="1496" y="31"/>
                  <a:pt x="1554" y="83"/>
                </a:cubicBezTo>
                <a:cubicBezTo>
                  <a:pt x="1642" y="160"/>
                  <a:pt x="1693" y="271"/>
                  <a:pt x="1717" y="384"/>
                </a:cubicBezTo>
                <a:cubicBezTo>
                  <a:pt x="1729" y="438"/>
                  <a:pt x="1732" y="493"/>
                  <a:pt x="1736" y="548"/>
                </a:cubicBezTo>
                <a:cubicBezTo>
                  <a:pt x="1744" y="670"/>
                  <a:pt x="1748" y="794"/>
                  <a:pt x="1736" y="916"/>
                </a:cubicBezTo>
                <a:cubicBezTo>
                  <a:pt x="1733" y="946"/>
                  <a:pt x="1728" y="977"/>
                  <a:pt x="1721" y="1007"/>
                </a:cubicBezTo>
                <a:cubicBezTo>
                  <a:pt x="2006" y="1007"/>
                  <a:pt x="2291" y="1007"/>
                  <a:pt x="2576" y="1007"/>
                </a:cubicBezTo>
                <a:cubicBezTo>
                  <a:pt x="2658" y="1005"/>
                  <a:pt x="2741" y="1038"/>
                  <a:pt x="2800" y="1096"/>
                </a:cubicBezTo>
                <a:cubicBezTo>
                  <a:pt x="2846" y="1142"/>
                  <a:pt x="2878" y="1203"/>
                  <a:pt x="2887" y="1268"/>
                </a:cubicBezTo>
                <a:cubicBezTo>
                  <a:pt x="2898" y="1335"/>
                  <a:pt x="2886" y="1405"/>
                  <a:pt x="2851" y="1464"/>
                </a:cubicBezTo>
                <a:cubicBezTo>
                  <a:pt x="2827" y="1506"/>
                  <a:pt x="2791" y="1542"/>
                  <a:pt x="2749" y="1567"/>
                </a:cubicBezTo>
                <a:cubicBezTo>
                  <a:pt x="2784" y="1634"/>
                  <a:pt x="2797" y="1713"/>
                  <a:pt x="2778" y="1787"/>
                </a:cubicBezTo>
                <a:cubicBezTo>
                  <a:pt x="2757" y="1877"/>
                  <a:pt x="2689" y="1955"/>
                  <a:pt x="2602" y="1988"/>
                </a:cubicBezTo>
                <a:cubicBezTo>
                  <a:pt x="2637" y="2051"/>
                  <a:pt x="2652" y="2125"/>
                  <a:pt x="2639" y="2197"/>
                </a:cubicBezTo>
                <a:cubicBezTo>
                  <a:pt x="2625" y="2282"/>
                  <a:pt x="2569" y="2359"/>
                  <a:pt x="2493" y="2400"/>
                </a:cubicBezTo>
                <a:cubicBezTo>
                  <a:pt x="2505" y="2461"/>
                  <a:pt x="2503" y="2526"/>
                  <a:pt x="2480" y="2584"/>
                </a:cubicBezTo>
                <a:cubicBezTo>
                  <a:pt x="2452" y="2654"/>
                  <a:pt x="2394" y="2712"/>
                  <a:pt x="2324" y="2739"/>
                </a:cubicBezTo>
                <a:cubicBezTo>
                  <a:pt x="2288" y="2754"/>
                  <a:pt x="2250" y="2760"/>
                  <a:pt x="2212" y="2759"/>
                </a:cubicBezTo>
                <a:cubicBezTo>
                  <a:pt x="1811" y="2759"/>
                  <a:pt x="1409" y="2759"/>
                  <a:pt x="1008" y="2759"/>
                </a:cubicBezTo>
                <a:cubicBezTo>
                  <a:pt x="964" y="2760"/>
                  <a:pt x="921" y="2749"/>
                  <a:pt x="882" y="2730"/>
                </a:cubicBezTo>
                <a:cubicBezTo>
                  <a:pt x="872" y="2762"/>
                  <a:pt x="851" y="2789"/>
                  <a:pt x="821" y="2806"/>
                </a:cubicBezTo>
                <a:cubicBezTo>
                  <a:pt x="781" y="2829"/>
                  <a:pt x="733" y="2832"/>
                  <a:pt x="687" y="2836"/>
                </a:cubicBezTo>
                <a:cubicBezTo>
                  <a:pt x="248" y="2836"/>
                  <a:pt x="248" y="2836"/>
                  <a:pt x="248" y="2836"/>
                </a:cubicBezTo>
                <a:cubicBezTo>
                  <a:pt x="230" y="2832"/>
                  <a:pt x="212" y="2833"/>
                  <a:pt x="194" y="2829"/>
                </a:cubicBezTo>
                <a:cubicBezTo>
                  <a:pt x="154" y="2823"/>
                  <a:pt x="113" y="2807"/>
                  <a:pt x="86" y="2774"/>
                </a:cubicBezTo>
                <a:cubicBezTo>
                  <a:pt x="64" y="2747"/>
                  <a:pt x="56" y="2711"/>
                  <a:pt x="56" y="2676"/>
                </a:cubicBezTo>
                <a:cubicBezTo>
                  <a:pt x="38" y="2271"/>
                  <a:pt x="19" y="1865"/>
                  <a:pt x="1" y="1460"/>
                </a:cubicBezTo>
                <a:cubicBezTo>
                  <a:pt x="0" y="1417"/>
                  <a:pt x="14" y="1371"/>
                  <a:pt x="47" y="1343"/>
                </a:cubicBezTo>
                <a:cubicBezTo>
                  <a:pt x="88" y="1309"/>
                  <a:pt x="144" y="1300"/>
                  <a:pt x="196" y="1299"/>
                </a:cubicBezTo>
                <a:cubicBezTo>
                  <a:pt x="321" y="1299"/>
                  <a:pt x="447" y="1299"/>
                  <a:pt x="572" y="1299"/>
                </a:cubicBezTo>
                <a:cubicBezTo>
                  <a:pt x="609" y="1299"/>
                  <a:pt x="647" y="1302"/>
                  <a:pt x="682" y="1314"/>
                </a:cubicBezTo>
                <a:cubicBezTo>
                  <a:pt x="714" y="1325"/>
                  <a:pt x="743" y="1346"/>
                  <a:pt x="761" y="1375"/>
                </a:cubicBezTo>
                <a:cubicBezTo>
                  <a:pt x="800" y="1341"/>
                  <a:pt x="831" y="1299"/>
                  <a:pt x="860" y="1256"/>
                </a:cubicBezTo>
                <a:cubicBezTo>
                  <a:pt x="900" y="1195"/>
                  <a:pt x="933" y="1130"/>
                  <a:pt x="964" y="1064"/>
                </a:cubicBezTo>
                <a:cubicBezTo>
                  <a:pt x="1023" y="933"/>
                  <a:pt x="1071" y="797"/>
                  <a:pt x="1106" y="658"/>
                </a:cubicBezTo>
                <a:cubicBezTo>
                  <a:pt x="1119" y="601"/>
                  <a:pt x="1133" y="543"/>
                  <a:pt x="1130" y="484"/>
                </a:cubicBezTo>
                <a:cubicBezTo>
                  <a:pt x="1127" y="386"/>
                  <a:pt x="1116" y="287"/>
                  <a:pt x="1133" y="190"/>
                </a:cubicBezTo>
                <a:cubicBezTo>
                  <a:pt x="1142" y="139"/>
                  <a:pt x="1162" y="88"/>
                  <a:pt x="1200" y="52"/>
                </a:cubicBezTo>
                <a:cubicBezTo>
                  <a:pt x="1236" y="16"/>
                  <a:pt x="1288" y="1"/>
                  <a:pt x="1338" y="0"/>
                </a:cubicBezTo>
                <a:close/>
                <a:moveTo>
                  <a:pt x="1268" y="140"/>
                </a:moveTo>
                <a:cubicBezTo>
                  <a:pt x="1249" y="167"/>
                  <a:pt x="1243" y="200"/>
                  <a:pt x="1238" y="232"/>
                </a:cubicBezTo>
                <a:cubicBezTo>
                  <a:pt x="1228" y="321"/>
                  <a:pt x="1240" y="411"/>
                  <a:pt x="1241" y="500"/>
                </a:cubicBezTo>
                <a:cubicBezTo>
                  <a:pt x="1242" y="537"/>
                  <a:pt x="1236" y="575"/>
                  <a:pt x="1229" y="612"/>
                </a:cubicBezTo>
                <a:cubicBezTo>
                  <a:pt x="1209" y="717"/>
                  <a:pt x="1177" y="820"/>
                  <a:pt x="1141" y="921"/>
                </a:cubicBezTo>
                <a:cubicBezTo>
                  <a:pt x="1094" y="1050"/>
                  <a:pt x="1038" y="1177"/>
                  <a:pt x="966" y="1294"/>
                </a:cubicBezTo>
                <a:cubicBezTo>
                  <a:pt x="926" y="1356"/>
                  <a:pt x="881" y="1417"/>
                  <a:pt x="825" y="1465"/>
                </a:cubicBezTo>
                <a:cubicBezTo>
                  <a:pt x="804" y="1482"/>
                  <a:pt x="781" y="1499"/>
                  <a:pt x="756" y="1510"/>
                </a:cubicBezTo>
                <a:cubicBezTo>
                  <a:pt x="727" y="1511"/>
                  <a:pt x="697" y="1510"/>
                  <a:pt x="668" y="1511"/>
                </a:cubicBezTo>
                <a:cubicBezTo>
                  <a:pt x="668" y="1488"/>
                  <a:pt x="669" y="1466"/>
                  <a:pt x="667" y="1443"/>
                </a:cubicBezTo>
                <a:cubicBezTo>
                  <a:pt x="667" y="1431"/>
                  <a:pt x="657" y="1422"/>
                  <a:pt x="646" y="1418"/>
                </a:cubicBezTo>
                <a:cubicBezTo>
                  <a:pt x="622" y="1410"/>
                  <a:pt x="597" y="1410"/>
                  <a:pt x="572" y="1409"/>
                </a:cubicBezTo>
                <a:cubicBezTo>
                  <a:pt x="448" y="1409"/>
                  <a:pt x="324" y="1409"/>
                  <a:pt x="200" y="1409"/>
                </a:cubicBezTo>
                <a:cubicBezTo>
                  <a:pt x="175" y="1411"/>
                  <a:pt x="149" y="1410"/>
                  <a:pt x="126" y="1422"/>
                </a:cubicBezTo>
                <a:cubicBezTo>
                  <a:pt x="114" y="1428"/>
                  <a:pt x="110" y="1443"/>
                  <a:pt x="111" y="1456"/>
                </a:cubicBezTo>
                <a:cubicBezTo>
                  <a:pt x="130" y="1867"/>
                  <a:pt x="149" y="2277"/>
                  <a:pt x="167" y="2688"/>
                </a:cubicBezTo>
                <a:cubicBezTo>
                  <a:pt x="167" y="2704"/>
                  <a:pt x="182" y="2714"/>
                  <a:pt x="196" y="2717"/>
                </a:cubicBezTo>
                <a:cubicBezTo>
                  <a:pt x="230" y="2726"/>
                  <a:pt x="266" y="2723"/>
                  <a:pt x="300" y="2724"/>
                </a:cubicBezTo>
                <a:cubicBezTo>
                  <a:pt x="428" y="2724"/>
                  <a:pt x="556" y="2724"/>
                  <a:pt x="684" y="2724"/>
                </a:cubicBezTo>
                <a:cubicBezTo>
                  <a:pt x="710" y="2723"/>
                  <a:pt x="736" y="2723"/>
                  <a:pt x="760" y="2713"/>
                </a:cubicBezTo>
                <a:cubicBezTo>
                  <a:pt x="772" y="2708"/>
                  <a:pt x="779" y="2696"/>
                  <a:pt x="778" y="2684"/>
                </a:cubicBezTo>
                <a:cubicBezTo>
                  <a:pt x="779" y="2616"/>
                  <a:pt x="778" y="2547"/>
                  <a:pt x="779" y="2479"/>
                </a:cubicBezTo>
                <a:cubicBezTo>
                  <a:pt x="812" y="2516"/>
                  <a:pt x="844" y="2553"/>
                  <a:pt x="878" y="2590"/>
                </a:cubicBezTo>
                <a:cubicBezTo>
                  <a:pt x="911" y="2626"/>
                  <a:pt x="959" y="2649"/>
                  <a:pt x="1008" y="2649"/>
                </a:cubicBezTo>
                <a:cubicBezTo>
                  <a:pt x="1412" y="2649"/>
                  <a:pt x="1816" y="2649"/>
                  <a:pt x="2220" y="2649"/>
                </a:cubicBezTo>
                <a:cubicBezTo>
                  <a:pt x="2283" y="2650"/>
                  <a:pt x="2344" y="2612"/>
                  <a:pt x="2371" y="2556"/>
                </a:cubicBezTo>
                <a:cubicBezTo>
                  <a:pt x="2390" y="2520"/>
                  <a:pt x="2392" y="2479"/>
                  <a:pt x="2388" y="2440"/>
                </a:cubicBezTo>
                <a:cubicBezTo>
                  <a:pt x="2383" y="2402"/>
                  <a:pt x="2364" y="2368"/>
                  <a:pt x="2351" y="2333"/>
                </a:cubicBezTo>
                <a:cubicBezTo>
                  <a:pt x="2390" y="2321"/>
                  <a:pt x="2431" y="2313"/>
                  <a:pt x="2464" y="2288"/>
                </a:cubicBezTo>
                <a:cubicBezTo>
                  <a:pt x="2503" y="2258"/>
                  <a:pt x="2528" y="2212"/>
                  <a:pt x="2532" y="2164"/>
                </a:cubicBezTo>
                <a:cubicBezTo>
                  <a:pt x="2537" y="2101"/>
                  <a:pt x="2513" y="2036"/>
                  <a:pt x="2468" y="1992"/>
                </a:cubicBezTo>
                <a:cubicBezTo>
                  <a:pt x="2437" y="1961"/>
                  <a:pt x="2405" y="1930"/>
                  <a:pt x="2374" y="1899"/>
                </a:cubicBezTo>
                <a:cubicBezTo>
                  <a:pt x="2417" y="1898"/>
                  <a:pt x="2461" y="1897"/>
                  <a:pt x="2504" y="1896"/>
                </a:cubicBezTo>
                <a:cubicBezTo>
                  <a:pt x="2571" y="1896"/>
                  <a:pt x="2634" y="1853"/>
                  <a:pt x="2661" y="1793"/>
                </a:cubicBezTo>
                <a:cubicBezTo>
                  <a:pt x="2684" y="1744"/>
                  <a:pt x="2680" y="1686"/>
                  <a:pt x="2659" y="1636"/>
                </a:cubicBezTo>
                <a:cubicBezTo>
                  <a:pt x="2640" y="1588"/>
                  <a:pt x="2600" y="1552"/>
                  <a:pt x="2568" y="1512"/>
                </a:cubicBezTo>
                <a:cubicBezTo>
                  <a:pt x="2609" y="1499"/>
                  <a:pt x="2653" y="1493"/>
                  <a:pt x="2692" y="1472"/>
                </a:cubicBezTo>
                <a:cubicBezTo>
                  <a:pt x="2737" y="1447"/>
                  <a:pt x="2770" y="1400"/>
                  <a:pt x="2778" y="1348"/>
                </a:cubicBezTo>
                <a:cubicBezTo>
                  <a:pt x="2788" y="1287"/>
                  <a:pt x="2767" y="1221"/>
                  <a:pt x="2723" y="1177"/>
                </a:cubicBezTo>
                <a:cubicBezTo>
                  <a:pt x="2687" y="1139"/>
                  <a:pt x="2636" y="1117"/>
                  <a:pt x="2584" y="1117"/>
                </a:cubicBezTo>
                <a:cubicBezTo>
                  <a:pt x="2241" y="1117"/>
                  <a:pt x="1897" y="1117"/>
                  <a:pt x="1553" y="1117"/>
                </a:cubicBezTo>
                <a:cubicBezTo>
                  <a:pt x="1566" y="1093"/>
                  <a:pt x="1579" y="1068"/>
                  <a:pt x="1592" y="1044"/>
                </a:cubicBezTo>
                <a:cubicBezTo>
                  <a:pt x="1608" y="1013"/>
                  <a:pt x="1615" y="979"/>
                  <a:pt x="1621" y="945"/>
                </a:cubicBezTo>
                <a:cubicBezTo>
                  <a:pt x="1630" y="882"/>
                  <a:pt x="1633" y="819"/>
                  <a:pt x="1633" y="756"/>
                </a:cubicBezTo>
                <a:cubicBezTo>
                  <a:pt x="1633" y="664"/>
                  <a:pt x="1628" y="572"/>
                  <a:pt x="1620" y="480"/>
                </a:cubicBezTo>
                <a:cubicBezTo>
                  <a:pt x="1616" y="434"/>
                  <a:pt x="1607" y="388"/>
                  <a:pt x="1592" y="344"/>
                </a:cubicBezTo>
                <a:cubicBezTo>
                  <a:pt x="1569" y="276"/>
                  <a:pt x="1534" y="209"/>
                  <a:pt x="1478" y="162"/>
                </a:cubicBezTo>
                <a:cubicBezTo>
                  <a:pt x="1435" y="125"/>
                  <a:pt x="1377" y="106"/>
                  <a:pt x="1320" y="112"/>
                </a:cubicBezTo>
                <a:cubicBezTo>
                  <a:pt x="1300" y="114"/>
                  <a:pt x="1280" y="124"/>
                  <a:pt x="1268" y="14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3153618" y="2573873"/>
            <a:ext cx="423086" cy="422028"/>
            <a:chOff x="2114550" y="2684463"/>
            <a:chExt cx="2541588" cy="2535238"/>
          </a:xfrm>
          <a:solidFill>
            <a:schemeClr val="tx1"/>
          </a:solidFill>
        </p:grpSpPr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2114550" y="2684463"/>
              <a:ext cx="2541588" cy="2535238"/>
            </a:xfrm>
            <a:custGeom>
              <a:gdLst>
                <a:gd fmla="*/ 1286 w 2834" name="T0"/>
                <a:gd fmla="*/ 8 h 2837" name="T1"/>
                <a:gd fmla="*/ 1484 w 2834" name="T2"/>
                <a:gd fmla="*/ 4 h 2837" name="T3"/>
                <a:gd fmla="*/ 2015 w 2834" name="T4"/>
                <a:gd fmla="*/ 134 h 2837" name="T5"/>
                <a:gd fmla="*/ 2646 w 2834" name="T6"/>
                <a:gd fmla="*/ 711 h 2837" name="T7"/>
                <a:gd fmla="*/ 2833 w 2834" name="T8"/>
                <a:gd fmla="*/ 1337 h 2837" name="T9"/>
                <a:gd fmla="*/ 2832 w 2834" name="T10"/>
                <a:gd fmla="*/ 1469 h 2837" name="T11"/>
                <a:gd fmla="*/ 2826 w 2834" name="T12"/>
                <a:gd fmla="*/ 1577 h 2837" name="T13"/>
                <a:gd fmla="*/ 2403 w 2834" name="T14"/>
                <a:gd fmla="*/ 2436 h 2837" name="T15"/>
                <a:gd fmla="*/ 1635 w 2834" name="T16"/>
                <a:gd fmla="*/ 2819 h 2837" name="T17"/>
                <a:gd fmla="*/ 1468 w 2834" name="T18"/>
                <a:gd fmla="*/ 2834 h 2837" name="T19"/>
                <a:gd fmla="*/ 1324 w 2834" name="T20"/>
                <a:gd fmla="*/ 2832 h 2837" name="T21"/>
                <a:gd fmla="*/ 502 w 2834" name="T22"/>
                <a:gd fmla="*/ 2498 h 2837" name="T23"/>
                <a:gd fmla="*/ 41 w 2834" name="T24"/>
                <a:gd fmla="*/ 1752 h 2837" name="T25"/>
                <a:gd fmla="*/ 5 w 2834" name="T26"/>
                <a:gd fmla="*/ 1521 h 2837" name="T27"/>
                <a:gd fmla="*/ 3 w 2834" name="T28"/>
                <a:gd fmla="*/ 1357 h 2837" name="T29"/>
                <a:gd fmla="*/ 141 w 2834" name="T30"/>
                <a:gd fmla="*/ 806 h 2837" name="T31"/>
                <a:gd fmla="*/ 594 w 2834" name="T32"/>
                <a:gd fmla="*/ 267 h 2837" name="T33"/>
                <a:gd fmla="*/ 1286 w 2834" name="T34"/>
                <a:gd fmla="*/ 8 h 2837" name="T35"/>
                <a:gd fmla="*/ 1361 w 2834" name="T36"/>
                <a:gd fmla="*/ 115 h 2837" name="T37"/>
                <a:gd fmla="*/ 542 w 2834" name="T38"/>
                <a:gd fmla="*/ 451 h 2837" name="T39"/>
                <a:gd fmla="*/ 123 w 2834" name="T40"/>
                <a:gd fmla="*/ 1249 h 2837" name="T41"/>
                <a:gd fmla="*/ 170 w 2834" name="T42"/>
                <a:gd fmla="*/ 1801 h 2837" name="T43"/>
                <a:gd fmla="*/ 411 w 2834" name="T44"/>
                <a:gd fmla="*/ 2249 h 2837" name="T45"/>
                <a:gd fmla="*/ 1201 w 2834" name="T46"/>
                <a:gd fmla="*/ 2706 h 2837" name="T47"/>
                <a:gd fmla="*/ 1720 w 2834" name="T48"/>
                <a:gd fmla="*/ 2689 h 2837" name="T49"/>
                <a:gd fmla="*/ 2136 w 2834" name="T50"/>
                <a:gd fmla="*/ 2509 h 2837" name="T51"/>
                <a:gd fmla="*/ 2649 w 2834" name="T52"/>
                <a:gd fmla="*/ 1854 h 2837" name="T53"/>
                <a:gd fmla="*/ 2722 w 2834" name="T54"/>
                <a:gd fmla="*/ 1345 h 2837" name="T55"/>
                <a:gd fmla="*/ 2598 w 2834" name="T56"/>
                <a:gd fmla="*/ 859 h 2837" name="T57"/>
                <a:gd fmla="*/ 1999 w 2834" name="T58"/>
                <a:gd fmla="*/ 250 h 2837" name="T59"/>
                <a:gd fmla="*/ 1361 w 2834" name="T60"/>
                <a:gd fmla="*/ 115 h 283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837" w="2834">
                  <a:moveTo>
                    <a:pt x="1286" y="8"/>
                  </a:moveTo>
                  <a:cubicBezTo>
                    <a:pt x="1352" y="0"/>
                    <a:pt x="1418" y="7"/>
                    <a:pt x="1484" y="4"/>
                  </a:cubicBezTo>
                  <a:cubicBezTo>
                    <a:pt x="1667" y="12"/>
                    <a:pt x="1849" y="56"/>
                    <a:pt x="2015" y="134"/>
                  </a:cubicBezTo>
                  <a:cubicBezTo>
                    <a:pt x="2278" y="256"/>
                    <a:pt x="2501" y="461"/>
                    <a:pt x="2646" y="711"/>
                  </a:cubicBezTo>
                  <a:cubicBezTo>
                    <a:pt x="2756" y="901"/>
                    <a:pt x="2820" y="1118"/>
                    <a:pt x="2833" y="1337"/>
                  </a:cubicBezTo>
                  <a:cubicBezTo>
                    <a:pt x="2833" y="1381"/>
                    <a:pt x="2831" y="1425"/>
                    <a:pt x="2832" y="1469"/>
                  </a:cubicBezTo>
                  <a:cubicBezTo>
                    <a:pt x="2834" y="1505"/>
                    <a:pt x="2830" y="1541"/>
                    <a:pt x="2826" y="1577"/>
                  </a:cubicBezTo>
                  <a:cubicBezTo>
                    <a:pt x="2792" y="1901"/>
                    <a:pt x="2638" y="2210"/>
                    <a:pt x="2403" y="2436"/>
                  </a:cubicBezTo>
                  <a:cubicBezTo>
                    <a:pt x="2195" y="2639"/>
                    <a:pt x="1923" y="2775"/>
                    <a:pt x="1635" y="2819"/>
                  </a:cubicBezTo>
                  <a:cubicBezTo>
                    <a:pt x="1580" y="2827"/>
                    <a:pt x="1524" y="2833"/>
                    <a:pt x="1468" y="2834"/>
                  </a:cubicBezTo>
                  <a:cubicBezTo>
                    <a:pt x="1420" y="2831"/>
                    <a:pt x="1372" y="2837"/>
                    <a:pt x="1324" y="2832"/>
                  </a:cubicBezTo>
                  <a:cubicBezTo>
                    <a:pt x="1024" y="2814"/>
                    <a:pt x="731" y="2694"/>
                    <a:pt x="502" y="2498"/>
                  </a:cubicBezTo>
                  <a:cubicBezTo>
                    <a:pt x="275" y="2307"/>
                    <a:pt x="111" y="2042"/>
                    <a:pt x="41" y="1752"/>
                  </a:cubicBezTo>
                  <a:cubicBezTo>
                    <a:pt x="23" y="1677"/>
                    <a:pt x="10" y="1599"/>
                    <a:pt x="5" y="1521"/>
                  </a:cubicBezTo>
                  <a:cubicBezTo>
                    <a:pt x="0" y="1467"/>
                    <a:pt x="6" y="1412"/>
                    <a:pt x="3" y="1357"/>
                  </a:cubicBezTo>
                  <a:cubicBezTo>
                    <a:pt x="11" y="1167"/>
                    <a:pt x="58" y="978"/>
                    <a:pt x="141" y="806"/>
                  </a:cubicBezTo>
                  <a:cubicBezTo>
                    <a:pt x="244" y="592"/>
                    <a:pt x="401" y="405"/>
                    <a:pt x="594" y="267"/>
                  </a:cubicBezTo>
                  <a:cubicBezTo>
                    <a:pt x="797" y="121"/>
                    <a:pt x="1038" y="31"/>
                    <a:pt x="1286" y="8"/>
                  </a:cubicBezTo>
                  <a:close/>
                  <a:moveTo>
                    <a:pt x="1361" y="115"/>
                  </a:moveTo>
                  <a:cubicBezTo>
                    <a:pt x="1060" y="126"/>
                    <a:pt x="765" y="248"/>
                    <a:pt x="542" y="451"/>
                  </a:cubicBezTo>
                  <a:cubicBezTo>
                    <a:pt x="314" y="657"/>
                    <a:pt x="162" y="945"/>
                    <a:pt x="123" y="1249"/>
                  </a:cubicBezTo>
                  <a:cubicBezTo>
                    <a:pt x="100" y="1434"/>
                    <a:pt x="115" y="1623"/>
                    <a:pt x="170" y="1801"/>
                  </a:cubicBezTo>
                  <a:cubicBezTo>
                    <a:pt x="220" y="1964"/>
                    <a:pt x="302" y="2117"/>
                    <a:pt x="411" y="2249"/>
                  </a:cubicBezTo>
                  <a:cubicBezTo>
                    <a:pt x="609" y="2489"/>
                    <a:pt x="894" y="2656"/>
                    <a:pt x="1201" y="2706"/>
                  </a:cubicBezTo>
                  <a:cubicBezTo>
                    <a:pt x="1373" y="2735"/>
                    <a:pt x="1551" y="2729"/>
                    <a:pt x="1720" y="2689"/>
                  </a:cubicBezTo>
                  <a:cubicBezTo>
                    <a:pt x="1868" y="2654"/>
                    <a:pt x="2009" y="2593"/>
                    <a:pt x="2136" y="2509"/>
                  </a:cubicBezTo>
                  <a:cubicBezTo>
                    <a:pt x="2372" y="2354"/>
                    <a:pt x="2556" y="2120"/>
                    <a:pt x="2649" y="1854"/>
                  </a:cubicBezTo>
                  <a:cubicBezTo>
                    <a:pt x="2707" y="1692"/>
                    <a:pt x="2732" y="1517"/>
                    <a:pt x="2722" y="1345"/>
                  </a:cubicBezTo>
                  <a:cubicBezTo>
                    <a:pt x="2713" y="1177"/>
                    <a:pt x="2671" y="1011"/>
                    <a:pt x="2598" y="859"/>
                  </a:cubicBezTo>
                  <a:cubicBezTo>
                    <a:pt x="2474" y="597"/>
                    <a:pt x="2259" y="379"/>
                    <a:pt x="1999" y="250"/>
                  </a:cubicBezTo>
                  <a:cubicBezTo>
                    <a:pt x="1803" y="151"/>
                    <a:pt x="1581" y="104"/>
                    <a:pt x="1361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2986088" y="3251200"/>
              <a:ext cx="452438" cy="1039813"/>
            </a:xfrm>
            <a:custGeom>
              <a:gdLst>
                <a:gd fmla="*/ 391 w 504" name="T0"/>
                <a:gd fmla="*/ 63 h 1163" name="T1"/>
                <a:gd fmla="*/ 435 w 504" name="T2"/>
                <a:gd fmla="*/ 8 h 1163" name="T3"/>
                <a:gd fmla="*/ 502 w 504" name="T4"/>
                <a:gd fmla="*/ 63 h 1163" name="T5"/>
                <a:gd fmla="*/ 502 w 504" name="T6"/>
                <a:gd fmla="*/ 811 h 1163" name="T7"/>
                <a:gd fmla="*/ 479 w 504" name="T8"/>
                <a:gd fmla="*/ 858 h 1163" name="T9"/>
                <a:gd fmla="*/ 92 w 504" name="T10"/>
                <a:gd fmla="*/ 1148 h 1163" name="T11"/>
                <a:gd fmla="*/ 37 w 504" name="T12"/>
                <a:gd fmla="*/ 1156 h 1163" name="T13"/>
                <a:gd fmla="*/ 2 w 504" name="T14"/>
                <a:gd fmla="*/ 1111 h 1163" name="T15"/>
                <a:gd fmla="*/ 24 w 504" name="T16"/>
                <a:gd fmla="*/ 1059 h 1163" name="T17"/>
                <a:gd fmla="*/ 390 w 504" name="T18"/>
                <a:gd fmla="*/ 785 h 1163" name="T19"/>
                <a:gd fmla="*/ 391 w 504" name="T20"/>
                <a:gd fmla="*/ 63 h 116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63" w="502">
                  <a:moveTo>
                    <a:pt x="391" y="63"/>
                  </a:moveTo>
                  <a:cubicBezTo>
                    <a:pt x="390" y="37"/>
                    <a:pt x="410" y="13"/>
                    <a:pt x="435" y="8"/>
                  </a:cubicBezTo>
                  <a:cubicBezTo>
                    <a:pt x="468" y="0"/>
                    <a:pt x="504" y="29"/>
                    <a:pt x="502" y="63"/>
                  </a:cubicBezTo>
                  <a:cubicBezTo>
                    <a:pt x="502" y="312"/>
                    <a:pt x="502" y="562"/>
                    <a:pt x="502" y="811"/>
                  </a:cubicBezTo>
                  <a:cubicBezTo>
                    <a:pt x="502" y="829"/>
                    <a:pt x="493" y="847"/>
                    <a:pt x="479" y="858"/>
                  </a:cubicBezTo>
                  <a:cubicBezTo>
                    <a:pt x="350" y="954"/>
                    <a:pt x="221" y="1051"/>
                    <a:pt x="92" y="1148"/>
                  </a:cubicBezTo>
                  <a:cubicBezTo>
                    <a:pt x="77" y="1160"/>
                    <a:pt x="55" y="1163"/>
                    <a:pt x="37" y="1156"/>
                  </a:cubicBezTo>
                  <a:cubicBezTo>
                    <a:pt x="18" y="1148"/>
                    <a:pt x="4" y="1130"/>
                    <a:pt x="2" y="1111"/>
                  </a:cubicBezTo>
                  <a:cubicBezTo>
                    <a:pt x="0" y="1091"/>
                    <a:pt x="8" y="1071"/>
                    <a:pt x="24" y="1059"/>
                  </a:cubicBezTo>
                  <a:cubicBezTo>
                    <a:pt x="147" y="968"/>
                    <a:pt x="268" y="876"/>
                    <a:pt x="390" y="785"/>
                  </a:cubicBezTo>
                  <a:cubicBezTo>
                    <a:pt x="391" y="545"/>
                    <a:pt x="390" y="304"/>
                    <a:pt x="39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41" name="Freeform 53"/>
          <p:cNvSpPr>
            <a:spLocks noEditPoints="1"/>
          </p:cNvSpPr>
          <p:nvPr/>
        </p:nvSpPr>
        <p:spPr bwMode="auto">
          <a:xfrm>
            <a:off x="8801922" y="2579898"/>
            <a:ext cx="479832" cy="409978"/>
          </a:xfrm>
          <a:custGeom>
            <a:gdLst>
              <a:gd fmla="*/ 2147483646 w 513" name="T0"/>
              <a:gd fmla="*/ 2147483646 h 439" name="T1"/>
              <a:gd fmla="*/ 2147483646 w 513" name="T2"/>
              <a:gd fmla="*/ 2147483646 h 439" name="T3"/>
              <a:gd fmla="*/ 2147483646 w 513" name="T4"/>
              <a:gd fmla="*/ 2147483646 h 439" name="T5"/>
              <a:gd fmla="*/ 2147483646 w 513" name="T6"/>
              <a:gd fmla="*/ 2147483646 h 439" name="T7"/>
              <a:gd fmla="*/ 2147483646 w 513" name="T8"/>
              <a:gd fmla="*/ 2147483646 h 439" name="T9"/>
              <a:gd fmla="*/ 2147483646 w 513" name="T10"/>
              <a:gd fmla="*/ 2147483646 h 439" name="T11"/>
              <a:gd fmla="*/ 2147483646 w 513" name="T12"/>
              <a:gd fmla="*/ 2147483646 h 439" name="T13"/>
              <a:gd fmla="*/ 2147483646 w 513" name="T14"/>
              <a:gd fmla="*/ 2147483646 h 439" name="T15"/>
              <a:gd fmla="*/ 2147483646 w 513" name="T16"/>
              <a:gd fmla="*/ 2147483646 h 439" name="T17"/>
              <a:gd fmla="*/ 2147483646 w 513" name="T18"/>
              <a:gd fmla="*/ 2147483646 h 439" name="T19"/>
              <a:gd fmla="*/ 2147483646 w 513" name="T20"/>
              <a:gd fmla="*/ 2147483646 h 439" name="T21"/>
              <a:gd fmla="*/ 2147483646 w 513" name="T22"/>
              <a:gd fmla="*/ 2147483646 h 439" name="T23"/>
              <a:gd fmla="*/ 2147483646 w 513" name="T24"/>
              <a:gd fmla="*/ 2147483646 h 439" name="T25"/>
              <a:gd fmla="*/ 2147483646 w 513" name="T26"/>
              <a:gd fmla="*/ 2147483646 h 439" name="T27"/>
              <a:gd fmla="*/ 2147483646 w 513" name="T28"/>
              <a:gd fmla="*/ 2147483646 h 439" name="T29"/>
              <a:gd fmla="*/ 2147483646 w 513" name="T30"/>
              <a:gd fmla="*/ 2147483646 h 439" name="T31"/>
              <a:gd fmla="*/ 2147483646 w 513" name="T32"/>
              <a:gd fmla="*/ 2147483646 h 439" name="T33"/>
              <a:gd fmla="*/ 2147483646 w 513" name="T34"/>
              <a:gd fmla="*/ 2147483646 h 439" name="T35"/>
              <a:gd fmla="*/ 2147483646 w 513" name="T36"/>
              <a:gd fmla="*/ 2147483646 h 439" name="T37"/>
              <a:gd fmla="*/ 2147483646 w 513" name="T38"/>
              <a:gd fmla="*/ 2147483646 h 439" name="T39"/>
              <a:gd fmla="*/ 2147483646 w 513" name="T40"/>
              <a:gd fmla="*/ 2147483646 h 439" name="T41"/>
              <a:gd fmla="*/ 2147483646 w 513" name="T42"/>
              <a:gd fmla="*/ 2147483646 h 439" name="T43"/>
              <a:gd fmla="*/ 2147483646 w 513" name="T44"/>
              <a:gd fmla="*/ 2147483646 h 439" name="T45"/>
              <a:gd fmla="*/ 2147483646 w 513" name="T46"/>
              <a:gd fmla="*/ 2147483646 h 439" name="T47"/>
              <a:gd fmla="*/ 2147483646 w 513" name="T48"/>
              <a:gd fmla="*/ 2147483646 h 439" name="T49"/>
              <a:gd fmla="*/ 2147483646 w 513" name="T50"/>
              <a:gd fmla="*/ 2147483646 h 439" name="T51"/>
              <a:gd fmla="*/ 2147483646 w 513" name="T52"/>
              <a:gd fmla="*/ 2147483646 h 439" name="T53"/>
              <a:gd fmla="*/ 2147483646 w 513" name="T54"/>
              <a:gd fmla="*/ 2147483646 h 439" name="T55"/>
              <a:gd fmla="*/ 2147483646 w 513" name="T56"/>
              <a:gd fmla="*/ 2147483646 h 439" name="T57"/>
              <a:gd fmla="*/ 2147483646 w 513" name="T58"/>
              <a:gd fmla="*/ 2147483646 h 439" name="T59"/>
              <a:gd fmla="*/ 2147483646 w 513" name="T60"/>
              <a:gd fmla="*/ 2147483646 h 439" name="T61"/>
              <a:gd fmla="*/ 2147483646 w 513" name="T62"/>
              <a:gd fmla="*/ 2147483646 h 439" name="T63"/>
              <a:gd fmla="*/ 2147483646 w 513" name="T64"/>
              <a:gd fmla="*/ 2147483646 h 439" name="T65"/>
              <a:gd fmla="*/ 2147483646 w 513" name="T66"/>
              <a:gd fmla="*/ 2147483646 h 439" name="T67"/>
              <a:gd fmla="*/ 2147483646 w 513" name="T68"/>
              <a:gd fmla="*/ 2147483646 h 439" name="T69"/>
              <a:gd fmla="*/ 2147483646 w 513" name="T70"/>
              <a:gd fmla="*/ 2147483646 h 439" name="T71"/>
              <a:gd fmla="*/ 2147483646 w 513" name="T72"/>
              <a:gd fmla="*/ 2147483646 h 439" name="T73"/>
              <a:gd fmla="*/ 2147483646 w 513" name="T74"/>
              <a:gd fmla="*/ 2147483646 h 439" name="T75"/>
              <a:gd fmla="*/ 2147483646 w 513" name="T76"/>
              <a:gd fmla="*/ 2147483646 h 439" name="T77"/>
              <a:gd fmla="*/ 2147483646 w 513" name="T78"/>
              <a:gd fmla="*/ 2147483646 h 439" name="T79"/>
              <a:gd fmla="*/ 2147483646 w 513" name="T80"/>
              <a:gd fmla="*/ 2147483646 h 439" name="T81"/>
              <a:gd fmla="*/ 2147483646 w 513" name="T82"/>
              <a:gd fmla="*/ 2147483646 h 439" name="T83"/>
              <a:gd fmla="*/ 2147483646 w 513" name="T84"/>
              <a:gd fmla="*/ 2147483646 h 439" name="T85"/>
              <a:gd fmla="*/ 2147483646 w 513" name="T86"/>
              <a:gd fmla="*/ 2147483646 h 439" name="T87"/>
              <a:gd fmla="*/ 2147483646 w 513" name="T88"/>
              <a:gd fmla="*/ 2147483646 h 439" name="T89"/>
              <a:gd fmla="*/ 2147483646 w 513" name="T90"/>
              <a:gd fmla="*/ 2147483646 h 439" name="T91"/>
              <a:gd fmla="*/ 2147483646 w 513" name="T92"/>
              <a:gd fmla="*/ 2147483646 h 439" name="T93"/>
              <a:gd fmla="*/ 2147483646 w 513" name="T94"/>
              <a:gd fmla="*/ 2147483646 h 439" name="T95"/>
              <a:gd fmla="*/ 2147483646 w 513" name="T96"/>
              <a:gd fmla="*/ 2147483646 h 439" name="T97"/>
              <a:gd fmla="*/ 2147483646 w 513" name="T98"/>
              <a:gd fmla="*/ 2147483646 h 439" name="T99"/>
              <a:gd fmla="*/ 2147483646 w 513" name="T100"/>
              <a:gd fmla="*/ 2147483646 h 439" name="T101"/>
              <a:gd fmla="*/ 2147483646 w 513" name="T102"/>
              <a:gd fmla="*/ 2147483646 h 439" name="T103"/>
              <a:gd fmla="*/ 2147483646 w 513" name="T104"/>
              <a:gd fmla="*/ 2147483646 h 439" name="T105"/>
              <a:gd fmla="*/ 2147483646 w 513" name="T106"/>
              <a:gd fmla="*/ 2147483646 h 439" name="T107"/>
              <a:gd fmla="*/ 2147483646 w 513" name="T108"/>
              <a:gd fmla="*/ 2147483646 h 439" name="T109"/>
              <a:gd fmla="*/ 2147483646 w 513" name="T110"/>
              <a:gd fmla="*/ 2147483646 h 439" name="T111"/>
              <a:gd fmla="*/ 2147483646 w 513" name="T112"/>
              <a:gd fmla="*/ 2147483646 h 439" name="T113"/>
              <a:gd fmla="*/ 2147483646 w 513" name="T114"/>
              <a:gd fmla="*/ 2147483646 h 439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439" w="513">
                <a:moveTo>
                  <a:pt x="120" y="41"/>
                </a:moveTo>
                <a:cubicBezTo>
                  <a:pt x="142" y="9"/>
                  <a:pt x="185" y="0"/>
                  <a:pt x="221" y="4"/>
                </a:cubicBezTo>
                <a:cubicBezTo>
                  <a:pt x="244" y="5"/>
                  <a:pt x="258" y="25"/>
                  <a:pt x="280" y="30"/>
                </a:cubicBezTo>
                <a:cubicBezTo>
                  <a:pt x="310" y="10"/>
                  <a:pt x="355" y="5"/>
                  <a:pt x="385" y="29"/>
                </a:cubicBezTo>
                <a:cubicBezTo>
                  <a:pt x="398" y="34"/>
                  <a:pt x="411" y="40"/>
                  <a:pt x="418" y="53"/>
                </a:cubicBezTo>
                <a:cubicBezTo>
                  <a:pt x="433" y="80"/>
                  <a:pt x="427" y="113"/>
                  <a:pt x="421" y="142"/>
                </a:cubicBezTo>
                <a:cubicBezTo>
                  <a:pt x="430" y="160"/>
                  <a:pt x="425" y="183"/>
                  <a:pt x="410" y="196"/>
                </a:cubicBezTo>
                <a:cubicBezTo>
                  <a:pt x="405" y="210"/>
                  <a:pt x="400" y="223"/>
                  <a:pt x="391" y="235"/>
                </a:cubicBezTo>
                <a:cubicBezTo>
                  <a:pt x="391" y="245"/>
                  <a:pt x="390" y="256"/>
                  <a:pt x="392" y="266"/>
                </a:cubicBezTo>
                <a:cubicBezTo>
                  <a:pt x="402" y="278"/>
                  <a:pt x="418" y="283"/>
                  <a:pt x="431" y="289"/>
                </a:cubicBezTo>
                <a:cubicBezTo>
                  <a:pt x="457" y="299"/>
                  <a:pt x="485" y="310"/>
                  <a:pt x="501" y="334"/>
                </a:cubicBezTo>
                <a:cubicBezTo>
                  <a:pt x="510" y="349"/>
                  <a:pt x="513" y="366"/>
                  <a:pt x="513" y="384"/>
                </a:cubicBezTo>
                <a:cubicBezTo>
                  <a:pt x="474" y="383"/>
                  <a:pt x="436" y="384"/>
                  <a:pt x="397" y="383"/>
                </a:cubicBezTo>
                <a:cubicBezTo>
                  <a:pt x="407" y="400"/>
                  <a:pt x="411" y="420"/>
                  <a:pt x="411" y="439"/>
                </a:cubicBezTo>
                <a:cubicBezTo>
                  <a:pt x="274" y="439"/>
                  <a:pt x="138" y="439"/>
                  <a:pt x="1" y="439"/>
                </a:cubicBezTo>
                <a:cubicBezTo>
                  <a:pt x="0" y="416"/>
                  <a:pt x="6" y="392"/>
                  <a:pt x="22" y="375"/>
                </a:cubicBezTo>
                <a:cubicBezTo>
                  <a:pt x="43" y="349"/>
                  <a:pt x="76" y="339"/>
                  <a:pt x="106" y="326"/>
                </a:cubicBezTo>
                <a:cubicBezTo>
                  <a:pt x="120" y="320"/>
                  <a:pt x="136" y="314"/>
                  <a:pt x="144" y="301"/>
                </a:cubicBezTo>
                <a:cubicBezTo>
                  <a:pt x="148" y="289"/>
                  <a:pt x="146" y="276"/>
                  <a:pt x="146" y="264"/>
                </a:cubicBezTo>
                <a:cubicBezTo>
                  <a:pt x="135" y="250"/>
                  <a:pt x="128" y="233"/>
                  <a:pt x="123" y="216"/>
                </a:cubicBezTo>
                <a:cubicBezTo>
                  <a:pt x="105" y="203"/>
                  <a:pt x="99" y="174"/>
                  <a:pt x="111" y="154"/>
                </a:cubicBezTo>
                <a:cubicBezTo>
                  <a:pt x="103" y="117"/>
                  <a:pt x="98" y="75"/>
                  <a:pt x="120" y="41"/>
                </a:cubicBezTo>
                <a:close/>
                <a:moveTo>
                  <a:pt x="134" y="59"/>
                </a:moveTo>
                <a:cubicBezTo>
                  <a:pt x="118" y="91"/>
                  <a:pt x="126" y="129"/>
                  <a:pt x="135" y="162"/>
                </a:cubicBezTo>
                <a:cubicBezTo>
                  <a:pt x="119" y="170"/>
                  <a:pt x="124" y="199"/>
                  <a:pt x="142" y="199"/>
                </a:cubicBezTo>
                <a:cubicBezTo>
                  <a:pt x="145" y="219"/>
                  <a:pt x="150" y="241"/>
                  <a:pt x="167" y="253"/>
                </a:cubicBezTo>
                <a:cubicBezTo>
                  <a:pt x="165" y="276"/>
                  <a:pt x="174" y="305"/>
                  <a:pt x="153" y="322"/>
                </a:cubicBezTo>
                <a:cubicBezTo>
                  <a:pt x="121" y="351"/>
                  <a:pt x="73" y="353"/>
                  <a:pt x="42" y="383"/>
                </a:cubicBezTo>
                <a:cubicBezTo>
                  <a:pt x="32" y="392"/>
                  <a:pt x="26" y="405"/>
                  <a:pt x="22" y="419"/>
                </a:cubicBezTo>
                <a:cubicBezTo>
                  <a:pt x="145" y="419"/>
                  <a:pt x="267" y="419"/>
                  <a:pt x="389" y="419"/>
                </a:cubicBezTo>
                <a:cubicBezTo>
                  <a:pt x="386" y="406"/>
                  <a:pt x="381" y="394"/>
                  <a:pt x="371" y="385"/>
                </a:cubicBezTo>
                <a:cubicBezTo>
                  <a:pt x="344" y="357"/>
                  <a:pt x="305" y="352"/>
                  <a:pt x="273" y="333"/>
                </a:cubicBezTo>
                <a:cubicBezTo>
                  <a:pt x="262" y="326"/>
                  <a:pt x="251" y="318"/>
                  <a:pt x="247" y="305"/>
                </a:cubicBezTo>
                <a:cubicBezTo>
                  <a:pt x="244" y="288"/>
                  <a:pt x="245" y="270"/>
                  <a:pt x="245" y="253"/>
                </a:cubicBezTo>
                <a:cubicBezTo>
                  <a:pt x="262" y="241"/>
                  <a:pt x="267" y="218"/>
                  <a:pt x="269" y="199"/>
                </a:cubicBezTo>
                <a:cubicBezTo>
                  <a:pt x="288" y="200"/>
                  <a:pt x="293" y="169"/>
                  <a:pt x="277" y="162"/>
                </a:cubicBezTo>
                <a:cubicBezTo>
                  <a:pt x="286" y="131"/>
                  <a:pt x="295" y="98"/>
                  <a:pt x="283" y="66"/>
                </a:cubicBezTo>
                <a:cubicBezTo>
                  <a:pt x="278" y="50"/>
                  <a:pt x="262" y="43"/>
                  <a:pt x="246" y="40"/>
                </a:cubicBezTo>
                <a:cubicBezTo>
                  <a:pt x="235" y="22"/>
                  <a:pt x="212" y="23"/>
                  <a:pt x="193" y="24"/>
                </a:cubicBezTo>
                <a:cubicBezTo>
                  <a:pt x="170" y="26"/>
                  <a:pt x="144" y="36"/>
                  <a:pt x="134" y="59"/>
                </a:cubicBezTo>
                <a:close/>
                <a:moveTo>
                  <a:pt x="295" y="44"/>
                </a:moveTo>
                <a:cubicBezTo>
                  <a:pt x="316" y="77"/>
                  <a:pt x="309" y="118"/>
                  <a:pt x="301" y="155"/>
                </a:cubicBezTo>
                <a:cubicBezTo>
                  <a:pt x="312" y="175"/>
                  <a:pt x="306" y="203"/>
                  <a:pt x="288" y="217"/>
                </a:cubicBezTo>
                <a:cubicBezTo>
                  <a:pt x="283" y="234"/>
                  <a:pt x="277" y="250"/>
                  <a:pt x="266" y="264"/>
                </a:cubicBezTo>
                <a:cubicBezTo>
                  <a:pt x="267" y="279"/>
                  <a:pt x="260" y="301"/>
                  <a:pt x="276" y="311"/>
                </a:cubicBezTo>
                <a:cubicBezTo>
                  <a:pt x="303" y="329"/>
                  <a:pt x="336" y="335"/>
                  <a:pt x="363" y="352"/>
                </a:cubicBezTo>
                <a:cubicBezTo>
                  <a:pt x="371" y="357"/>
                  <a:pt x="379" y="365"/>
                  <a:pt x="389" y="363"/>
                </a:cubicBezTo>
                <a:cubicBezTo>
                  <a:pt x="423" y="363"/>
                  <a:pt x="457" y="364"/>
                  <a:pt x="492" y="363"/>
                </a:cubicBezTo>
                <a:cubicBezTo>
                  <a:pt x="488" y="353"/>
                  <a:pt x="483" y="343"/>
                  <a:pt x="475" y="335"/>
                </a:cubicBezTo>
                <a:cubicBezTo>
                  <a:pt x="449" y="311"/>
                  <a:pt x="409" y="309"/>
                  <a:pt x="382" y="285"/>
                </a:cubicBezTo>
                <a:cubicBezTo>
                  <a:pt x="365" y="270"/>
                  <a:pt x="372" y="245"/>
                  <a:pt x="371" y="224"/>
                </a:cubicBezTo>
                <a:cubicBezTo>
                  <a:pt x="385" y="214"/>
                  <a:pt x="389" y="195"/>
                  <a:pt x="391" y="178"/>
                </a:cubicBezTo>
                <a:cubicBezTo>
                  <a:pt x="394" y="178"/>
                  <a:pt x="399" y="177"/>
                  <a:pt x="401" y="177"/>
                </a:cubicBezTo>
                <a:cubicBezTo>
                  <a:pt x="405" y="167"/>
                  <a:pt x="408" y="155"/>
                  <a:pt x="397" y="149"/>
                </a:cubicBezTo>
                <a:cubicBezTo>
                  <a:pt x="404" y="123"/>
                  <a:pt x="412" y="94"/>
                  <a:pt x="402" y="68"/>
                </a:cubicBezTo>
                <a:cubicBezTo>
                  <a:pt x="398" y="55"/>
                  <a:pt x="384" y="50"/>
                  <a:pt x="372" y="48"/>
                </a:cubicBezTo>
                <a:cubicBezTo>
                  <a:pt x="368" y="44"/>
                  <a:pt x="365" y="38"/>
                  <a:pt x="359" y="37"/>
                </a:cubicBezTo>
                <a:cubicBezTo>
                  <a:pt x="338" y="31"/>
                  <a:pt x="315" y="34"/>
                  <a:pt x="295" y="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4" name="组合 100"/>
          <p:cNvGrpSpPr/>
          <p:nvPr/>
        </p:nvGrpSpPr>
        <p:grpSpPr>
          <a:xfrm>
            <a:off x="7814750" y="2526576"/>
            <a:ext cx="403488" cy="516622"/>
            <a:chOff x="3503613" y="2773363"/>
            <a:chExt cx="1620838" cy="2070100"/>
          </a:xfrm>
        </p:grpSpPr>
        <p:sp>
          <p:nvSpPr>
            <p:cNvPr id="45" name="Freeform 60"/>
            <p:cNvSpPr>
              <a:spLocks noEditPoints="1"/>
            </p:cNvSpPr>
            <p:nvPr/>
          </p:nvSpPr>
          <p:spPr bwMode="auto">
            <a:xfrm>
              <a:off x="3503613" y="2773363"/>
              <a:ext cx="1620838" cy="2070100"/>
            </a:xfrm>
            <a:custGeom>
              <a:gdLst>
                <a:gd fmla="*/ 2147483646 w 1589" name="T0"/>
                <a:gd fmla="*/ 2147483646 h 2038" name="T1"/>
                <a:gd fmla="*/ 2147483646 w 1589" name="T2"/>
                <a:gd fmla="*/ 2147483646 h 2038" name="T3"/>
                <a:gd fmla="*/ 2147483646 w 1589" name="T4"/>
                <a:gd fmla="*/ 2147483646 h 2038" name="T5"/>
                <a:gd fmla="*/ 2147483646 w 1589" name="T6"/>
                <a:gd fmla="*/ 2147483646 h 2038" name="T7"/>
                <a:gd fmla="*/ 2147483646 w 1589" name="T8"/>
                <a:gd fmla="*/ 2147483646 h 2038" name="T9"/>
                <a:gd fmla="*/ 2147483646 w 1589" name="T10"/>
                <a:gd fmla="*/ 2147483646 h 2038" name="T11"/>
                <a:gd fmla="*/ 2147483646 w 1589" name="T12"/>
                <a:gd fmla="*/ 2147483646 h 2038" name="T13"/>
                <a:gd fmla="*/ 2147483646 w 1589" name="T14"/>
                <a:gd fmla="*/ 2147483646 h 2038" name="T15"/>
                <a:gd fmla="*/ 2147483646 w 1589" name="T16"/>
                <a:gd fmla="*/ 2147483646 h 2038" name="T17"/>
                <a:gd fmla="*/ 2147483646 w 1589" name="T18"/>
                <a:gd fmla="*/ 2147483646 h 2038" name="T19"/>
                <a:gd fmla="*/ 2147483646 w 1589" name="T20"/>
                <a:gd fmla="*/ 2147483646 h 2038" name="T21"/>
                <a:gd fmla="*/ 2147483646 w 1589" name="T22"/>
                <a:gd fmla="*/ 2147483646 h 2038" name="T23"/>
                <a:gd fmla="*/ 2147483646 w 1589" name="T24"/>
                <a:gd fmla="*/ 2147483646 h 2038" name="T25"/>
                <a:gd fmla="*/ 2147483646 w 1589" name="T26"/>
                <a:gd fmla="*/ 2147483646 h 2038" name="T27"/>
                <a:gd fmla="*/ 2147483646 w 1589" name="T28"/>
                <a:gd fmla="*/ 2147483646 h 2038" name="T29"/>
                <a:gd fmla="*/ 2147483646 w 1589" name="T30"/>
                <a:gd fmla="*/ 2147483646 h 2038" name="T31"/>
                <a:gd fmla="*/ 2147483646 w 1589" name="T32"/>
                <a:gd fmla="*/ 2147483646 h 2038" name="T33"/>
                <a:gd fmla="*/ 2147483646 w 1589" name="T34"/>
                <a:gd fmla="*/ 2147483646 h 2038" name="T35"/>
                <a:gd fmla="*/ 2147483646 w 1589" name="T36"/>
                <a:gd fmla="*/ 2147483646 h 2038" name="T37"/>
                <a:gd fmla="*/ 2147483646 w 1589" name="T38"/>
                <a:gd fmla="*/ 2147483646 h 2038" name="T39"/>
                <a:gd fmla="*/ 2147483646 w 1589" name="T40"/>
                <a:gd fmla="*/ 2147483646 h 2038" name="T41"/>
                <a:gd fmla="*/ 2147483646 w 1589" name="T42"/>
                <a:gd fmla="*/ 2147483646 h 2038" name="T43"/>
                <a:gd fmla="*/ 2147483646 w 1589" name="T44"/>
                <a:gd fmla="*/ 2147483646 h 2038" name="T45"/>
                <a:gd fmla="*/ 2147483646 w 1589" name="T46"/>
                <a:gd fmla="*/ 2147483646 h 2038" name="T47"/>
                <a:gd fmla="*/ 2147483646 w 1589" name="T48"/>
                <a:gd fmla="*/ 2147483646 h 2038" name="T49"/>
                <a:gd fmla="*/ 2147483646 w 1589" name="T50"/>
                <a:gd fmla="*/ 2147483646 h 2038" name="T51"/>
                <a:gd fmla="*/ 2147483646 w 1589" name="T52"/>
                <a:gd fmla="*/ 2147483646 h 2038" name="T53"/>
                <a:gd fmla="*/ 2147483646 w 1589" name="T54"/>
                <a:gd fmla="*/ 2147483646 h 2038" name="T55"/>
                <a:gd fmla="*/ 2147483646 w 1589" name="T56"/>
                <a:gd fmla="*/ 2147483646 h 2038" name="T57"/>
                <a:gd fmla="*/ 2147483646 w 1589" name="T58"/>
                <a:gd fmla="*/ 2147483646 h 2038" name="T59"/>
                <a:gd fmla="*/ 2147483646 w 1589" name="T60"/>
                <a:gd fmla="*/ 2147483646 h 2038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2038" w="1589">
                  <a:moveTo>
                    <a:pt x="776" y="4"/>
                  </a:moveTo>
                  <a:cubicBezTo>
                    <a:pt x="908" y="0"/>
                    <a:pt x="1040" y="32"/>
                    <a:pt x="1157" y="94"/>
                  </a:cubicBezTo>
                  <a:cubicBezTo>
                    <a:pt x="1278" y="158"/>
                    <a:pt x="1382" y="254"/>
                    <a:pt x="1456" y="370"/>
                  </a:cubicBezTo>
                  <a:cubicBezTo>
                    <a:pt x="1523" y="476"/>
                    <a:pt x="1564" y="598"/>
                    <a:pt x="1574" y="723"/>
                  </a:cubicBezTo>
                  <a:cubicBezTo>
                    <a:pt x="1589" y="893"/>
                    <a:pt x="1544" y="1067"/>
                    <a:pt x="1450" y="1210"/>
                  </a:cubicBezTo>
                  <a:cubicBezTo>
                    <a:pt x="1355" y="1356"/>
                    <a:pt x="1211" y="1470"/>
                    <a:pt x="1046" y="1526"/>
                  </a:cubicBezTo>
                  <a:cubicBezTo>
                    <a:pt x="1039" y="1527"/>
                    <a:pt x="1035" y="1533"/>
                    <a:pt x="1033" y="1540"/>
                  </a:cubicBezTo>
                  <a:cubicBezTo>
                    <a:pt x="961" y="1698"/>
                    <a:pt x="890" y="1856"/>
                    <a:pt x="819" y="2015"/>
                  </a:cubicBezTo>
                  <a:cubicBezTo>
                    <a:pt x="815" y="2023"/>
                    <a:pt x="810" y="2030"/>
                    <a:pt x="801" y="2033"/>
                  </a:cubicBezTo>
                  <a:cubicBezTo>
                    <a:pt x="789" y="2038"/>
                    <a:pt x="773" y="2030"/>
                    <a:pt x="769" y="2017"/>
                  </a:cubicBezTo>
                  <a:cubicBezTo>
                    <a:pt x="696" y="1857"/>
                    <a:pt x="624" y="1696"/>
                    <a:pt x="551" y="1535"/>
                  </a:cubicBezTo>
                  <a:cubicBezTo>
                    <a:pt x="549" y="1529"/>
                    <a:pt x="544" y="1525"/>
                    <a:pt x="538" y="1524"/>
                  </a:cubicBezTo>
                  <a:cubicBezTo>
                    <a:pt x="423" y="1484"/>
                    <a:pt x="318" y="1416"/>
                    <a:pt x="234" y="1328"/>
                  </a:cubicBezTo>
                  <a:cubicBezTo>
                    <a:pt x="138" y="1229"/>
                    <a:pt x="69" y="1105"/>
                    <a:pt x="36" y="971"/>
                  </a:cubicBezTo>
                  <a:cubicBezTo>
                    <a:pt x="0" y="827"/>
                    <a:pt x="7" y="672"/>
                    <a:pt x="56" y="531"/>
                  </a:cubicBezTo>
                  <a:cubicBezTo>
                    <a:pt x="114" y="365"/>
                    <a:pt x="229" y="220"/>
                    <a:pt x="378" y="126"/>
                  </a:cubicBezTo>
                  <a:cubicBezTo>
                    <a:pt x="496" y="50"/>
                    <a:pt x="635" y="7"/>
                    <a:pt x="776" y="4"/>
                  </a:cubicBezTo>
                  <a:close/>
                  <a:moveTo>
                    <a:pt x="396" y="172"/>
                  </a:moveTo>
                  <a:cubicBezTo>
                    <a:pt x="268" y="254"/>
                    <a:pt x="168" y="377"/>
                    <a:pt x="114" y="518"/>
                  </a:cubicBezTo>
                  <a:cubicBezTo>
                    <a:pt x="57" y="664"/>
                    <a:pt x="49" y="828"/>
                    <a:pt x="90" y="979"/>
                  </a:cubicBezTo>
                  <a:cubicBezTo>
                    <a:pt x="124" y="1106"/>
                    <a:pt x="193" y="1223"/>
                    <a:pt x="289" y="1313"/>
                  </a:cubicBezTo>
                  <a:cubicBezTo>
                    <a:pt x="368" y="1389"/>
                    <a:pt x="466" y="1447"/>
                    <a:pt x="571" y="1480"/>
                  </a:cubicBezTo>
                  <a:cubicBezTo>
                    <a:pt x="579" y="1483"/>
                    <a:pt x="587" y="1488"/>
                    <a:pt x="590" y="1497"/>
                  </a:cubicBezTo>
                  <a:cubicBezTo>
                    <a:pt x="658" y="1647"/>
                    <a:pt x="725" y="1797"/>
                    <a:pt x="793" y="1946"/>
                  </a:cubicBezTo>
                  <a:cubicBezTo>
                    <a:pt x="861" y="1796"/>
                    <a:pt x="928" y="1646"/>
                    <a:pt x="996" y="1496"/>
                  </a:cubicBezTo>
                  <a:cubicBezTo>
                    <a:pt x="1000" y="1487"/>
                    <a:pt x="1010" y="1483"/>
                    <a:pt x="1019" y="1480"/>
                  </a:cubicBezTo>
                  <a:cubicBezTo>
                    <a:pt x="1198" y="1424"/>
                    <a:pt x="1354" y="1295"/>
                    <a:pt x="1441" y="1128"/>
                  </a:cubicBezTo>
                  <a:cubicBezTo>
                    <a:pt x="1547" y="930"/>
                    <a:pt x="1553" y="682"/>
                    <a:pt x="1459" y="478"/>
                  </a:cubicBezTo>
                  <a:cubicBezTo>
                    <a:pt x="1407" y="362"/>
                    <a:pt x="1322" y="261"/>
                    <a:pt x="1218" y="188"/>
                  </a:cubicBezTo>
                  <a:cubicBezTo>
                    <a:pt x="1103" y="106"/>
                    <a:pt x="964" y="60"/>
                    <a:pt x="823" y="55"/>
                  </a:cubicBezTo>
                  <a:cubicBezTo>
                    <a:pt x="673" y="49"/>
                    <a:pt x="521" y="90"/>
                    <a:pt x="396" y="172"/>
                  </a:cubicBezTo>
                  <a:close/>
                </a:path>
              </a:pathLst>
            </a:custGeom>
            <a:solidFill>
              <a:srgbClr val="2420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6" name="Freeform 61"/>
            <p:cNvSpPr>
              <a:spLocks noEditPoints="1"/>
            </p:cNvSpPr>
            <p:nvPr/>
          </p:nvSpPr>
          <p:spPr bwMode="auto">
            <a:xfrm>
              <a:off x="3973513" y="3252788"/>
              <a:ext cx="676275" cy="668338"/>
            </a:xfrm>
            <a:custGeom>
              <a:gdLst>
                <a:gd fmla="*/ 2147483646 w 663" name="T0"/>
                <a:gd fmla="*/ 2147483646 h 658" name="T1"/>
                <a:gd fmla="*/ 2147483646 w 663" name="T2"/>
                <a:gd fmla="*/ 2147483646 h 658" name="T3"/>
                <a:gd fmla="*/ 2147483646 w 663" name="T4"/>
                <a:gd fmla="*/ 2147483646 h 658" name="T5"/>
                <a:gd fmla="*/ 2147483646 w 663" name="T6"/>
                <a:gd fmla="*/ 2147483646 h 658" name="T7"/>
                <a:gd fmla="*/ 2147483646 w 663" name="T8"/>
                <a:gd fmla="*/ 2147483646 h 658" name="T9"/>
                <a:gd fmla="*/ 2147483646 w 663" name="T10"/>
                <a:gd fmla="*/ 2147483646 h 658" name="T11"/>
                <a:gd fmla="*/ 2147483646 w 663" name="T12"/>
                <a:gd fmla="*/ 2147483646 h 658" name="T13"/>
                <a:gd fmla="*/ 2147483646 w 663" name="T14"/>
                <a:gd fmla="*/ 2147483646 h 658" name="T15"/>
                <a:gd fmla="*/ 2147483646 w 663" name="T16"/>
                <a:gd fmla="*/ 2147483646 h 658" name="T17"/>
                <a:gd fmla="*/ 2147483646 w 663" name="T18"/>
                <a:gd fmla="*/ 2147483646 h 658" name="T19"/>
                <a:gd fmla="*/ 2147483646 w 663" name="T20"/>
                <a:gd fmla="*/ 2147483646 h 658" name="T21"/>
                <a:gd fmla="*/ 2147483646 w 663" name="T22"/>
                <a:gd fmla="*/ 2147483646 h 658" name="T23"/>
                <a:gd fmla="*/ 2147483646 w 663" name="T24"/>
                <a:gd fmla="*/ 2147483646 h 658" name="T25"/>
                <a:gd fmla="*/ 2147483646 w 663" name="T26"/>
                <a:gd fmla="*/ 2147483646 h 658" name="T27"/>
                <a:gd fmla="*/ 2147483646 w 663" name="T28"/>
                <a:gd fmla="*/ 2147483646 h 658" name="T29"/>
                <a:gd fmla="*/ 2147483646 w 663" name="T30"/>
                <a:gd fmla="*/ 2147483646 h 658" name="T31"/>
                <a:gd fmla="*/ 2147483646 w 663" name="T32"/>
                <a:gd fmla="*/ 2147483646 h 658" name="T33"/>
                <a:gd fmla="*/ 2147483646 w 663" name="T34"/>
                <a:gd fmla="*/ 2147483646 h 658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658" w="663">
                  <a:moveTo>
                    <a:pt x="315" y="4"/>
                  </a:moveTo>
                  <a:cubicBezTo>
                    <a:pt x="378" y="0"/>
                    <a:pt x="442" y="16"/>
                    <a:pt x="497" y="49"/>
                  </a:cubicBezTo>
                  <a:cubicBezTo>
                    <a:pt x="567" y="90"/>
                    <a:pt x="621" y="158"/>
                    <a:pt x="645" y="236"/>
                  </a:cubicBezTo>
                  <a:cubicBezTo>
                    <a:pt x="663" y="294"/>
                    <a:pt x="663" y="357"/>
                    <a:pt x="646" y="415"/>
                  </a:cubicBezTo>
                  <a:cubicBezTo>
                    <a:pt x="623" y="495"/>
                    <a:pt x="569" y="564"/>
                    <a:pt x="498" y="607"/>
                  </a:cubicBezTo>
                  <a:cubicBezTo>
                    <a:pt x="440" y="642"/>
                    <a:pt x="370" y="658"/>
                    <a:pt x="302" y="651"/>
                  </a:cubicBezTo>
                  <a:cubicBezTo>
                    <a:pt x="180" y="639"/>
                    <a:pt x="70" y="551"/>
                    <a:pt x="28" y="436"/>
                  </a:cubicBezTo>
                  <a:cubicBezTo>
                    <a:pt x="0" y="358"/>
                    <a:pt x="4" y="270"/>
                    <a:pt x="39" y="196"/>
                  </a:cubicBezTo>
                  <a:cubicBezTo>
                    <a:pt x="87" y="88"/>
                    <a:pt x="197" y="10"/>
                    <a:pt x="315" y="4"/>
                  </a:cubicBezTo>
                  <a:close/>
                  <a:moveTo>
                    <a:pt x="310" y="55"/>
                  </a:moveTo>
                  <a:cubicBezTo>
                    <a:pt x="235" y="61"/>
                    <a:pt x="163" y="99"/>
                    <a:pt x="117" y="159"/>
                  </a:cubicBezTo>
                  <a:cubicBezTo>
                    <a:pt x="46" y="249"/>
                    <a:pt x="42" y="384"/>
                    <a:pt x="105" y="480"/>
                  </a:cubicBezTo>
                  <a:cubicBezTo>
                    <a:pt x="136" y="528"/>
                    <a:pt x="183" y="566"/>
                    <a:pt x="238" y="585"/>
                  </a:cubicBezTo>
                  <a:cubicBezTo>
                    <a:pt x="311" y="611"/>
                    <a:pt x="396" y="606"/>
                    <a:pt x="465" y="570"/>
                  </a:cubicBezTo>
                  <a:cubicBezTo>
                    <a:pt x="507" y="548"/>
                    <a:pt x="543" y="514"/>
                    <a:pt x="568" y="473"/>
                  </a:cubicBezTo>
                  <a:cubicBezTo>
                    <a:pt x="610" y="403"/>
                    <a:pt x="619" y="314"/>
                    <a:pt x="593" y="237"/>
                  </a:cubicBezTo>
                  <a:cubicBezTo>
                    <a:pt x="574" y="182"/>
                    <a:pt x="537" y="133"/>
                    <a:pt x="488" y="100"/>
                  </a:cubicBezTo>
                  <a:cubicBezTo>
                    <a:pt x="437" y="65"/>
                    <a:pt x="372" y="50"/>
                    <a:pt x="310" y="55"/>
                  </a:cubicBezTo>
                  <a:close/>
                </a:path>
              </a:pathLst>
            </a:custGeom>
            <a:solidFill>
              <a:srgbClr val="24202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48" name="组合 107"/>
          <p:cNvGrpSpPr/>
          <p:nvPr/>
        </p:nvGrpSpPr>
        <p:grpSpPr>
          <a:xfrm>
            <a:off x="4307526" y="2560938"/>
            <a:ext cx="396328" cy="447898"/>
            <a:chOff x="2889251" y="3257550"/>
            <a:chExt cx="1619250" cy="1828801"/>
          </a:xfrm>
        </p:grpSpPr>
        <p:sp>
          <p:nvSpPr>
            <p:cNvPr id="49" name="Freeform 65"/>
            <p:cNvSpPr>
              <a:spLocks noEditPoints="1"/>
            </p:cNvSpPr>
            <p:nvPr/>
          </p:nvSpPr>
          <p:spPr bwMode="auto">
            <a:xfrm>
              <a:off x="2889251" y="3257550"/>
              <a:ext cx="1619250" cy="1828801"/>
            </a:xfrm>
            <a:custGeom>
              <a:gdLst>
                <a:gd fmla="*/ 2147483646 w 1808" name="T0"/>
                <a:gd fmla="*/ 2147483646 h 2051" name="T1"/>
                <a:gd fmla="*/ 2147483646 w 1808" name="T2"/>
                <a:gd fmla="*/ 2147483646 h 2051" name="T3"/>
                <a:gd fmla="*/ 2147483646 w 1808" name="T4"/>
                <a:gd fmla="*/ 2147483646 h 2051" name="T5"/>
                <a:gd fmla="*/ 2147483646 w 1808" name="T6"/>
                <a:gd fmla="*/ 2147483646 h 2051" name="T7"/>
                <a:gd fmla="*/ 2147483646 w 1808" name="T8"/>
                <a:gd fmla="*/ 2147483646 h 2051" name="T9"/>
                <a:gd fmla="*/ 2147483646 w 1808" name="T10"/>
                <a:gd fmla="*/ 2147483646 h 2051" name="T11"/>
                <a:gd fmla="*/ 2147483646 w 1808" name="T12"/>
                <a:gd fmla="*/ 2147483646 h 2051" name="T13"/>
                <a:gd fmla="*/ 2147483646 w 1808" name="T14"/>
                <a:gd fmla="*/ 2147483646 h 2051" name="T15"/>
                <a:gd fmla="*/ 2147483646 w 1808" name="T16"/>
                <a:gd fmla="*/ 2147483646 h 2051" name="T17"/>
                <a:gd fmla="*/ 2147483646 w 1808" name="T18"/>
                <a:gd fmla="*/ 2147483646 h 2051" name="T19"/>
                <a:gd fmla="*/ 2147483646 w 1808" name="T20"/>
                <a:gd fmla="*/ 2147483646 h 2051" name="T21"/>
                <a:gd fmla="*/ 2147483646 w 1808" name="T22"/>
                <a:gd fmla="*/ 2147483646 h 2051" name="T23"/>
                <a:gd fmla="*/ 2147483646 w 1808" name="T24"/>
                <a:gd fmla="*/ 2147483646 h 2051" name="T25"/>
                <a:gd fmla="*/ 2147483646 w 1808" name="T26"/>
                <a:gd fmla="*/ 2147483646 h 2051" name="T27"/>
                <a:gd fmla="*/ 2147483646 w 1808" name="T28"/>
                <a:gd fmla="*/ 2147483646 h 2051" name="T29"/>
                <a:gd fmla="*/ 2147483646 w 1808" name="T30"/>
                <a:gd fmla="*/ 2147483646 h 2051" name="T31"/>
                <a:gd fmla="*/ 2147483646 w 1808" name="T32"/>
                <a:gd fmla="*/ 2147483646 h 2051" name="T33"/>
                <a:gd fmla="*/ 2147483646 w 1808" name="T34"/>
                <a:gd fmla="*/ 2147483646 h 2051" name="T35"/>
                <a:gd fmla="*/ 2147483646 w 1808" name="T36"/>
                <a:gd fmla="*/ 2147483646 h 2051" name="T37"/>
                <a:gd fmla="*/ 2147483646 w 1808" name="T38"/>
                <a:gd fmla="*/ 2147483646 h 2051" name="T39"/>
                <a:gd fmla="*/ 2147483646 w 1808" name="T40"/>
                <a:gd fmla="*/ 2147483646 h 2051" name="T41"/>
                <a:gd fmla="*/ 2147483646 w 1808" name="T42"/>
                <a:gd fmla="*/ 2147483646 h 2051" name="T43"/>
                <a:gd fmla="*/ 2147483646 w 1808" name="T44"/>
                <a:gd fmla="*/ 2147483646 h 2051" name="T45"/>
                <a:gd fmla="*/ 2147483646 w 1808" name="T46"/>
                <a:gd fmla="*/ 2147483646 h 2051" name="T47"/>
                <a:gd fmla="*/ 2147483646 w 1808" name="T48"/>
                <a:gd fmla="*/ 2147483646 h 2051" name="T49"/>
                <a:gd fmla="*/ 2147483646 w 1808" name="T50"/>
                <a:gd fmla="*/ 2147483646 h 2051" name="T51"/>
                <a:gd fmla="*/ 2147483646 w 1808" name="T52"/>
                <a:gd fmla="*/ 2147483646 h 2051" name="T53"/>
                <a:gd fmla="*/ 2147483646 w 1808" name="T54"/>
                <a:gd fmla="*/ 2147483646 h 2051" name="T55"/>
                <a:gd fmla="*/ 2147483646 w 1808" name="T56"/>
                <a:gd fmla="*/ 2147483646 h 2051" name="T57"/>
                <a:gd fmla="*/ 2147483646 w 1808" name="T58"/>
                <a:gd fmla="*/ 2147483646 h 2051" name="T59"/>
                <a:gd fmla="*/ 2147483646 w 1808" name="T60"/>
                <a:gd fmla="*/ 2147483646 h 2051" name="T61"/>
                <a:gd fmla="*/ 2147483646 w 1808" name="T62"/>
                <a:gd fmla="*/ 2147483646 h 2051" name="T63"/>
                <a:gd fmla="*/ 2147483646 w 1808" name="T64"/>
                <a:gd fmla="*/ 2147483646 h 2051" name="T65"/>
                <a:gd fmla="*/ 2147483646 w 1808" name="T66"/>
                <a:gd fmla="*/ 2147483646 h 2051" name="T67"/>
                <a:gd fmla="*/ 2147483646 w 1808" name="T68"/>
                <a:gd fmla="*/ 2147483646 h 2051" name="T69"/>
                <a:gd fmla="*/ 2147483646 w 1808" name="T70"/>
                <a:gd fmla="*/ 2147483646 h 2051" name="T71"/>
                <a:gd fmla="*/ 2147483646 w 1808" name="T72"/>
                <a:gd fmla="*/ 2147483646 h 2051" name="T73"/>
                <a:gd fmla="*/ 2147483646 w 1808" name="T74"/>
                <a:gd fmla="*/ 2147483646 h 2051" name="T75"/>
                <a:gd fmla="*/ 2147483646 w 1808" name="T76"/>
                <a:gd fmla="*/ 2147483646 h 2051" name="T77"/>
                <a:gd fmla="*/ 2147483646 w 1808" name="T78"/>
                <a:gd fmla="*/ 2147483646 h 2051" name="T79"/>
                <a:gd fmla="*/ 2147483646 w 1808" name="T80"/>
                <a:gd fmla="*/ 2147483646 h 2051" name="T81"/>
                <a:gd fmla="*/ 2147483646 w 1808" name="T82"/>
                <a:gd fmla="*/ 2147483646 h 2051" name="T83"/>
                <a:gd fmla="*/ 2147483646 w 1808" name="T84"/>
                <a:gd fmla="*/ 2147483646 h 2051" name="T85"/>
                <a:gd fmla="*/ 2147483646 w 1808" name="T86"/>
                <a:gd fmla="*/ 2147483646 h 2051" name="T87"/>
                <a:gd fmla="*/ 2147483646 w 1808" name="T88"/>
                <a:gd fmla="*/ 2147483646 h 2051" name="T89"/>
                <a:gd fmla="*/ 2147483646 w 1808" name="T90"/>
                <a:gd fmla="*/ 2147483646 h 2051" name="T91"/>
                <a:gd fmla="*/ 2147483646 w 1808" name="T92"/>
                <a:gd fmla="*/ 2147483646 h 2051" name="T93"/>
                <a:gd fmla="*/ 2147483646 w 1808" name="T94"/>
                <a:gd fmla="*/ 2147483646 h 2051" name="T95"/>
                <a:gd fmla="*/ 2147483646 w 1808" name="T96"/>
                <a:gd fmla="*/ 2147483646 h 2051" name="T97"/>
                <a:gd fmla="*/ 2147483646 w 1808" name="T98"/>
                <a:gd fmla="*/ 2147483646 h 2051" name="T99"/>
                <a:gd fmla="*/ 2147483646 w 1808" name="T100"/>
                <a:gd fmla="*/ 2147483646 h 205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b" l="0" r="r" t="0"/>
              <a:pathLst>
                <a:path h="2051" w="1808">
                  <a:moveTo>
                    <a:pt x="228" y="22"/>
                  </a:moveTo>
                  <a:cubicBezTo>
                    <a:pt x="246" y="9"/>
                    <a:pt x="268" y="0"/>
                    <a:pt x="291" y="0"/>
                  </a:cubicBezTo>
                  <a:cubicBezTo>
                    <a:pt x="758" y="0"/>
                    <a:pt x="1224" y="0"/>
                    <a:pt x="1691" y="0"/>
                  </a:cubicBezTo>
                  <a:cubicBezTo>
                    <a:pt x="1754" y="3"/>
                    <a:pt x="1808" y="65"/>
                    <a:pt x="1800" y="128"/>
                  </a:cubicBezTo>
                  <a:cubicBezTo>
                    <a:pt x="1800" y="728"/>
                    <a:pt x="1800" y="1328"/>
                    <a:pt x="1800" y="1928"/>
                  </a:cubicBezTo>
                  <a:cubicBezTo>
                    <a:pt x="1804" y="1988"/>
                    <a:pt x="1751" y="2045"/>
                    <a:pt x="1691" y="2048"/>
                  </a:cubicBezTo>
                  <a:cubicBezTo>
                    <a:pt x="1227" y="2048"/>
                    <a:pt x="763" y="2048"/>
                    <a:pt x="299" y="2048"/>
                  </a:cubicBezTo>
                  <a:cubicBezTo>
                    <a:pt x="241" y="2051"/>
                    <a:pt x="186" y="2002"/>
                    <a:pt x="179" y="1945"/>
                  </a:cubicBezTo>
                  <a:cubicBezTo>
                    <a:pt x="178" y="1894"/>
                    <a:pt x="179" y="1843"/>
                    <a:pt x="179" y="1792"/>
                  </a:cubicBezTo>
                  <a:cubicBezTo>
                    <a:pt x="135" y="1792"/>
                    <a:pt x="91" y="1792"/>
                    <a:pt x="47" y="1792"/>
                  </a:cubicBezTo>
                  <a:cubicBezTo>
                    <a:pt x="28" y="1791"/>
                    <a:pt x="10" y="1776"/>
                    <a:pt x="8" y="1756"/>
                  </a:cubicBezTo>
                  <a:cubicBezTo>
                    <a:pt x="3" y="1732"/>
                    <a:pt x="23" y="1707"/>
                    <a:pt x="47" y="1707"/>
                  </a:cubicBezTo>
                  <a:cubicBezTo>
                    <a:pt x="91" y="1707"/>
                    <a:pt x="134" y="1706"/>
                    <a:pt x="178" y="1707"/>
                  </a:cubicBezTo>
                  <a:cubicBezTo>
                    <a:pt x="180" y="1650"/>
                    <a:pt x="178" y="1593"/>
                    <a:pt x="179" y="1536"/>
                  </a:cubicBezTo>
                  <a:cubicBezTo>
                    <a:pt x="136" y="1536"/>
                    <a:pt x="93" y="1536"/>
                    <a:pt x="51" y="1536"/>
                  </a:cubicBezTo>
                  <a:cubicBezTo>
                    <a:pt x="30" y="1537"/>
                    <a:pt x="11" y="1521"/>
                    <a:pt x="8" y="1501"/>
                  </a:cubicBezTo>
                  <a:cubicBezTo>
                    <a:pt x="4" y="1482"/>
                    <a:pt x="15" y="1461"/>
                    <a:pt x="33" y="1454"/>
                  </a:cubicBezTo>
                  <a:cubicBezTo>
                    <a:pt x="43" y="1449"/>
                    <a:pt x="55" y="1451"/>
                    <a:pt x="67" y="1450"/>
                  </a:cubicBezTo>
                  <a:cubicBezTo>
                    <a:pt x="73" y="1451"/>
                    <a:pt x="80" y="1451"/>
                    <a:pt x="86" y="1451"/>
                  </a:cubicBezTo>
                  <a:cubicBezTo>
                    <a:pt x="117" y="1451"/>
                    <a:pt x="148" y="1450"/>
                    <a:pt x="179" y="1450"/>
                  </a:cubicBezTo>
                  <a:cubicBezTo>
                    <a:pt x="179" y="1419"/>
                    <a:pt x="179" y="1387"/>
                    <a:pt x="179" y="1355"/>
                  </a:cubicBezTo>
                  <a:cubicBezTo>
                    <a:pt x="179" y="1349"/>
                    <a:pt x="179" y="1342"/>
                    <a:pt x="179" y="1336"/>
                  </a:cubicBezTo>
                  <a:cubicBezTo>
                    <a:pt x="179" y="1317"/>
                    <a:pt x="179" y="1299"/>
                    <a:pt x="179" y="1280"/>
                  </a:cubicBezTo>
                  <a:cubicBezTo>
                    <a:pt x="136" y="1280"/>
                    <a:pt x="94" y="1280"/>
                    <a:pt x="51" y="1280"/>
                  </a:cubicBezTo>
                  <a:cubicBezTo>
                    <a:pt x="32" y="1281"/>
                    <a:pt x="13" y="1267"/>
                    <a:pt x="8" y="1248"/>
                  </a:cubicBezTo>
                  <a:cubicBezTo>
                    <a:pt x="1" y="1225"/>
                    <a:pt x="19" y="1198"/>
                    <a:pt x="43" y="1195"/>
                  </a:cubicBezTo>
                  <a:cubicBezTo>
                    <a:pt x="56" y="1194"/>
                    <a:pt x="69" y="1195"/>
                    <a:pt x="83" y="1194"/>
                  </a:cubicBezTo>
                  <a:cubicBezTo>
                    <a:pt x="89" y="1195"/>
                    <a:pt x="95" y="1195"/>
                    <a:pt x="102" y="1195"/>
                  </a:cubicBezTo>
                  <a:cubicBezTo>
                    <a:pt x="127" y="1195"/>
                    <a:pt x="153" y="1194"/>
                    <a:pt x="179" y="1194"/>
                  </a:cubicBezTo>
                  <a:cubicBezTo>
                    <a:pt x="179" y="1168"/>
                    <a:pt x="179" y="1142"/>
                    <a:pt x="179" y="1115"/>
                  </a:cubicBezTo>
                  <a:cubicBezTo>
                    <a:pt x="179" y="1109"/>
                    <a:pt x="179" y="1102"/>
                    <a:pt x="179" y="1096"/>
                  </a:cubicBezTo>
                  <a:cubicBezTo>
                    <a:pt x="179" y="1072"/>
                    <a:pt x="179" y="1048"/>
                    <a:pt x="179" y="1024"/>
                  </a:cubicBezTo>
                  <a:cubicBezTo>
                    <a:pt x="135" y="1024"/>
                    <a:pt x="91" y="1024"/>
                    <a:pt x="47" y="1024"/>
                  </a:cubicBezTo>
                  <a:cubicBezTo>
                    <a:pt x="20" y="1023"/>
                    <a:pt x="0" y="993"/>
                    <a:pt x="9" y="968"/>
                  </a:cubicBezTo>
                  <a:cubicBezTo>
                    <a:pt x="14" y="953"/>
                    <a:pt x="28" y="941"/>
                    <a:pt x="43" y="939"/>
                  </a:cubicBezTo>
                  <a:cubicBezTo>
                    <a:pt x="62" y="938"/>
                    <a:pt x="80" y="939"/>
                    <a:pt x="98" y="938"/>
                  </a:cubicBezTo>
                  <a:cubicBezTo>
                    <a:pt x="105" y="939"/>
                    <a:pt x="111" y="939"/>
                    <a:pt x="118" y="939"/>
                  </a:cubicBezTo>
                  <a:cubicBezTo>
                    <a:pt x="138" y="938"/>
                    <a:pt x="159" y="939"/>
                    <a:pt x="179" y="938"/>
                  </a:cubicBezTo>
                  <a:cubicBezTo>
                    <a:pt x="179" y="917"/>
                    <a:pt x="179" y="896"/>
                    <a:pt x="179" y="875"/>
                  </a:cubicBezTo>
                  <a:cubicBezTo>
                    <a:pt x="179" y="868"/>
                    <a:pt x="179" y="862"/>
                    <a:pt x="179" y="855"/>
                  </a:cubicBezTo>
                  <a:cubicBezTo>
                    <a:pt x="179" y="835"/>
                    <a:pt x="179" y="815"/>
                    <a:pt x="179" y="795"/>
                  </a:cubicBezTo>
                  <a:cubicBezTo>
                    <a:pt x="179" y="789"/>
                    <a:pt x="179" y="782"/>
                    <a:pt x="179" y="776"/>
                  </a:cubicBezTo>
                  <a:cubicBezTo>
                    <a:pt x="179" y="774"/>
                    <a:pt x="179" y="770"/>
                    <a:pt x="179" y="768"/>
                  </a:cubicBezTo>
                  <a:cubicBezTo>
                    <a:pt x="135" y="768"/>
                    <a:pt x="91" y="768"/>
                    <a:pt x="47" y="768"/>
                  </a:cubicBezTo>
                  <a:cubicBezTo>
                    <a:pt x="28" y="767"/>
                    <a:pt x="10" y="751"/>
                    <a:pt x="8" y="732"/>
                  </a:cubicBezTo>
                  <a:cubicBezTo>
                    <a:pt x="4" y="714"/>
                    <a:pt x="15" y="694"/>
                    <a:pt x="32" y="686"/>
                  </a:cubicBezTo>
                  <a:cubicBezTo>
                    <a:pt x="35" y="685"/>
                    <a:pt x="40" y="684"/>
                    <a:pt x="43" y="683"/>
                  </a:cubicBezTo>
                  <a:cubicBezTo>
                    <a:pt x="88" y="682"/>
                    <a:pt x="133" y="683"/>
                    <a:pt x="179" y="682"/>
                  </a:cubicBezTo>
                  <a:cubicBezTo>
                    <a:pt x="179" y="640"/>
                    <a:pt x="179" y="598"/>
                    <a:pt x="179" y="555"/>
                  </a:cubicBezTo>
                  <a:cubicBezTo>
                    <a:pt x="179" y="549"/>
                    <a:pt x="179" y="542"/>
                    <a:pt x="179" y="536"/>
                  </a:cubicBezTo>
                  <a:cubicBezTo>
                    <a:pt x="179" y="528"/>
                    <a:pt x="179" y="520"/>
                    <a:pt x="179" y="512"/>
                  </a:cubicBezTo>
                  <a:cubicBezTo>
                    <a:pt x="136" y="512"/>
                    <a:pt x="94" y="511"/>
                    <a:pt x="51" y="512"/>
                  </a:cubicBezTo>
                  <a:cubicBezTo>
                    <a:pt x="30" y="512"/>
                    <a:pt x="11" y="497"/>
                    <a:pt x="8" y="477"/>
                  </a:cubicBezTo>
                  <a:cubicBezTo>
                    <a:pt x="2" y="451"/>
                    <a:pt x="25" y="425"/>
                    <a:pt x="51" y="426"/>
                  </a:cubicBezTo>
                  <a:cubicBezTo>
                    <a:pt x="57" y="426"/>
                    <a:pt x="63" y="427"/>
                    <a:pt x="70" y="426"/>
                  </a:cubicBezTo>
                  <a:cubicBezTo>
                    <a:pt x="106" y="426"/>
                    <a:pt x="143" y="426"/>
                    <a:pt x="179" y="426"/>
                  </a:cubicBezTo>
                  <a:cubicBezTo>
                    <a:pt x="179" y="389"/>
                    <a:pt x="179" y="352"/>
                    <a:pt x="179" y="315"/>
                  </a:cubicBezTo>
                  <a:cubicBezTo>
                    <a:pt x="179" y="309"/>
                    <a:pt x="179" y="302"/>
                    <a:pt x="179" y="296"/>
                  </a:cubicBezTo>
                  <a:cubicBezTo>
                    <a:pt x="179" y="283"/>
                    <a:pt x="179" y="269"/>
                    <a:pt x="179" y="256"/>
                  </a:cubicBezTo>
                  <a:cubicBezTo>
                    <a:pt x="144" y="256"/>
                    <a:pt x="110" y="255"/>
                    <a:pt x="75" y="256"/>
                  </a:cubicBezTo>
                  <a:cubicBezTo>
                    <a:pt x="57" y="256"/>
                    <a:pt x="36" y="259"/>
                    <a:pt x="22" y="245"/>
                  </a:cubicBezTo>
                  <a:cubicBezTo>
                    <a:pt x="1" y="229"/>
                    <a:pt x="2" y="195"/>
                    <a:pt x="23" y="180"/>
                  </a:cubicBezTo>
                  <a:cubicBezTo>
                    <a:pt x="35" y="169"/>
                    <a:pt x="52" y="170"/>
                    <a:pt x="67" y="170"/>
                  </a:cubicBezTo>
                  <a:cubicBezTo>
                    <a:pt x="73" y="170"/>
                    <a:pt x="79" y="170"/>
                    <a:pt x="86" y="170"/>
                  </a:cubicBezTo>
                  <a:cubicBezTo>
                    <a:pt x="117" y="170"/>
                    <a:pt x="148" y="170"/>
                    <a:pt x="179" y="170"/>
                  </a:cubicBezTo>
                  <a:cubicBezTo>
                    <a:pt x="180" y="139"/>
                    <a:pt x="174" y="106"/>
                    <a:pt x="186" y="76"/>
                  </a:cubicBezTo>
                  <a:cubicBezTo>
                    <a:pt x="195" y="55"/>
                    <a:pt x="210" y="36"/>
                    <a:pt x="228" y="22"/>
                  </a:cubicBezTo>
                  <a:close/>
                  <a:moveTo>
                    <a:pt x="272" y="89"/>
                  </a:moveTo>
                  <a:cubicBezTo>
                    <a:pt x="265" y="94"/>
                    <a:pt x="264" y="104"/>
                    <a:pt x="264" y="112"/>
                  </a:cubicBezTo>
                  <a:cubicBezTo>
                    <a:pt x="265" y="131"/>
                    <a:pt x="264" y="151"/>
                    <a:pt x="264" y="170"/>
                  </a:cubicBezTo>
                  <a:cubicBezTo>
                    <a:pt x="284" y="171"/>
                    <a:pt x="304" y="169"/>
                    <a:pt x="324" y="172"/>
                  </a:cubicBezTo>
                  <a:cubicBezTo>
                    <a:pt x="326" y="172"/>
                    <a:pt x="326" y="172"/>
                    <a:pt x="326" y="172"/>
                  </a:cubicBezTo>
                  <a:cubicBezTo>
                    <a:pt x="338" y="176"/>
                    <a:pt x="349" y="185"/>
                    <a:pt x="354" y="197"/>
                  </a:cubicBezTo>
                  <a:cubicBezTo>
                    <a:pt x="355" y="202"/>
                    <a:pt x="357" y="208"/>
                    <a:pt x="357" y="213"/>
                  </a:cubicBezTo>
                  <a:cubicBezTo>
                    <a:pt x="357" y="230"/>
                    <a:pt x="346" y="247"/>
                    <a:pt x="329" y="253"/>
                  </a:cubicBezTo>
                  <a:cubicBezTo>
                    <a:pt x="308" y="259"/>
                    <a:pt x="286" y="254"/>
                    <a:pt x="264" y="256"/>
                  </a:cubicBezTo>
                  <a:cubicBezTo>
                    <a:pt x="264" y="292"/>
                    <a:pt x="264" y="329"/>
                    <a:pt x="264" y="366"/>
                  </a:cubicBezTo>
                  <a:cubicBezTo>
                    <a:pt x="264" y="372"/>
                    <a:pt x="264" y="379"/>
                    <a:pt x="264" y="385"/>
                  </a:cubicBezTo>
                  <a:cubicBezTo>
                    <a:pt x="264" y="399"/>
                    <a:pt x="264" y="413"/>
                    <a:pt x="264" y="426"/>
                  </a:cubicBezTo>
                  <a:cubicBezTo>
                    <a:pt x="273" y="426"/>
                    <a:pt x="281" y="427"/>
                    <a:pt x="290" y="426"/>
                  </a:cubicBezTo>
                  <a:cubicBezTo>
                    <a:pt x="296" y="427"/>
                    <a:pt x="303" y="427"/>
                    <a:pt x="310" y="426"/>
                  </a:cubicBezTo>
                  <a:cubicBezTo>
                    <a:pt x="324" y="425"/>
                    <a:pt x="338" y="431"/>
                    <a:pt x="347" y="442"/>
                  </a:cubicBezTo>
                  <a:cubicBezTo>
                    <a:pt x="351" y="447"/>
                    <a:pt x="354" y="453"/>
                    <a:pt x="356" y="460"/>
                  </a:cubicBezTo>
                  <a:cubicBezTo>
                    <a:pt x="362" y="484"/>
                    <a:pt x="344" y="509"/>
                    <a:pt x="319" y="512"/>
                  </a:cubicBezTo>
                  <a:cubicBezTo>
                    <a:pt x="301" y="512"/>
                    <a:pt x="283" y="512"/>
                    <a:pt x="264" y="512"/>
                  </a:cubicBezTo>
                  <a:cubicBezTo>
                    <a:pt x="264" y="543"/>
                    <a:pt x="264" y="574"/>
                    <a:pt x="264" y="605"/>
                  </a:cubicBezTo>
                  <a:cubicBezTo>
                    <a:pt x="264" y="612"/>
                    <a:pt x="264" y="619"/>
                    <a:pt x="264" y="625"/>
                  </a:cubicBezTo>
                  <a:cubicBezTo>
                    <a:pt x="264" y="644"/>
                    <a:pt x="264" y="663"/>
                    <a:pt x="264" y="683"/>
                  </a:cubicBezTo>
                  <a:cubicBezTo>
                    <a:pt x="267" y="682"/>
                    <a:pt x="272" y="682"/>
                    <a:pt x="274" y="682"/>
                  </a:cubicBezTo>
                  <a:cubicBezTo>
                    <a:pt x="280" y="683"/>
                    <a:pt x="287" y="683"/>
                    <a:pt x="293" y="682"/>
                  </a:cubicBezTo>
                  <a:cubicBezTo>
                    <a:pt x="309" y="682"/>
                    <a:pt x="326" y="680"/>
                    <a:pt x="340" y="691"/>
                  </a:cubicBezTo>
                  <a:cubicBezTo>
                    <a:pt x="339" y="691"/>
                    <a:pt x="339" y="691"/>
                    <a:pt x="339" y="691"/>
                  </a:cubicBezTo>
                  <a:cubicBezTo>
                    <a:pt x="344" y="694"/>
                    <a:pt x="347" y="698"/>
                    <a:pt x="350" y="702"/>
                  </a:cubicBezTo>
                  <a:cubicBezTo>
                    <a:pt x="366" y="725"/>
                    <a:pt x="352" y="761"/>
                    <a:pt x="324" y="767"/>
                  </a:cubicBezTo>
                  <a:cubicBezTo>
                    <a:pt x="304" y="769"/>
                    <a:pt x="284" y="767"/>
                    <a:pt x="264" y="768"/>
                  </a:cubicBezTo>
                  <a:cubicBezTo>
                    <a:pt x="264" y="794"/>
                    <a:pt x="264" y="819"/>
                    <a:pt x="264" y="845"/>
                  </a:cubicBezTo>
                  <a:cubicBezTo>
                    <a:pt x="264" y="852"/>
                    <a:pt x="264" y="858"/>
                    <a:pt x="264" y="865"/>
                  </a:cubicBezTo>
                  <a:cubicBezTo>
                    <a:pt x="264" y="885"/>
                    <a:pt x="264" y="905"/>
                    <a:pt x="264" y="926"/>
                  </a:cubicBezTo>
                  <a:cubicBezTo>
                    <a:pt x="264" y="929"/>
                    <a:pt x="265" y="935"/>
                    <a:pt x="265" y="939"/>
                  </a:cubicBezTo>
                  <a:cubicBezTo>
                    <a:pt x="287" y="940"/>
                    <a:pt x="311" y="935"/>
                    <a:pt x="332" y="942"/>
                  </a:cubicBezTo>
                  <a:cubicBezTo>
                    <a:pt x="333" y="942"/>
                    <a:pt x="333" y="942"/>
                    <a:pt x="333" y="942"/>
                  </a:cubicBezTo>
                  <a:cubicBezTo>
                    <a:pt x="335" y="946"/>
                    <a:pt x="342" y="947"/>
                    <a:pt x="345" y="952"/>
                  </a:cubicBezTo>
                  <a:cubicBezTo>
                    <a:pt x="355" y="963"/>
                    <a:pt x="359" y="979"/>
                    <a:pt x="355" y="994"/>
                  </a:cubicBezTo>
                  <a:cubicBezTo>
                    <a:pt x="351" y="1007"/>
                    <a:pt x="340" y="1017"/>
                    <a:pt x="328" y="1022"/>
                  </a:cubicBezTo>
                  <a:cubicBezTo>
                    <a:pt x="307" y="1026"/>
                    <a:pt x="286" y="1023"/>
                    <a:pt x="265" y="1024"/>
                  </a:cubicBezTo>
                  <a:cubicBezTo>
                    <a:pt x="264" y="1044"/>
                    <a:pt x="264" y="1065"/>
                    <a:pt x="264" y="1085"/>
                  </a:cubicBezTo>
                  <a:cubicBezTo>
                    <a:pt x="264" y="1092"/>
                    <a:pt x="264" y="1098"/>
                    <a:pt x="264" y="1105"/>
                  </a:cubicBezTo>
                  <a:cubicBezTo>
                    <a:pt x="264" y="1125"/>
                    <a:pt x="264" y="1145"/>
                    <a:pt x="264" y="1165"/>
                  </a:cubicBezTo>
                  <a:cubicBezTo>
                    <a:pt x="264" y="1172"/>
                    <a:pt x="264" y="1178"/>
                    <a:pt x="264" y="1185"/>
                  </a:cubicBezTo>
                  <a:cubicBezTo>
                    <a:pt x="264" y="1187"/>
                    <a:pt x="264" y="1192"/>
                    <a:pt x="264" y="1194"/>
                  </a:cubicBezTo>
                  <a:cubicBezTo>
                    <a:pt x="283" y="1195"/>
                    <a:pt x="303" y="1194"/>
                    <a:pt x="322" y="1195"/>
                  </a:cubicBezTo>
                  <a:cubicBezTo>
                    <a:pt x="325" y="1196"/>
                    <a:pt x="331" y="1198"/>
                    <a:pt x="334" y="1199"/>
                  </a:cubicBezTo>
                  <a:cubicBezTo>
                    <a:pt x="334" y="1199"/>
                    <a:pt x="334" y="1199"/>
                    <a:pt x="334" y="1199"/>
                  </a:cubicBezTo>
                  <a:cubicBezTo>
                    <a:pt x="345" y="1205"/>
                    <a:pt x="354" y="1216"/>
                    <a:pt x="356" y="1229"/>
                  </a:cubicBezTo>
                  <a:cubicBezTo>
                    <a:pt x="358" y="1238"/>
                    <a:pt x="356" y="1247"/>
                    <a:pt x="353" y="1256"/>
                  </a:cubicBezTo>
                  <a:cubicBezTo>
                    <a:pt x="346" y="1268"/>
                    <a:pt x="334" y="1278"/>
                    <a:pt x="319" y="1280"/>
                  </a:cubicBezTo>
                  <a:cubicBezTo>
                    <a:pt x="301" y="1281"/>
                    <a:pt x="283" y="1279"/>
                    <a:pt x="264" y="1280"/>
                  </a:cubicBezTo>
                  <a:cubicBezTo>
                    <a:pt x="264" y="1322"/>
                    <a:pt x="264" y="1364"/>
                    <a:pt x="264" y="1405"/>
                  </a:cubicBezTo>
                  <a:cubicBezTo>
                    <a:pt x="264" y="1412"/>
                    <a:pt x="264" y="1418"/>
                    <a:pt x="264" y="1425"/>
                  </a:cubicBezTo>
                  <a:cubicBezTo>
                    <a:pt x="264" y="1433"/>
                    <a:pt x="264" y="1442"/>
                    <a:pt x="264" y="1451"/>
                  </a:cubicBezTo>
                  <a:cubicBezTo>
                    <a:pt x="278" y="1450"/>
                    <a:pt x="292" y="1451"/>
                    <a:pt x="306" y="1450"/>
                  </a:cubicBezTo>
                  <a:cubicBezTo>
                    <a:pt x="313" y="1450"/>
                    <a:pt x="319" y="1451"/>
                    <a:pt x="326" y="1452"/>
                  </a:cubicBezTo>
                  <a:cubicBezTo>
                    <a:pt x="338" y="1456"/>
                    <a:pt x="349" y="1465"/>
                    <a:pt x="354" y="1477"/>
                  </a:cubicBezTo>
                  <a:cubicBezTo>
                    <a:pt x="355" y="1483"/>
                    <a:pt x="357" y="1488"/>
                    <a:pt x="357" y="1493"/>
                  </a:cubicBezTo>
                  <a:cubicBezTo>
                    <a:pt x="357" y="1513"/>
                    <a:pt x="343" y="1531"/>
                    <a:pt x="323" y="1535"/>
                  </a:cubicBezTo>
                  <a:cubicBezTo>
                    <a:pt x="304" y="1538"/>
                    <a:pt x="283" y="1534"/>
                    <a:pt x="264" y="1537"/>
                  </a:cubicBezTo>
                  <a:cubicBezTo>
                    <a:pt x="265" y="1593"/>
                    <a:pt x="264" y="1650"/>
                    <a:pt x="264" y="1707"/>
                  </a:cubicBezTo>
                  <a:cubicBezTo>
                    <a:pt x="292" y="1709"/>
                    <a:pt x="327" y="1698"/>
                    <a:pt x="347" y="1722"/>
                  </a:cubicBezTo>
                  <a:cubicBezTo>
                    <a:pt x="351" y="1728"/>
                    <a:pt x="354" y="1734"/>
                    <a:pt x="356" y="1740"/>
                  </a:cubicBezTo>
                  <a:cubicBezTo>
                    <a:pt x="361" y="1764"/>
                    <a:pt x="344" y="1789"/>
                    <a:pt x="320" y="1792"/>
                  </a:cubicBezTo>
                  <a:cubicBezTo>
                    <a:pt x="301" y="1792"/>
                    <a:pt x="283" y="1792"/>
                    <a:pt x="264" y="1792"/>
                  </a:cubicBezTo>
                  <a:cubicBezTo>
                    <a:pt x="264" y="1823"/>
                    <a:pt x="264" y="1854"/>
                    <a:pt x="264" y="1885"/>
                  </a:cubicBezTo>
                  <a:cubicBezTo>
                    <a:pt x="264" y="1892"/>
                    <a:pt x="264" y="1899"/>
                    <a:pt x="264" y="1905"/>
                  </a:cubicBezTo>
                  <a:cubicBezTo>
                    <a:pt x="266" y="1922"/>
                    <a:pt x="261" y="1940"/>
                    <a:pt x="269" y="1956"/>
                  </a:cubicBezTo>
                  <a:cubicBezTo>
                    <a:pt x="272" y="1958"/>
                    <a:pt x="272" y="1958"/>
                    <a:pt x="272" y="1958"/>
                  </a:cubicBezTo>
                  <a:cubicBezTo>
                    <a:pt x="271" y="1959"/>
                    <a:pt x="271" y="1959"/>
                    <a:pt x="271" y="1959"/>
                  </a:cubicBezTo>
                  <a:cubicBezTo>
                    <a:pt x="278" y="1962"/>
                    <a:pt x="286" y="1963"/>
                    <a:pt x="294" y="1963"/>
                  </a:cubicBezTo>
                  <a:cubicBezTo>
                    <a:pt x="314" y="1962"/>
                    <a:pt x="334" y="1963"/>
                    <a:pt x="354" y="1962"/>
                  </a:cubicBezTo>
                  <a:cubicBezTo>
                    <a:pt x="361" y="1963"/>
                    <a:pt x="367" y="1963"/>
                    <a:pt x="374" y="1963"/>
                  </a:cubicBezTo>
                  <a:cubicBezTo>
                    <a:pt x="394" y="1962"/>
                    <a:pt x="414" y="1963"/>
                    <a:pt x="434" y="1962"/>
                  </a:cubicBezTo>
                  <a:cubicBezTo>
                    <a:pt x="440" y="1963"/>
                    <a:pt x="447" y="1963"/>
                    <a:pt x="453" y="1963"/>
                  </a:cubicBezTo>
                  <a:cubicBezTo>
                    <a:pt x="474" y="1962"/>
                    <a:pt x="494" y="1963"/>
                    <a:pt x="514" y="1962"/>
                  </a:cubicBezTo>
                  <a:cubicBezTo>
                    <a:pt x="520" y="1963"/>
                    <a:pt x="527" y="1963"/>
                    <a:pt x="534" y="1963"/>
                  </a:cubicBezTo>
                  <a:cubicBezTo>
                    <a:pt x="554" y="1962"/>
                    <a:pt x="574" y="1963"/>
                    <a:pt x="594" y="1962"/>
                  </a:cubicBezTo>
                  <a:cubicBezTo>
                    <a:pt x="601" y="1963"/>
                    <a:pt x="607" y="1963"/>
                    <a:pt x="613" y="1963"/>
                  </a:cubicBezTo>
                  <a:cubicBezTo>
                    <a:pt x="634" y="1962"/>
                    <a:pt x="654" y="1963"/>
                    <a:pt x="674" y="1962"/>
                  </a:cubicBezTo>
                  <a:cubicBezTo>
                    <a:pt x="680" y="1963"/>
                    <a:pt x="687" y="1963"/>
                    <a:pt x="694" y="1963"/>
                  </a:cubicBezTo>
                  <a:cubicBezTo>
                    <a:pt x="714" y="1962"/>
                    <a:pt x="734" y="1963"/>
                    <a:pt x="754" y="1962"/>
                  </a:cubicBezTo>
                  <a:cubicBezTo>
                    <a:pt x="761" y="1963"/>
                    <a:pt x="767" y="1963"/>
                    <a:pt x="774" y="1963"/>
                  </a:cubicBezTo>
                  <a:cubicBezTo>
                    <a:pt x="794" y="1962"/>
                    <a:pt x="814" y="1963"/>
                    <a:pt x="834" y="1962"/>
                  </a:cubicBezTo>
                  <a:cubicBezTo>
                    <a:pt x="841" y="1963"/>
                    <a:pt x="847" y="1963"/>
                    <a:pt x="854" y="1963"/>
                  </a:cubicBezTo>
                  <a:cubicBezTo>
                    <a:pt x="874" y="1962"/>
                    <a:pt x="894" y="1963"/>
                    <a:pt x="914" y="1962"/>
                  </a:cubicBezTo>
                  <a:cubicBezTo>
                    <a:pt x="921" y="1963"/>
                    <a:pt x="927" y="1963"/>
                    <a:pt x="934" y="1963"/>
                  </a:cubicBezTo>
                  <a:cubicBezTo>
                    <a:pt x="954" y="1962"/>
                    <a:pt x="974" y="1963"/>
                    <a:pt x="994" y="1962"/>
                  </a:cubicBezTo>
                  <a:cubicBezTo>
                    <a:pt x="1001" y="1963"/>
                    <a:pt x="1007" y="1963"/>
                    <a:pt x="1014" y="1963"/>
                  </a:cubicBezTo>
                  <a:cubicBezTo>
                    <a:pt x="1034" y="1962"/>
                    <a:pt x="1054" y="1963"/>
                    <a:pt x="1074" y="1962"/>
                  </a:cubicBezTo>
                  <a:cubicBezTo>
                    <a:pt x="1081" y="1963"/>
                    <a:pt x="1087" y="1963"/>
                    <a:pt x="1094" y="1963"/>
                  </a:cubicBezTo>
                  <a:cubicBezTo>
                    <a:pt x="1114" y="1962"/>
                    <a:pt x="1134" y="1963"/>
                    <a:pt x="1154" y="1962"/>
                  </a:cubicBezTo>
                  <a:cubicBezTo>
                    <a:pt x="1161" y="1963"/>
                    <a:pt x="1167" y="1963"/>
                    <a:pt x="1174" y="1963"/>
                  </a:cubicBezTo>
                  <a:cubicBezTo>
                    <a:pt x="1194" y="1962"/>
                    <a:pt x="1214" y="1963"/>
                    <a:pt x="1234" y="1962"/>
                  </a:cubicBezTo>
                  <a:cubicBezTo>
                    <a:pt x="1241" y="1963"/>
                    <a:pt x="1247" y="1963"/>
                    <a:pt x="1254" y="1963"/>
                  </a:cubicBezTo>
                  <a:cubicBezTo>
                    <a:pt x="1274" y="1962"/>
                    <a:pt x="1294" y="1963"/>
                    <a:pt x="1314" y="1962"/>
                  </a:cubicBezTo>
                  <a:cubicBezTo>
                    <a:pt x="1320" y="1963"/>
                    <a:pt x="1327" y="1963"/>
                    <a:pt x="1334" y="1963"/>
                  </a:cubicBezTo>
                  <a:cubicBezTo>
                    <a:pt x="1354" y="1962"/>
                    <a:pt x="1374" y="1963"/>
                    <a:pt x="1394" y="1962"/>
                  </a:cubicBezTo>
                  <a:cubicBezTo>
                    <a:pt x="1400" y="1963"/>
                    <a:pt x="1407" y="1963"/>
                    <a:pt x="1414" y="1963"/>
                  </a:cubicBezTo>
                  <a:cubicBezTo>
                    <a:pt x="1434" y="1962"/>
                    <a:pt x="1454" y="1963"/>
                    <a:pt x="1474" y="1962"/>
                  </a:cubicBezTo>
                  <a:cubicBezTo>
                    <a:pt x="1481" y="1963"/>
                    <a:pt x="1487" y="1963"/>
                    <a:pt x="1494" y="1963"/>
                  </a:cubicBezTo>
                  <a:cubicBezTo>
                    <a:pt x="1514" y="1962"/>
                    <a:pt x="1534" y="1963"/>
                    <a:pt x="1554" y="1962"/>
                  </a:cubicBezTo>
                  <a:cubicBezTo>
                    <a:pt x="1561" y="1963"/>
                    <a:pt x="1567" y="1963"/>
                    <a:pt x="1574" y="1963"/>
                  </a:cubicBezTo>
                  <a:cubicBezTo>
                    <a:pt x="1594" y="1962"/>
                    <a:pt x="1614" y="1963"/>
                    <a:pt x="1634" y="1962"/>
                  </a:cubicBezTo>
                  <a:cubicBezTo>
                    <a:pt x="1640" y="1963"/>
                    <a:pt x="1647" y="1963"/>
                    <a:pt x="1654" y="1963"/>
                  </a:cubicBezTo>
                  <a:cubicBezTo>
                    <a:pt x="1669" y="1962"/>
                    <a:pt x="1684" y="1963"/>
                    <a:pt x="1698" y="1962"/>
                  </a:cubicBezTo>
                  <a:cubicBezTo>
                    <a:pt x="1708" y="1962"/>
                    <a:pt x="1714" y="1953"/>
                    <a:pt x="1714" y="1945"/>
                  </a:cubicBezTo>
                  <a:cubicBezTo>
                    <a:pt x="1715" y="1929"/>
                    <a:pt x="1715" y="1914"/>
                    <a:pt x="1715" y="1899"/>
                  </a:cubicBezTo>
                  <a:cubicBezTo>
                    <a:pt x="1715" y="1892"/>
                    <a:pt x="1715" y="1886"/>
                    <a:pt x="1715" y="1879"/>
                  </a:cubicBezTo>
                  <a:cubicBezTo>
                    <a:pt x="1715" y="1859"/>
                    <a:pt x="1715" y="1839"/>
                    <a:pt x="1715" y="1819"/>
                  </a:cubicBezTo>
                  <a:cubicBezTo>
                    <a:pt x="1715" y="1813"/>
                    <a:pt x="1715" y="1806"/>
                    <a:pt x="1715" y="1799"/>
                  </a:cubicBezTo>
                  <a:cubicBezTo>
                    <a:pt x="1715" y="1779"/>
                    <a:pt x="1715" y="1759"/>
                    <a:pt x="1715" y="1739"/>
                  </a:cubicBezTo>
                  <a:cubicBezTo>
                    <a:pt x="1715" y="1733"/>
                    <a:pt x="1715" y="1726"/>
                    <a:pt x="1715" y="1719"/>
                  </a:cubicBezTo>
                  <a:cubicBezTo>
                    <a:pt x="1715" y="1699"/>
                    <a:pt x="1715" y="1679"/>
                    <a:pt x="1715" y="1659"/>
                  </a:cubicBezTo>
                  <a:cubicBezTo>
                    <a:pt x="1715" y="1653"/>
                    <a:pt x="1715" y="1646"/>
                    <a:pt x="1715" y="1639"/>
                  </a:cubicBezTo>
                  <a:cubicBezTo>
                    <a:pt x="1715" y="1619"/>
                    <a:pt x="1715" y="1599"/>
                    <a:pt x="1715" y="1579"/>
                  </a:cubicBezTo>
                  <a:cubicBezTo>
                    <a:pt x="1715" y="1573"/>
                    <a:pt x="1715" y="1566"/>
                    <a:pt x="1715" y="1559"/>
                  </a:cubicBezTo>
                  <a:cubicBezTo>
                    <a:pt x="1715" y="1539"/>
                    <a:pt x="1715" y="1519"/>
                    <a:pt x="1715" y="1499"/>
                  </a:cubicBezTo>
                  <a:cubicBezTo>
                    <a:pt x="1715" y="1492"/>
                    <a:pt x="1715" y="1486"/>
                    <a:pt x="1715" y="1479"/>
                  </a:cubicBezTo>
                  <a:cubicBezTo>
                    <a:pt x="1715" y="1459"/>
                    <a:pt x="1715" y="1439"/>
                    <a:pt x="1715" y="1419"/>
                  </a:cubicBezTo>
                  <a:cubicBezTo>
                    <a:pt x="1715" y="1413"/>
                    <a:pt x="1715" y="1406"/>
                    <a:pt x="1715" y="1399"/>
                  </a:cubicBezTo>
                  <a:cubicBezTo>
                    <a:pt x="1715" y="1379"/>
                    <a:pt x="1715" y="1359"/>
                    <a:pt x="1715" y="1339"/>
                  </a:cubicBezTo>
                  <a:cubicBezTo>
                    <a:pt x="1715" y="1333"/>
                    <a:pt x="1715" y="1326"/>
                    <a:pt x="1715" y="1319"/>
                  </a:cubicBezTo>
                  <a:cubicBezTo>
                    <a:pt x="1715" y="1299"/>
                    <a:pt x="1715" y="1279"/>
                    <a:pt x="1715" y="1259"/>
                  </a:cubicBezTo>
                  <a:cubicBezTo>
                    <a:pt x="1715" y="1253"/>
                    <a:pt x="1715" y="1246"/>
                    <a:pt x="1715" y="1239"/>
                  </a:cubicBezTo>
                  <a:cubicBezTo>
                    <a:pt x="1715" y="1219"/>
                    <a:pt x="1715" y="1199"/>
                    <a:pt x="1715" y="1179"/>
                  </a:cubicBezTo>
                  <a:cubicBezTo>
                    <a:pt x="1715" y="1173"/>
                    <a:pt x="1715" y="1166"/>
                    <a:pt x="1715" y="1159"/>
                  </a:cubicBezTo>
                  <a:cubicBezTo>
                    <a:pt x="1715" y="1139"/>
                    <a:pt x="1715" y="1119"/>
                    <a:pt x="1715" y="1099"/>
                  </a:cubicBezTo>
                  <a:cubicBezTo>
                    <a:pt x="1715" y="1093"/>
                    <a:pt x="1715" y="1086"/>
                    <a:pt x="1715" y="1079"/>
                  </a:cubicBezTo>
                  <a:cubicBezTo>
                    <a:pt x="1715" y="1059"/>
                    <a:pt x="1715" y="1039"/>
                    <a:pt x="1715" y="1019"/>
                  </a:cubicBezTo>
                  <a:cubicBezTo>
                    <a:pt x="1715" y="1012"/>
                    <a:pt x="1715" y="1006"/>
                    <a:pt x="1715" y="999"/>
                  </a:cubicBezTo>
                  <a:cubicBezTo>
                    <a:pt x="1715" y="979"/>
                    <a:pt x="1715" y="959"/>
                    <a:pt x="1715" y="939"/>
                  </a:cubicBezTo>
                  <a:cubicBezTo>
                    <a:pt x="1715" y="933"/>
                    <a:pt x="1715" y="926"/>
                    <a:pt x="1715" y="919"/>
                  </a:cubicBezTo>
                  <a:cubicBezTo>
                    <a:pt x="1715" y="899"/>
                    <a:pt x="1715" y="879"/>
                    <a:pt x="1715" y="859"/>
                  </a:cubicBezTo>
                  <a:cubicBezTo>
                    <a:pt x="1715" y="853"/>
                    <a:pt x="1715" y="846"/>
                    <a:pt x="1715" y="839"/>
                  </a:cubicBezTo>
                  <a:cubicBezTo>
                    <a:pt x="1715" y="819"/>
                    <a:pt x="1715" y="799"/>
                    <a:pt x="1715" y="779"/>
                  </a:cubicBezTo>
                  <a:cubicBezTo>
                    <a:pt x="1715" y="772"/>
                    <a:pt x="1715" y="766"/>
                    <a:pt x="1715" y="759"/>
                  </a:cubicBezTo>
                  <a:cubicBezTo>
                    <a:pt x="1715" y="739"/>
                    <a:pt x="1715" y="719"/>
                    <a:pt x="1715" y="699"/>
                  </a:cubicBezTo>
                  <a:cubicBezTo>
                    <a:pt x="1715" y="692"/>
                    <a:pt x="1715" y="686"/>
                    <a:pt x="1715" y="679"/>
                  </a:cubicBezTo>
                  <a:cubicBezTo>
                    <a:pt x="1715" y="659"/>
                    <a:pt x="1715" y="639"/>
                    <a:pt x="1715" y="619"/>
                  </a:cubicBezTo>
                  <a:cubicBezTo>
                    <a:pt x="1715" y="613"/>
                    <a:pt x="1715" y="606"/>
                    <a:pt x="1715" y="599"/>
                  </a:cubicBezTo>
                  <a:cubicBezTo>
                    <a:pt x="1715" y="579"/>
                    <a:pt x="1715" y="559"/>
                    <a:pt x="1715" y="539"/>
                  </a:cubicBezTo>
                  <a:cubicBezTo>
                    <a:pt x="1715" y="532"/>
                    <a:pt x="1715" y="526"/>
                    <a:pt x="1715" y="519"/>
                  </a:cubicBezTo>
                  <a:cubicBezTo>
                    <a:pt x="1715" y="499"/>
                    <a:pt x="1715" y="479"/>
                    <a:pt x="1715" y="459"/>
                  </a:cubicBezTo>
                  <a:cubicBezTo>
                    <a:pt x="1715" y="453"/>
                    <a:pt x="1715" y="446"/>
                    <a:pt x="1715" y="439"/>
                  </a:cubicBezTo>
                  <a:cubicBezTo>
                    <a:pt x="1715" y="419"/>
                    <a:pt x="1715" y="399"/>
                    <a:pt x="1715" y="379"/>
                  </a:cubicBezTo>
                  <a:cubicBezTo>
                    <a:pt x="1715" y="373"/>
                    <a:pt x="1715" y="366"/>
                    <a:pt x="1715" y="359"/>
                  </a:cubicBezTo>
                  <a:cubicBezTo>
                    <a:pt x="1715" y="339"/>
                    <a:pt x="1715" y="319"/>
                    <a:pt x="1715" y="299"/>
                  </a:cubicBezTo>
                  <a:cubicBezTo>
                    <a:pt x="1715" y="293"/>
                    <a:pt x="1715" y="286"/>
                    <a:pt x="1715" y="279"/>
                  </a:cubicBezTo>
                  <a:cubicBezTo>
                    <a:pt x="1715" y="259"/>
                    <a:pt x="1715" y="239"/>
                    <a:pt x="1715" y="219"/>
                  </a:cubicBezTo>
                  <a:cubicBezTo>
                    <a:pt x="1715" y="212"/>
                    <a:pt x="1715" y="206"/>
                    <a:pt x="1715" y="199"/>
                  </a:cubicBezTo>
                  <a:cubicBezTo>
                    <a:pt x="1715" y="179"/>
                    <a:pt x="1715" y="159"/>
                    <a:pt x="1715" y="139"/>
                  </a:cubicBezTo>
                  <a:cubicBezTo>
                    <a:pt x="1715" y="133"/>
                    <a:pt x="1715" y="126"/>
                    <a:pt x="1715" y="119"/>
                  </a:cubicBezTo>
                  <a:cubicBezTo>
                    <a:pt x="1715" y="110"/>
                    <a:pt x="1716" y="100"/>
                    <a:pt x="1711" y="92"/>
                  </a:cubicBezTo>
                  <a:cubicBezTo>
                    <a:pt x="1704" y="84"/>
                    <a:pt x="1693" y="85"/>
                    <a:pt x="1684" y="85"/>
                  </a:cubicBezTo>
                  <a:cubicBezTo>
                    <a:pt x="1677" y="85"/>
                    <a:pt x="1671" y="85"/>
                    <a:pt x="1664" y="85"/>
                  </a:cubicBezTo>
                  <a:cubicBezTo>
                    <a:pt x="1644" y="85"/>
                    <a:pt x="1624" y="85"/>
                    <a:pt x="1604" y="85"/>
                  </a:cubicBezTo>
                  <a:cubicBezTo>
                    <a:pt x="1598" y="85"/>
                    <a:pt x="1591" y="85"/>
                    <a:pt x="1584" y="85"/>
                  </a:cubicBezTo>
                  <a:cubicBezTo>
                    <a:pt x="1564" y="85"/>
                    <a:pt x="1544" y="85"/>
                    <a:pt x="1524" y="85"/>
                  </a:cubicBezTo>
                  <a:cubicBezTo>
                    <a:pt x="1517" y="85"/>
                    <a:pt x="1511" y="85"/>
                    <a:pt x="1505" y="85"/>
                  </a:cubicBezTo>
                  <a:cubicBezTo>
                    <a:pt x="1484" y="85"/>
                    <a:pt x="1464" y="85"/>
                    <a:pt x="1444" y="85"/>
                  </a:cubicBezTo>
                  <a:cubicBezTo>
                    <a:pt x="1438" y="85"/>
                    <a:pt x="1431" y="85"/>
                    <a:pt x="1425" y="85"/>
                  </a:cubicBezTo>
                  <a:cubicBezTo>
                    <a:pt x="1404" y="85"/>
                    <a:pt x="1384" y="85"/>
                    <a:pt x="1364" y="85"/>
                  </a:cubicBezTo>
                  <a:cubicBezTo>
                    <a:pt x="1358" y="85"/>
                    <a:pt x="1351" y="85"/>
                    <a:pt x="1345" y="85"/>
                  </a:cubicBezTo>
                  <a:cubicBezTo>
                    <a:pt x="1324" y="85"/>
                    <a:pt x="1304" y="85"/>
                    <a:pt x="1284" y="85"/>
                  </a:cubicBezTo>
                  <a:cubicBezTo>
                    <a:pt x="1277" y="85"/>
                    <a:pt x="1271" y="85"/>
                    <a:pt x="1264" y="85"/>
                  </a:cubicBezTo>
                  <a:cubicBezTo>
                    <a:pt x="1244" y="85"/>
                    <a:pt x="1224" y="85"/>
                    <a:pt x="1204" y="85"/>
                  </a:cubicBezTo>
                  <a:cubicBezTo>
                    <a:pt x="1197" y="85"/>
                    <a:pt x="1191" y="85"/>
                    <a:pt x="1185" y="85"/>
                  </a:cubicBezTo>
                  <a:cubicBezTo>
                    <a:pt x="1164" y="85"/>
                    <a:pt x="1144" y="85"/>
                    <a:pt x="1124" y="85"/>
                  </a:cubicBezTo>
                  <a:cubicBezTo>
                    <a:pt x="1117" y="85"/>
                    <a:pt x="1111" y="85"/>
                    <a:pt x="1104" y="85"/>
                  </a:cubicBezTo>
                  <a:cubicBezTo>
                    <a:pt x="1084" y="85"/>
                    <a:pt x="1064" y="85"/>
                    <a:pt x="1044" y="85"/>
                  </a:cubicBezTo>
                  <a:cubicBezTo>
                    <a:pt x="1037" y="85"/>
                    <a:pt x="1031" y="85"/>
                    <a:pt x="1024" y="85"/>
                  </a:cubicBezTo>
                  <a:cubicBezTo>
                    <a:pt x="1004" y="85"/>
                    <a:pt x="984" y="85"/>
                    <a:pt x="964" y="85"/>
                  </a:cubicBezTo>
                  <a:cubicBezTo>
                    <a:pt x="958" y="85"/>
                    <a:pt x="951" y="85"/>
                    <a:pt x="944" y="85"/>
                  </a:cubicBezTo>
                  <a:cubicBezTo>
                    <a:pt x="924" y="85"/>
                    <a:pt x="904" y="85"/>
                    <a:pt x="884" y="85"/>
                  </a:cubicBezTo>
                  <a:cubicBezTo>
                    <a:pt x="877" y="85"/>
                    <a:pt x="871" y="85"/>
                    <a:pt x="864" y="85"/>
                  </a:cubicBezTo>
                  <a:cubicBezTo>
                    <a:pt x="844" y="85"/>
                    <a:pt x="824" y="85"/>
                    <a:pt x="804" y="85"/>
                  </a:cubicBezTo>
                  <a:cubicBezTo>
                    <a:pt x="798" y="85"/>
                    <a:pt x="791" y="85"/>
                    <a:pt x="784" y="85"/>
                  </a:cubicBezTo>
                  <a:cubicBezTo>
                    <a:pt x="764" y="85"/>
                    <a:pt x="744" y="85"/>
                    <a:pt x="724" y="85"/>
                  </a:cubicBezTo>
                  <a:cubicBezTo>
                    <a:pt x="717" y="85"/>
                    <a:pt x="711" y="85"/>
                    <a:pt x="704" y="85"/>
                  </a:cubicBezTo>
                  <a:cubicBezTo>
                    <a:pt x="684" y="85"/>
                    <a:pt x="664" y="85"/>
                    <a:pt x="644" y="85"/>
                  </a:cubicBezTo>
                  <a:cubicBezTo>
                    <a:pt x="637" y="85"/>
                    <a:pt x="631" y="85"/>
                    <a:pt x="625" y="85"/>
                  </a:cubicBezTo>
                  <a:cubicBezTo>
                    <a:pt x="604" y="85"/>
                    <a:pt x="584" y="85"/>
                    <a:pt x="564" y="85"/>
                  </a:cubicBezTo>
                  <a:cubicBezTo>
                    <a:pt x="557" y="85"/>
                    <a:pt x="551" y="85"/>
                    <a:pt x="545" y="85"/>
                  </a:cubicBezTo>
                  <a:cubicBezTo>
                    <a:pt x="525" y="85"/>
                    <a:pt x="504" y="85"/>
                    <a:pt x="484" y="85"/>
                  </a:cubicBezTo>
                  <a:cubicBezTo>
                    <a:pt x="478" y="85"/>
                    <a:pt x="471" y="85"/>
                    <a:pt x="464" y="85"/>
                  </a:cubicBezTo>
                  <a:cubicBezTo>
                    <a:pt x="444" y="85"/>
                    <a:pt x="424" y="85"/>
                    <a:pt x="404" y="85"/>
                  </a:cubicBezTo>
                  <a:cubicBezTo>
                    <a:pt x="398" y="85"/>
                    <a:pt x="391" y="85"/>
                    <a:pt x="384" y="85"/>
                  </a:cubicBezTo>
                  <a:cubicBezTo>
                    <a:pt x="353" y="85"/>
                    <a:pt x="322" y="85"/>
                    <a:pt x="291" y="85"/>
                  </a:cubicBezTo>
                  <a:cubicBezTo>
                    <a:pt x="285" y="85"/>
                    <a:pt x="278" y="85"/>
                    <a:pt x="272" y="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0" name="Freeform 66"/>
            <p:cNvSpPr>
              <a:spLocks noEditPoints="1"/>
            </p:cNvSpPr>
            <p:nvPr/>
          </p:nvSpPr>
          <p:spPr bwMode="auto">
            <a:xfrm>
              <a:off x="3355976" y="3714750"/>
              <a:ext cx="920750" cy="917575"/>
            </a:xfrm>
            <a:custGeom>
              <a:gdLst>
                <a:gd fmla="*/ 2147483646 w 1028" name="T0"/>
                <a:gd fmla="*/ 1422116288 h 1028" name="T1"/>
                <a:gd fmla="*/ 2147483646 w 1028" name="T2"/>
                <a:gd fmla="*/ 2147483646 h 1028" name="T3"/>
                <a:gd fmla="*/ 2147483646 w 1028" name="T4"/>
                <a:gd fmla="*/ 2147483646 h 1028" name="T5"/>
                <a:gd fmla="*/ 2147483646 w 1028" name="T6"/>
                <a:gd fmla="*/ 2147483646 h 1028" name="T7"/>
                <a:gd fmla="*/ 2147483646 w 1028" name="T8"/>
                <a:gd fmla="*/ 2147483646 h 1028" name="T9"/>
                <a:gd fmla="*/ 2147483646 w 1028" name="T10"/>
                <a:gd fmla="*/ 2147483646 h 1028" name="T11"/>
                <a:gd fmla="*/ 2147483646 w 1028" name="T12"/>
                <a:gd fmla="*/ 2147483646 h 1028" name="T13"/>
                <a:gd fmla="*/ 2147483646 w 1028" name="T14"/>
                <a:gd fmla="*/ 2147483646 h 1028" name="T15"/>
                <a:gd fmla="*/ 2147483646 w 1028" name="T16"/>
                <a:gd fmla="*/ 2147483646 h 1028" name="T17"/>
                <a:gd fmla="*/ 2147483646 w 1028" name="T18"/>
                <a:gd fmla="*/ 2147483646 h 1028" name="T19"/>
                <a:gd fmla="*/ 2147483646 w 1028" name="T20"/>
                <a:gd fmla="*/ 2147483646 h 1028" name="T21"/>
                <a:gd fmla="*/ 2147483646 w 1028" name="T22"/>
                <a:gd fmla="*/ 2147483646 h 1028" name="T23"/>
                <a:gd fmla="*/ 2147483646 w 1028" name="T24"/>
                <a:gd fmla="*/ 2147483646 h 1028" name="T25"/>
                <a:gd fmla="*/ 2147483646 w 1028" name="T26"/>
                <a:gd fmla="*/ 2147483646 h 1028" name="T27"/>
                <a:gd fmla="*/ 2147483646 w 1028" name="T28"/>
                <a:gd fmla="*/ 2147483646 h 1028" name="T29"/>
                <a:gd fmla="*/ 2147483646 w 1028" name="T30"/>
                <a:gd fmla="*/ 2147483646 h 1028" name="T31"/>
                <a:gd fmla="*/ 2147483646 w 1028" name="T32"/>
                <a:gd fmla="*/ 2147483646 h 1028" name="T33"/>
                <a:gd fmla="*/ 2147483646 w 1028" name="T34"/>
                <a:gd fmla="*/ 2147483646 h 1028" name="T35"/>
                <a:gd fmla="*/ 2147483646 w 1028" name="T36"/>
                <a:gd fmla="*/ 2147483646 h 1028" name="T37"/>
                <a:gd fmla="*/ 2147483646 w 1028" name="T38"/>
                <a:gd fmla="*/ 2147483646 h 1028" name="T39"/>
                <a:gd fmla="*/ 2147483646 w 1028" name="T40"/>
                <a:gd fmla="*/ 2147483646 h 1028" name="T41"/>
                <a:gd fmla="*/ 2147483646 w 1028" name="T42"/>
                <a:gd fmla="*/ 2147483646 h 1028" name="T43"/>
                <a:gd fmla="*/ 2147483646 w 1028" name="T44"/>
                <a:gd fmla="*/ 2147483646 h 1028" name="T45"/>
                <a:gd fmla="*/ 2147483646 w 1028" name="T46"/>
                <a:gd fmla="*/ 2147483646 h 1028" name="T47"/>
                <a:gd fmla="*/ 2147483646 w 1028" name="T48"/>
                <a:gd fmla="*/ 2147483646 h 1028" name="T49"/>
                <a:gd fmla="*/ 2147483646 w 1028" name="T50"/>
                <a:gd fmla="*/ 2147483646 h 1028" name="T51"/>
                <a:gd fmla="*/ 2147483646 w 1028" name="T52"/>
                <a:gd fmla="*/ 2147483646 h 1028" name="T53"/>
                <a:gd fmla="*/ 2147483646 w 1028" name="T54"/>
                <a:gd fmla="*/ 2147483646 h 1028" name="T55"/>
                <a:gd fmla="*/ 2147483646 w 1028" name="T56"/>
                <a:gd fmla="*/ 2147483646 h 1028" name="T57"/>
                <a:gd fmla="*/ 2147483646 w 1028" name="T58"/>
                <a:gd fmla="*/ 2147483646 h 1028" name="T59"/>
                <a:gd fmla="*/ 2147483646 w 1028" name="T60"/>
                <a:gd fmla="*/ 2147483646 h 1028" name="T61"/>
                <a:gd fmla="*/ 2147483646 w 1028" name="T62"/>
                <a:gd fmla="*/ 2147483646 h 1028" name="T63"/>
                <a:gd fmla="*/ 2147483646 w 1028" name="T64"/>
                <a:gd fmla="*/ 2147483646 h 1028" name="T65"/>
                <a:gd fmla="*/ 2147483646 w 1028" name="T66"/>
                <a:gd fmla="*/ 2147483646 h 1028" name="T67"/>
                <a:gd fmla="*/ 2147483646 w 1028" name="T68"/>
                <a:gd fmla="*/ 2147483646 h 1028" name="T69"/>
                <a:gd fmla="*/ 2147483646 w 1028" name="T70"/>
                <a:gd fmla="*/ 2147483646 h 1028" name="T71"/>
                <a:gd fmla="*/ 2147483646 w 1028" name="T72"/>
                <a:gd fmla="*/ 2147483646 h 1028" name="T73"/>
                <a:gd fmla="*/ 2147483646 w 1028" name="T74"/>
                <a:gd fmla="*/ 2147483646 h 1028" name="T75"/>
                <a:gd fmla="*/ 2147483646 w 1028" name="T76"/>
                <a:gd fmla="*/ 2147483646 h 1028" name="T77"/>
                <a:gd fmla="*/ 2147483646 w 1028" name="T78"/>
                <a:gd fmla="*/ 2147483646 h 1028" name="T79"/>
                <a:gd fmla="*/ 2147483646 w 1028" name="T80"/>
                <a:gd fmla="*/ 2147483646 h 1028" name="T81"/>
                <a:gd fmla="*/ 2147483646 w 1028" name="T82"/>
                <a:gd fmla="*/ 2147483646 h 1028" name="T83"/>
                <a:gd fmla="*/ 2147483646 w 1028" name="T84"/>
                <a:gd fmla="*/ 2147483646 h 1028" name="T85"/>
                <a:gd fmla="*/ 2147483646 w 1028" name="T86"/>
                <a:gd fmla="*/ 2147483646 h 1028" name="T87"/>
                <a:gd fmla="*/ 2147483646 w 1028" name="T88"/>
                <a:gd fmla="*/ 2147483646 h 1028" name="T89"/>
                <a:gd fmla="*/ 2147483646 w 1028" name="T90"/>
                <a:gd fmla="*/ 2147483646 h 1028" name="T91"/>
                <a:gd fmla="*/ 2147483646 w 1028" name="T92"/>
                <a:gd fmla="*/ 2147483646 h 1028" name="T93"/>
                <a:gd fmla="*/ 2147483646 w 1028" name="T94"/>
                <a:gd fmla="*/ 2147483646 h 1028" name="T95"/>
                <a:gd fmla="*/ 2147483646 w 1028" name="T96"/>
                <a:gd fmla="*/ 2147483646 h 1028" name="T97"/>
                <a:gd fmla="*/ 2147483646 w 1028" name="T98"/>
                <a:gd fmla="*/ 2147483646 h 1028" name="T99"/>
                <a:gd fmla="*/ 2147483646 w 1028" name="T100"/>
                <a:gd fmla="*/ 2147483646 h 1028" name="T101"/>
                <a:gd fmla="*/ 2147483646 w 1028" name="T102"/>
                <a:gd fmla="*/ 2147483646 h 1028" name="T103"/>
                <a:gd fmla="*/ 2147483646 w 1028" name="T104"/>
                <a:gd fmla="*/ 2147483646 h 1028" name="T105"/>
                <a:gd fmla="*/ 2147483646 w 1028" name="T106"/>
                <a:gd fmla="*/ 2147483646 h 1028" name="T107"/>
                <a:gd fmla="*/ 2147483646 w 1028" name="T108"/>
                <a:gd fmla="*/ 2147483646 h 1028" name="T109"/>
                <a:gd fmla="*/ 2147483646 w 1028" name="T110"/>
                <a:gd fmla="*/ 2147483646 h 1028" name="T111"/>
                <a:gd fmla="*/ 2147483646 w 1028" name="T112"/>
                <a:gd fmla="*/ 2147483646 h 1028" name="T113"/>
                <a:gd fmla="*/ 2147483646 w 1028" name="T114"/>
                <a:gd fmla="*/ 2147483646 h 1028" name="T115"/>
                <a:gd fmla="*/ 2147483646 w 1028" name="T116"/>
                <a:gd fmla="*/ 2147483646 h 1028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b" l="0" r="r" t="0"/>
              <a:pathLst>
                <a:path h="1028" w="1028">
                  <a:moveTo>
                    <a:pt x="402" y="22"/>
                  </a:moveTo>
                  <a:cubicBezTo>
                    <a:pt x="427" y="11"/>
                    <a:pt x="453" y="6"/>
                    <a:pt x="480" y="2"/>
                  </a:cubicBezTo>
                  <a:cubicBezTo>
                    <a:pt x="487" y="2"/>
                    <a:pt x="493" y="2"/>
                    <a:pt x="500" y="2"/>
                  </a:cubicBezTo>
                  <a:cubicBezTo>
                    <a:pt x="519" y="0"/>
                    <a:pt x="537" y="1"/>
                    <a:pt x="556" y="4"/>
                  </a:cubicBezTo>
                  <a:cubicBezTo>
                    <a:pt x="563" y="5"/>
                    <a:pt x="569" y="6"/>
                    <a:pt x="575" y="7"/>
                  </a:cubicBezTo>
                  <a:cubicBezTo>
                    <a:pt x="591" y="10"/>
                    <a:pt x="605" y="14"/>
                    <a:pt x="620" y="20"/>
                  </a:cubicBezTo>
                  <a:cubicBezTo>
                    <a:pt x="625" y="22"/>
                    <a:pt x="630" y="24"/>
                    <a:pt x="635" y="27"/>
                  </a:cubicBezTo>
                  <a:cubicBezTo>
                    <a:pt x="647" y="32"/>
                    <a:pt x="658" y="39"/>
                    <a:pt x="668" y="46"/>
                  </a:cubicBezTo>
                  <a:cubicBezTo>
                    <a:pt x="673" y="49"/>
                    <a:pt x="678" y="53"/>
                    <a:pt x="682" y="57"/>
                  </a:cubicBezTo>
                  <a:cubicBezTo>
                    <a:pt x="692" y="65"/>
                    <a:pt x="701" y="75"/>
                    <a:pt x="709" y="85"/>
                  </a:cubicBezTo>
                  <a:cubicBezTo>
                    <a:pt x="713" y="90"/>
                    <a:pt x="716" y="95"/>
                    <a:pt x="720" y="100"/>
                  </a:cubicBezTo>
                  <a:cubicBezTo>
                    <a:pt x="727" y="112"/>
                    <a:pt x="734" y="124"/>
                    <a:pt x="739" y="137"/>
                  </a:cubicBezTo>
                  <a:cubicBezTo>
                    <a:pt x="741" y="142"/>
                    <a:pt x="743" y="147"/>
                    <a:pt x="744" y="152"/>
                  </a:cubicBezTo>
                  <a:cubicBezTo>
                    <a:pt x="749" y="166"/>
                    <a:pt x="752" y="181"/>
                    <a:pt x="754" y="196"/>
                  </a:cubicBezTo>
                  <a:cubicBezTo>
                    <a:pt x="755" y="204"/>
                    <a:pt x="755" y="212"/>
                    <a:pt x="756" y="220"/>
                  </a:cubicBezTo>
                  <a:cubicBezTo>
                    <a:pt x="756" y="240"/>
                    <a:pt x="756" y="260"/>
                    <a:pt x="756" y="280"/>
                  </a:cubicBezTo>
                  <a:cubicBezTo>
                    <a:pt x="756" y="287"/>
                    <a:pt x="756" y="293"/>
                    <a:pt x="756" y="300"/>
                  </a:cubicBezTo>
                  <a:cubicBezTo>
                    <a:pt x="753" y="318"/>
                    <a:pt x="762" y="333"/>
                    <a:pt x="767" y="350"/>
                  </a:cubicBezTo>
                  <a:cubicBezTo>
                    <a:pt x="768" y="356"/>
                    <a:pt x="769" y="362"/>
                    <a:pt x="770" y="368"/>
                  </a:cubicBezTo>
                  <a:cubicBezTo>
                    <a:pt x="771" y="388"/>
                    <a:pt x="769" y="408"/>
                    <a:pt x="762" y="427"/>
                  </a:cubicBezTo>
                  <a:cubicBezTo>
                    <a:pt x="756" y="449"/>
                    <a:pt x="737" y="463"/>
                    <a:pt x="731" y="483"/>
                  </a:cubicBezTo>
                  <a:cubicBezTo>
                    <a:pt x="718" y="520"/>
                    <a:pt x="699" y="555"/>
                    <a:pt x="675" y="585"/>
                  </a:cubicBezTo>
                  <a:cubicBezTo>
                    <a:pt x="671" y="590"/>
                    <a:pt x="669" y="597"/>
                    <a:pt x="670" y="604"/>
                  </a:cubicBezTo>
                  <a:cubicBezTo>
                    <a:pt x="669" y="612"/>
                    <a:pt x="673" y="619"/>
                    <a:pt x="679" y="623"/>
                  </a:cubicBezTo>
                  <a:cubicBezTo>
                    <a:pt x="690" y="631"/>
                    <a:pt x="702" y="638"/>
                    <a:pt x="715" y="645"/>
                  </a:cubicBezTo>
                  <a:cubicBezTo>
                    <a:pt x="719" y="647"/>
                    <a:pt x="723" y="650"/>
                    <a:pt x="727" y="652"/>
                  </a:cubicBezTo>
                  <a:cubicBezTo>
                    <a:pt x="739" y="658"/>
                    <a:pt x="752" y="664"/>
                    <a:pt x="765" y="670"/>
                  </a:cubicBezTo>
                  <a:cubicBezTo>
                    <a:pt x="771" y="673"/>
                    <a:pt x="777" y="676"/>
                    <a:pt x="783" y="679"/>
                  </a:cubicBezTo>
                  <a:cubicBezTo>
                    <a:pt x="796" y="685"/>
                    <a:pt x="810" y="691"/>
                    <a:pt x="823" y="696"/>
                  </a:cubicBezTo>
                  <a:cubicBezTo>
                    <a:pt x="827" y="698"/>
                    <a:pt x="832" y="700"/>
                    <a:pt x="836" y="702"/>
                  </a:cubicBezTo>
                  <a:cubicBezTo>
                    <a:pt x="851" y="708"/>
                    <a:pt x="865" y="714"/>
                    <a:pt x="880" y="720"/>
                  </a:cubicBezTo>
                  <a:cubicBezTo>
                    <a:pt x="885" y="723"/>
                    <a:pt x="890" y="725"/>
                    <a:pt x="896" y="727"/>
                  </a:cubicBezTo>
                  <a:cubicBezTo>
                    <a:pt x="908" y="732"/>
                    <a:pt x="921" y="737"/>
                    <a:pt x="933" y="742"/>
                  </a:cubicBezTo>
                  <a:cubicBezTo>
                    <a:pt x="939" y="744"/>
                    <a:pt x="945" y="746"/>
                    <a:pt x="951" y="749"/>
                  </a:cubicBezTo>
                  <a:cubicBezTo>
                    <a:pt x="963" y="754"/>
                    <a:pt x="977" y="758"/>
                    <a:pt x="988" y="765"/>
                  </a:cubicBezTo>
                  <a:cubicBezTo>
                    <a:pt x="994" y="769"/>
                    <a:pt x="999" y="774"/>
                    <a:pt x="1003" y="779"/>
                  </a:cubicBezTo>
                  <a:cubicBezTo>
                    <a:pt x="1011" y="789"/>
                    <a:pt x="1018" y="800"/>
                    <a:pt x="1022" y="812"/>
                  </a:cubicBezTo>
                  <a:cubicBezTo>
                    <a:pt x="1023" y="818"/>
                    <a:pt x="1025" y="825"/>
                    <a:pt x="1025" y="832"/>
                  </a:cubicBezTo>
                  <a:cubicBezTo>
                    <a:pt x="1024" y="852"/>
                    <a:pt x="1025" y="872"/>
                    <a:pt x="1025" y="892"/>
                  </a:cubicBezTo>
                  <a:cubicBezTo>
                    <a:pt x="1025" y="899"/>
                    <a:pt x="1025" y="905"/>
                    <a:pt x="1025" y="912"/>
                  </a:cubicBezTo>
                  <a:cubicBezTo>
                    <a:pt x="1024" y="933"/>
                    <a:pt x="1028" y="955"/>
                    <a:pt x="1019" y="974"/>
                  </a:cubicBezTo>
                  <a:cubicBezTo>
                    <a:pt x="1009" y="994"/>
                    <a:pt x="992" y="1011"/>
                    <a:pt x="972" y="1020"/>
                  </a:cubicBezTo>
                  <a:cubicBezTo>
                    <a:pt x="952" y="1028"/>
                    <a:pt x="931" y="1024"/>
                    <a:pt x="910" y="1025"/>
                  </a:cubicBezTo>
                  <a:cubicBezTo>
                    <a:pt x="903" y="1025"/>
                    <a:pt x="897" y="1025"/>
                    <a:pt x="890" y="1025"/>
                  </a:cubicBezTo>
                  <a:cubicBezTo>
                    <a:pt x="870" y="1025"/>
                    <a:pt x="850" y="1025"/>
                    <a:pt x="830" y="1025"/>
                  </a:cubicBezTo>
                  <a:cubicBezTo>
                    <a:pt x="823" y="1025"/>
                    <a:pt x="817" y="1025"/>
                    <a:pt x="810" y="1025"/>
                  </a:cubicBezTo>
                  <a:cubicBezTo>
                    <a:pt x="790" y="1025"/>
                    <a:pt x="770" y="1025"/>
                    <a:pt x="750" y="1025"/>
                  </a:cubicBezTo>
                  <a:cubicBezTo>
                    <a:pt x="743" y="1025"/>
                    <a:pt x="737" y="1025"/>
                    <a:pt x="730" y="1025"/>
                  </a:cubicBezTo>
                  <a:cubicBezTo>
                    <a:pt x="710" y="1025"/>
                    <a:pt x="690" y="1025"/>
                    <a:pt x="670" y="1025"/>
                  </a:cubicBezTo>
                  <a:cubicBezTo>
                    <a:pt x="663" y="1025"/>
                    <a:pt x="657" y="1025"/>
                    <a:pt x="650" y="1025"/>
                  </a:cubicBezTo>
                  <a:cubicBezTo>
                    <a:pt x="630" y="1025"/>
                    <a:pt x="610" y="1025"/>
                    <a:pt x="590" y="1025"/>
                  </a:cubicBezTo>
                  <a:cubicBezTo>
                    <a:pt x="583" y="1025"/>
                    <a:pt x="577" y="1025"/>
                    <a:pt x="570" y="1025"/>
                  </a:cubicBezTo>
                  <a:cubicBezTo>
                    <a:pt x="550" y="1025"/>
                    <a:pt x="530" y="1025"/>
                    <a:pt x="510" y="1025"/>
                  </a:cubicBezTo>
                  <a:cubicBezTo>
                    <a:pt x="503" y="1025"/>
                    <a:pt x="497" y="1025"/>
                    <a:pt x="490" y="1025"/>
                  </a:cubicBezTo>
                  <a:cubicBezTo>
                    <a:pt x="470" y="1025"/>
                    <a:pt x="450" y="1025"/>
                    <a:pt x="430" y="1025"/>
                  </a:cubicBezTo>
                  <a:cubicBezTo>
                    <a:pt x="423" y="1025"/>
                    <a:pt x="417" y="1025"/>
                    <a:pt x="410" y="1025"/>
                  </a:cubicBezTo>
                  <a:cubicBezTo>
                    <a:pt x="390" y="1025"/>
                    <a:pt x="370" y="1025"/>
                    <a:pt x="350" y="1025"/>
                  </a:cubicBezTo>
                  <a:cubicBezTo>
                    <a:pt x="343" y="1025"/>
                    <a:pt x="337" y="1025"/>
                    <a:pt x="330" y="1025"/>
                  </a:cubicBezTo>
                  <a:cubicBezTo>
                    <a:pt x="310" y="1025"/>
                    <a:pt x="290" y="1025"/>
                    <a:pt x="270" y="1025"/>
                  </a:cubicBezTo>
                  <a:cubicBezTo>
                    <a:pt x="263" y="1025"/>
                    <a:pt x="257" y="1025"/>
                    <a:pt x="250" y="1025"/>
                  </a:cubicBezTo>
                  <a:cubicBezTo>
                    <a:pt x="230" y="1025"/>
                    <a:pt x="210" y="1025"/>
                    <a:pt x="190" y="1025"/>
                  </a:cubicBezTo>
                  <a:cubicBezTo>
                    <a:pt x="183" y="1025"/>
                    <a:pt x="177" y="1025"/>
                    <a:pt x="170" y="1025"/>
                  </a:cubicBezTo>
                  <a:cubicBezTo>
                    <a:pt x="150" y="1025"/>
                    <a:pt x="130" y="1025"/>
                    <a:pt x="110" y="1025"/>
                  </a:cubicBezTo>
                  <a:cubicBezTo>
                    <a:pt x="103" y="1025"/>
                    <a:pt x="97" y="1025"/>
                    <a:pt x="90" y="1025"/>
                  </a:cubicBezTo>
                  <a:cubicBezTo>
                    <a:pt x="75" y="1026"/>
                    <a:pt x="59" y="1024"/>
                    <a:pt x="45" y="1016"/>
                  </a:cubicBezTo>
                  <a:cubicBezTo>
                    <a:pt x="40" y="1013"/>
                    <a:pt x="36" y="1010"/>
                    <a:pt x="31" y="1006"/>
                  </a:cubicBezTo>
                  <a:cubicBezTo>
                    <a:pt x="15" y="992"/>
                    <a:pt x="1" y="973"/>
                    <a:pt x="0" y="951"/>
                  </a:cubicBezTo>
                  <a:cubicBezTo>
                    <a:pt x="0" y="909"/>
                    <a:pt x="0" y="868"/>
                    <a:pt x="1" y="826"/>
                  </a:cubicBezTo>
                  <a:cubicBezTo>
                    <a:pt x="1" y="815"/>
                    <a:pt x="6" y="804"/>
                    <a:pt x="11" y="794"/>
                  </a:cubicBezTo>
                  <a:cubicBezTo>
                    <a:pt x="19" y="781"/>
                    <a:pt x="30" y="768"/>
                    <a:pt x="44" y="761"/>
                  </a:cubicBezTo>
                  <a:cubicBezTo>
                    <a:pt x="56" y="756"/>
                    <a:pt x="68" y="751"/>
                    <a:pt x="81" y="746"/>
                  </a:cubicBezTo>
                  <a:cubicBezTo>
                    <a:pt x="111" y="734"/>
                    <a:pt x="142" y="722"/>
                    <a:pt x="173" y="709"/>
                  </a:cubicBezTo>
                  <a:cubicBezTo>
                    <a:pt x="188" y="703"/>
                    <a:pt x="202" y="696"/>
                    <a:pt x="217" y="690"/>
                  </a:cubicBezTo>
                  <a:cubicBezTo>
                    <a:pt x="261" y="670"/>
                    <a:pt x="306" y="651"/>
                    <a:pt x="345" y="623"/>
                  </a:cubicBezTo>
                  <a:cubicBezTo>
                    <a:pt x="357" y="616"/>
                    <a:pt x="357" y="599"/>
                    <a:pt x="352" y="588"/>
                  </a:cubicBezTo>
                  <a:cubicBezTo>
                    <a:pt x="346" y="580"/>
                    <a:pt x="340" y="573"/>
                    <a:pt x="334" y="564"/>
                  </a:cubicBezTo>
                  <a:cubicBezTo>
                    <a:pt x="332" y="560"/>
                    <a:pt x="330" y="557"/>
                    <a:pt x="327" y="553"/>
                  </a:cubicBezTo>
                  <a:cubicBezTo>
                    <a:pt x="319" y="540"/>
                    <a:pt x="313" y="527"/>
                    <a:pt x="306" y="514"/>
                  </a:cubicBezTo>
                  <a:cubicBezTo>
                    <a:pt x="304" y="509"/>
                    <a:pt x="302" y="503"/>
                    <a:pt x="300" y="498"/>
                  </a:cubicBezTo>
                  <a:cubicBezTo>
                    <a:pt x="294" y="484"/>
                    <a:pt x="291" y="469"/>
                    <a:pt x="279" y="458"/>
                  </a:cubicBezTo>
                  <a:cubicBezTo>
                    <a:pt x="277" y="454"/>
                    <a:pt x="274" y="450"/>
                    <a:pt x="272" y="446"/>
                  </a:cubicBezTo>
                  <a:cubicBezTo>
                    <a:pt x="264" y="432"/>
                    <a:pt x="259" y="417"/>
                    <a:pt x="257" y="402"/>
                  </a:cubicBezTo>
                  <a:cubicBezTo>
                    <a:pt x="256" y="397"/>
                    <a:pt x="256" y="392"/>
                    <a:pt x="255" y="386"/>
                  </a:cubicBezTo>
                  <a:cubicBezTo>
                    <a:pt x="254" y="366"/>
                    <a:pt x="257" y="346"/>
                    <a:pt x="266" y="328"/>
                  </a:cubicBezTo>
                  <a:cubicBezTo>
                    <a:pt x="270" y="323"/>
                    <a:pt x="269" y="316"/>
                    <a:pt x="269" y="310"/>
                  </a:cubicBezTo>
                  <a:cubicBezTo>
                    <a:pt x="269" y="303"/>
                    <a:pt x="269" y="297"/>
                    <a:pt x="269" y="290"/>
                  </a:cubicBezTo>
                  <a:cubicBezTo>
                    <a:pt x="269" y="270"/>
                    <a:pt x="269" y="250"/>
                    <a:pt x="269" y="230"/>
                  </a:cubicBezTo>
                  <a:cubicBezTo>
                    <a:pt x="269" y="223"/>
                    <a:pt x="270" y="216"/>
                    <a:pt x="270" y="210"/>
                  </a:cubicBezTo>
                  <a:cubicBezTo>
                    <a:pt x="272" y="187"/>
                    <a:pt x="276" y="165"/>
                    <a:pt x="284" y="143"/>
                  </a:cubicBezTo>
                  <a:cubicBezTo>
                    <a:pt x="291" y="125"/>
                    <a:pt x="300" y="108"/>
                    <a:pt x="312" y="92"/>
                  </a:cubicBezTo>
                  <a:cubicBezTo>
                    <a:pt x="325" y="74"/>
                    <a:pt x="341" y="58"/>
                    <a:pt x="360" y="45"/>
                  </a:cubicBezTo>
                  <a:cubicBezTo>
                    <a:pt x="373" y="36"/>
                    <a:pt x="387" y="28"/>
                    <a:pt x="402" y="22"/>
                  </a:cubicBezTo>
                  <a:close/>
                  <a:moveTo>
                    <a:pt x="464" y="90"/>
                  </a:moveTo>
                  <a:cubicBezTo>
                    <a:pt x="437" y="94"/>
                    <a:pt x="409" y="104"/>
                    <a:pt x="389" y="123"/>
                  </a:cubicBezTo>
                  <a:cubicBezTo>
                    <a:pt x="368" y="143"/>
                    <a:pt x="359" y="172"/>
                    <a:pt x="356" y="200"/>
                  </a:cubicBezTo>
                  <a:cubicBezTo>
                    <a:pt x="355" y="207"/>
                    <a:pt x="355" y="213"/>
                    <a:pt x="355" y="220"/>
                  </a:cubicBezTo>
                  <a:cubicBezTo>
                    <a:pt x="354" y="240"/>
                    <a:pt x="355" y="260"/>
                    <a:pt x="355" y="280"/>
                  </a:cubicBezTo>
                  <a:cubicBezTo>
                    <a:pt x="355" y="287"/>
                    <a:pt x="355" y="293"/>
                    <a:pt x="355" y="300"/>
                  </a:cubicBezTo>
                  <a:cubicBezTo>
                    <a:pt x="354" y="314"/>
                    <a:pt x="356" y="329"/>
                    <a:pt x="354" y="343"/>
                  </a:cubicBezTo>
                  <a:cubicBezTo>
                    <a:pt x="352" y="354"/>
                    <a:pt x="343" y="362"/>
                    <a:pt x="338" y="372"/>
                  </a:cubicBezTo>
                  <a:cubicBezTo>
                    <a:pt x="338" y="372"/>
                    <a:pt x="338" y="372"/>
                    <a:pt x="338" y="372"/>
                  </a:cubicBezTo>
                  <a:cubicBezTo>
                    <a:pt x="333" y="380"/>
                    <a:pt x="333" y="391"/>
                    <a:pt x="338" y="399"/>
                  </a:cubicBezTo>
                  <a:cubicBezTo>
                    <a:pt x="339" y="398"/>
                    <a:pt x="339" y="398"/>
                    <a:pt x="339" y="398"/>
                  </a:cubicBezTo>
                  <a:cubicBezTo>
                    <a:pt x="346" y="410"/>
                    <a:pt x="362" y="416"/>
                    <a:pt x="367" y="430"/>
                  </a:cubicBezTo>
                  <a:cubicBezTo>
                    <a:pt x="367" y="431"/>
                    <a:pt x="367" y="431"/>
                    <a:pt x="367" y="431"/>
                  </a:cubicBezTo>
                  <a:cubicBezTo>
                    <a:pt x="368" y="435"/>
                    <a:pt x="369" y="440"/>
                    <a:pt x="371" y="445"/>
                  </a:cubicBezTo>
                  <a:cubicBezTo>
                    <a:pt x="371" y="445"/>
                    <a:pt x="371" y="445"/>
                    <a:pt x="371" y="445"/>
                  </a:cubicBezTo>
                  <a:cubicBezTo>
                    <a:pt x="376" y="460"/>
                    <a:pt x="381" y="475"/>
                    <a:pt x="388" y="488"/>
                  </a:cubicBezTo>
                  <a:cubicBezTo>
                    <a:pt x="390" y="493"/>
                    <a:pt x="393" y="497"/>
                    <a:pt x="395" y="501"/>
                  </a:cubicBezTo>
                  <a:cubicBezTo>
                    <a:pt x="402" y="514"/>
                    <a:pt x="411" y="527"/>
                    <a:pt x="421" y="537"/>
                  </a:cubicBezTo>
                  <a:cubicBezTo>
                    <a:pt x="423" y="541"/>
                    <a:pt x="427" y="544"/>
                    <a:pt x="430" y="547"/>
                  </a:cubicBezTo>
                  <a:cubicBezTo>
                    <a:pt x="442" y="561"/>
                    <a:pt x="440" y="579"/>
                    <a:pt x="440" y="596"/>
                  </a:cubicBezTo>
                  <a:cubicBezTo>
                    <a:pt x="440" y="603"/>
                    <a:pt x="440" y="609"/>
                    <a:pt x="440" y="616"/>
                  </a:cubicBezTo>
                  <a:cubicBezTo>
                    <a:pt x="442" y="636"/>
                    <a:pt x="430" y="653"/>
                    <a:pt x="417" y="667"/>
                  </a:cubicBezTo>
                  <a:cubicBezTo>
                    <a:pt x="389" y="694"/>
                    <a:pt x="354" y="713"/>
                    <a:pt x="320" y="733"/>
                  </a:cubicBezTo>
                  <a:cubicBezTo>
                    <a:pt x="305" y="740"/>
                    <a:pt x="290" y="748"/>
                    <a:pt x="274" y="756"/>
                  </a:cubicBezTo>
                  <a:cubicBezTo>
                    <a:pt x="274" y="756"/>
                    <a:pt x="274" y="756"/>
                    <a:pt x="274" y="756"/>
                  </a:cubicBezTo>
                  <a:cubicBezTo>
                    <a:pt x="213" y="785"/>
                    <a:pt x="149" y="811"/>
                    <a:pt x="86" y="836"/>
                  </a:cubicBezTo>
                  <a:cubicBezTo>
                    <a:pt x="85" y="870"/>
                    <a:pt x="86" y="904"/>
                    <a:pt x="86" y="939"/>
                  </a:cubicBezTo>
                  <a:cubicBezTo>
                    <a:pt x="90" y="940"/>
                    <a:pt x="95" y="940"/>
                    <a:pt x="100" y="940"/>
                  </a:cubicBezTo>
                  <a:cubicBezTo>
                    <a:pt x="107" y="940"/>
                    <a:pt x="113" y="940"/>
                    <a:pt x="120" y="940"/>
                  </a:cubicBezTo>
                  <a:cubicBezTo>
                    <a:pt x="140" y="940"/>
                    <a:pt x="160" y="940"/>
                    <a:pt x="180" y="940"/>
                  </a:cubicBezTo>
                  <a:cubicBezTo>
                    <a:pt x="187" y="940"/>
                    <a:pt x="193" y="940"/>
                    <a:pt x="200" y="940"/>
                  </a:cubicBezTo>
                  <a:cubicBezTo>
                    <a:pt x="220" y="940"/>
                    <a:pt x="240" y="940"/>
                    <a:pt x="260" y="940"/>
                  </a:cubicBezTo>
                  <a:cubicBezTo>
                    <a:pt x="267" y="940"/>
                    <a:pt x="273" y="940"/>
                    <a:pt x="280" y="940"/>
                  </a:cubicBezTo>
                  <a:cubicBezTo>
                    <a:pt x="300" y="940"/>
                    <a:pt x="320" y="940"/>
                    <a:pt x="340" y="940"/>
                  </a:cubicBezTo>
                  <a:cubicBezTo>
                    <a:pt x="347" y="940"/>
                    <a:pt x="353" y="940"/>
                    <a:pt x="360" y="940"/>
                  </a:cubicBezTo>
                  <a:cubicBezTo>
                    <a:pt x="380" y="940"/>
                    <a:pt x="400" y="940"/>
                    <a:pt x="420" y="940"/>
                  </a:cubicBezTo>
                  <a:cubicBezTo>
                    <a:pt x="427" y="940"/>
                    <a:pt x="433" y="940"/>
                    <a:pt x="440" y="940"/>
                  </a:cubicBezTo>
                  <a:cubicBezTo>
                    <a:pt x="460" y="940"/>
                    <a:pt x="480" y="940"/>
                    <a:pt x="500" y="940"/>
                  </a:cubicBezTo>
                  <a:cubicBezTo>
                    <a:pt x="507" y="940"/>
                    <a:pt x="513" y="940"/>
                    <a:pt x="520" y="940"/>
                  </a:cubicBezTo>
                  <a:cubicBezTo>
                    <a:pt x="540" y="940"/>
                    <a:pt x="560" y="940"/>
                    <a:pt x="580" y="940"/>
                  </a:cubicBezTo>
                  <a:cubicBezTo>
                    <a:pt x="587" y="940"/>
                    <a:pt x="593" y="940"/>
                    <a:pt x="600" y="940"/>
                  </a:cubicBezTo>
                  <a:cubicBezTo>
                    <a:pt x="620" y="940"/>
                    <a:pt x="640" y="940"/>
                    <a:pt x="660" y="940"/>
                  </a:cubicBezTo>
                  <a:cubicBezTo>
                    <a:pt x="667" y="940"/>
                    <a:pt x="673" y="940"/>
                    <a:pt x="680" y="940"/>
                  </a:cubicBezTo>
                  <a:cubicBezTo>
                    <a:pt x="700" y="940"/>
                    <a:pt x="720" y="940"/>
                    <a:pt x="740" y="940"/>
                  </a:cubicBezTo>
                  <a:cubicBezTo>
                    <a:pt x="747" y="940"/>
                    <a:pt x="753" y="940"/>
                    <a:pt x="760" y="940"/>
                  </a:cubicBezTo>
                  <a:cubicBezTo>
                    <a:pt x="780" y="940"/>
                    <a:pt x="800" y="940"/>
                    <a:pt x="820" y="940"/>
                  </a:cubicBezTo>
                  <a:cubicBezTo>
                    <a:pt x="827" y="940"/>
                    <a:pt x="833" y="940"/>
                    <a:pt x="840" y="940"/>
                  </a:cubicBezTo>
                  <a:cubicBezTo>
                    <a:pt x="873" y="939"/>
                    <a:pt x="906" y="940"/>
                    <a:pt x="939" y="939"/>
                  </a:cubicBezTo>
                  <a:cubicBezTo>
                    <a:pt x="939" y="907"/>
                    <a:pt x="939" y="874"/>
                    <a:pt x="939" y="842"/>
                  </a:cubicBezTo>
                  <a:cubicBezTo>
                    <a:pt x="942" y="834"/>
                    <a:pt x="931" y="833"/>
                    <a:pt x="926" y="831"/>
                  </a:cubicBezTo>
                  <a:cubicBezTo>
                    <a:pt x="911" y="825"/>
                    <a:pt x="897" y="819"/>
                    <a:pt x="882" y="813"/>
                  </a:cubicBezTo>
                  <a:cubicBezTo>
                    <a:pt x="877" y="811"/>
                    <a:pt x="872" y="809"/>
                    <a:pt x="867" y="807"/>
                  </a:cubicBezTo>
                  <a:cubicBezTo>
                    <a:pt x="853" y="801"/>
                    <a:pt x="839" y="796"/>
                    <a:pt x="826" y="790"/>
                  </a:cubicBezTo>
                  <a:cubicBezTo>
                    <a:pt x="821" y="788"/>
                    <a:pt x="815" y="785"/>
                    <a:pt x="810" y="783"/>
                  </a:cubicBezTo>
                  <a:cubicBezTo>
                    <a:pt x="797" y="777"/>
                    <a:pt x="784" y="771"/>
                    <a:pt x="771" y="765"/>
                  </a:cubicBezTo>
                  <a:cubicBezTo>
                    <a:pt x="767" y="763"/>
                    <a:pt x="762" y="761"/>
                    <a:pt x="758" y="759"/>
                  </a:cubicBezTo>
                  <a:cubicBezTo>
                    <a:pt x="745" y="753"/>
                    <a:pt x="733" y="747"/>
                    <a:pt x="720" y="741"/>
                  </a:cubicBezTo>
                  <a:cubicBezTo>
                    <a:pt x="714" y="737"/>
                    <a:pt x="708" y="734"/>
                    <a:pt x="702" y="731"/>
                  </a:cubicBezTo>
                  <a:cubicBezTo>
                    <a:pt x="691" y="725"/>
                    <a:pt x="680" y="718"/>
                    <a:pt x="668" y="712"/>
                  </a:cubicBezTo>
                  <a:cubicBezTo>
                    <a:pt x="669" y="712"/>
                    <a:pt x="669" y="712"/>
                    <a:pt x="669" y="712"/>
                  </a:cubicBezTo>
                  <a:cubicBezTo>
                    <a:pt x="664" y="709"/>
                    <a:pt x="659" y="706"/>
                    <a:pt x="654" y="703"/>
                  </a:cubicBezTo>
                  <a:cubicBezTo>
                    <a:pt x="642" y="695"/>
                    <a:pt x="630" y="686"/>
                    <a:pt x="619" y="677"/>
                  </a:cubicBezTo>
                  <a:cubicBezTo>
                    <a:pt x="616" y="674"/>
                    <a:pt x="613" y="671"/>
                    <a:pt x="610" y="669"/>
                  </a:cubicBezTo>
                  <a:cubicBezTo>
                    <a:pt x="600" y="659"/>
                    <a:pt x="591" y="647"/>
                    <a:pt x="586" y="634"/>
                  </a:cubicBezTo>
                  <a:cubicBezTo>
                    <a:pt x="583" y="613"/>
                    <a:pt x="586" y="591"/>
                    <a:pt x="585" y="570"/>
                  </a:cubicBezTo>
                  <a:cubicBezTo>
                    <a:pt x="586" y="567"/>
                    <a:pt x="587" y="561"/>
                    <a:pt x="588" y="558"/>
                  </a:cubicBezTo>
                  <a:cubicBezTo>
                    <a:pt x="588" y="558"/>
                    <a:pt x="588" y="558"/>
                    <a:pt x="588" y="558"/>
                  </a:cubicBezTo>
                  <a:cubicBezTo>
                    <a:pt x="590" y="554"/>
                    <a:pt x="593" y="549"/>
                    <a:pt x="596" y="546"/>
                  </a:cubicBezTo>
                  <a:cubicBezTo>
                    <a:pt x="614" y="528"/>
                    <a:pt x="629" y="506"/>
                    <a:pt x="639" y="482"/>
                  </a:cubicBezTo>
                  <a:cubicBezTo>
                    <a:pt x="652" y="461"/>
                    <a:pt x="652" y="433"/>
                    <a:pt x="669" y="415"/>
                  </a:cubicBezTo>
                  <a:cubicBezTo>
                    <a:pt x="682" y="406"/>
                    <a:pt x="698" y="391"/>
                    <a:pt x="688" y="374"/>
                  </a:cubicBezTo>
                  <a:cubicBezTo>
                    <a:pt x="686" y="369"/>
                    <a:pt x="683" y="365"/>
                    <a:pt x="680" y="362"/>
                  </a:cubicBezTo>
                  <a:cubicBezTo>
                    <a:pt x="667" y="347"/>
                    <a:pt x="671" y="327"/>
                    <a:pt x="670" y="310"/>
                  </a:cubicBezTo>
                  <a:cubicBezTo>
                    <a:pt x="670" y="303"/>
                    <a:pt x="670" y="297"/>
                    <a:pt x="670" y="290"/>
                  </a:cubicBezTo>
                  <a:cubicBezTo>
                    <a:pt x="670" y="270"/>
                    <a:pt x="670" y="250"/>
                    <a:pt x="670" y="230"/>
                  </a:cubicBezTo>
                  <a:cubicBezTo>
                    <a:pt x="670" y="223"/>
                    <a:pt x="670" y="217"/>
                    <a:pt x="670" y="210"/>
                  </a:cubicBezTo>
                  <a:cubicBezTo>
                    <a:pt x="669" y="194"/>
                    <a:pt x="666" y="177"/>
                    <a:pt x="661" y="161"/>
                  </a:cubicBezTo>
                  <a:cubicBezTo>
                    <a:pt x="659" y="155"/>
                    <a:pt x="656" y="149"/>
                    <a:pt x="653" y="143"/>
                  </a:cubicBezTo>
                  <a:cubicBezTo>
                    <a:pt x="652" y="143"/>
                    <a:pt x="652" y="143"/>
                    <a:pt x="652" y="143"/>
                  </a:cubicBezTo>
                  <a:cubicBezTo>
                    <a:pt x="646" y="131"/>
                    <a:pt x="636" y="121"/>
                    <a:pt x="625" y="113"/>
                  </a:cubicBezTo>
                  <a:cubicBezTo>
                    <a:pt x="621" y="109"/>
                    <a:pt x="616" y="107"/>
                    <a:pt x="611" y="104"/>
                  </a:cubicBezTo>
                  <a:cubicBezTo>
                    <a:pt x="597" y="97"/>
                    <a:pt x="581" y="93"/>
                    <a:pt x="566" y="90"/>
                  </a:cubicBezTo>
                  <a:cubicBezTo>
                    <a:pt x="556" y="89"/>
                    <a:pt x="547" y="87"/>
                    <a:pt x="537" y="87"/>
                  </a:cubicBezTo>
                  <a:cubicBezTo>
                    <a:pt x="520" y="86"/>
                    <a:pt x="503" y="86"/>
                    <a:pt x="486" y="88"/>
                  </a:cubicBezTo>
                  <a:cubicBezTo>
                    <a:pt x="479" y="88"/>
                    <a:pt x="471" y="88"/>
                    <a:pt x="464" y="9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1" name="组合 116"/>
          <p:cNvGrpSpPr/>
          <p:nvPr/>
        </p:nvGrpSpPr>
        <p:grpSpPr>
          <a:xfrm>
            <a:off x="1864270" y="3427012"/>
            <a:ext cx="452274" cy="568796"/>
            <a:chOff x="3212376" y="4361760"/>
            <a:chExt cx="968375" cy="1219200"/>
          </a:xfrm>
        </p:grpSpPr>
        <p:sp>
          <p:nvSpPr>
            <p:cNvPr id="52" name="Freeform 72"/>
            <p:cNvSpPr>
              <a:spLocks noEditPoints="1"/>
            </p:cNvSpPr>
            <p:nvPr/>
          </p:nvSpPr>
          <p:spPr bwMode="auto">
            <a:xfrm>
              <a:off x="3212376" y="4361760"/>
              <a:ext cx="968375" cy="1044575"/>
            </a:xfrm>
            <a:custGeom>
              <a:gdLst>
                <a:gd fmla="*/ 2147483646 w 4225" name="T0"/>
                <a:gd fmla="*/ 95598388 h 4569" name="T1"/>
                <a:gd fmla="*/ 2147483646 w 4225" name="T2"/>
                <a:gd fmla="*/ 11969289 h 4569" name="T3"/>
                <a:gd fmla="*/ 2147483646 w 4225" name="T4"/>
                <a:gd fmla="*/ 11969289 h 4569" name="T5"/>
                <a:gd fmla="*/ 2147483646 w 4225" name="T6"/>
                <a:gd fmla="*/ 2091195483 h 4569" name="T7"/>
                <a:gd fmla="*/ 2147483646 w 4225" name="T8"/>
                <a:gd fmla="*/ 2147483646 h 4569" name="T9"/>
                <a:gd fmla="*/ 2147483646 w 4225" name="T10"/>
                <a:gd fmla="*/ 2147483646 h 4569" name="T11"/>
                <a:gd fmla="*/ 2147483646 w 4225" name="T12"/>
                <a:gd fmla="*/ 2147483646 h 4569" name="T13"/>
                <a:gd fmla="*/ 2147483646 w 4225" name="T14"/>
                <a:gd fmla="*/ 2147483646 h 4569" name="T15"/>
                <a:gd fmla="*/ 2147483646 w 4225" name="T16"/>
                <a:gd fmla="*/ 2147483646 h 4569" name="T17"/>
                <a:gd fmla="*/ 2147483646 w 4225" name="T18"/>
                <a:gd fmla="*/ 2147483646 h 4569" name="T19"/>
                <a:gd fmla="*/ 2147483646 w 4225" name="T20"/>
                <a:gd fmla="*/ 2147483646 h 4569" name="T21"/>
                <a:gd fmla="*/ 2147483646 w 4225" name="T22"/>
                <a:gd fmla="*/ 2147483646 h 4569" name="T23"/>
                <a:gd fmla="*/ 2147483646 w 4225" name="T24"/>
                <a:gd fmla="*/ 2147483646 h 4569" name="T25"/>
                <a:gd fmla="*/ 2147483646 w 4225" name="T26"/>
                <a:gd fmla="*/ 2147483646 h 4569" name="T27"/>
                <a:gd fmla="*/ 2147483646 w 4225" name="T28"/>
                <a:gd fmla="*/ 2147483646 h 4569" name="T29"/>
                <a:gd fmla="*/ 2147483646 w 4225" name="T30"/>
                <a:gd fmla="*/ 2147483646 h 4569" name="T31"/>
                <a:gd fmla="*/ 36142735 w 4225" name="T32"/>
                <a:gd fmla="*/ 2147483646 h 4569" name="T33"/>
                <a:gd fmla="*/ 12030083 w 4225" name="T34"/>
                <a:gd fmla="*/ 2147483646 h 4569" name="T35"/>
                <a:gd fmla="*/ 12030083 w 4225" name="T36"/>
                <a:gd fmla="*/ 2147483646 h 4569" name="T37"/>
                <a:gd fmla="*/ 36142735 w 4225" name="T38"/>
                <a:gd fmla="*/ 2147483646 h 4569" name="T39"/>
                <a:gd fmla="*/ 2147483646 w 4225" name="T40"/>
                <a:gd fmla="*/ 2147483646 h 4569" name="T41"/>
                <a:gd fmla="*/ 2147483646 w 4225" name="T42"/>
                <a:gd fmla="*/ 2147483646 h 4569" name="T43"/>
                <a:gd fmla="*/ 2147483646 w 4225" name="T44"/>
                <a:gd fmla="*/ 2147483646 h 4569" name="T45"/>
                <a:gd fmla="*/ 2147483646 w 4225" name="T46"/>
                <a:gd fmla="*/ 2147483646 h 4569" name="T47"/>
                <a:gd fmla="*/ 2147483646 w 4225" name="T48"/>
                <a:gd fmla="*/ 2147483646 h 4569" name="T49"/>
                <a:gd fmla="*/ 2147483646 w 4225" name="T50"/>
                <a:gd fmla="*/ 2147483646 h 4569" name="T51"/>
                <a:gd fmla="*/ 2147483646 w 4225" name="T52"/>
                <a:gd fmla="*/ 2147483646 h 4569" name="T53"/>
                <a:gd fmla="*/ 2147483646 w 4225" name="T54"/>
                <a:gd fmla="*/ 2147483646 h 4569" name="T55"/>
                <a:gd fmla="*/ 2147483646 w 4225" name="T56"/>
                <a:gd fmla="*/ 2147483646 h 4569" name="T57"/>
                <a:gd fmla="*/ 2147483646 w 4225" name="T58"/>
                <a:gd fmla="*/ 2147483646 h 4569" name="T59"/>
                <a:gd fmla="*/ 2147483646 w 4225" name="T60"/>
                <a:gd fmla="*/ 95598388 h 4569" name="T61"/>
                <a:gd fmla="*/ 2147483646 w 4225" name="T62"/>
                <a:gd fmla="*/ 2147483646 h 4569" name="T63"/>
                <a:gd fmla="*/ 2147483646 w 4225" name="T64"/>
                <a:gd fmla="*/ 2147483646 h 4569" name="T65"/>
                <a:gd fmla="*/ 2147483646 w 4225" name="T66"/>
                <a:gd fmla="*/ 2147483646 h 4569" name="T67"/>
                <a:gd fmla="*/ 2147483646 w 4225" name="T68"/>
                <a:gd fmla="*/ 2147483646 h 4569" name="T69"/>
                <a:gd fmla="*/ 2147483646 w 4225" name="T70"/>
                <a:gd fmla="*/ 2147483646 h 4569" name="T71"/>
                <a:gd fmla="*/ 2147483646 w 4225" name="T72"/>
                <a:gd fmla="*/ 2147483646 h 4569" name="T73"/>
                <a:gd fmla="*/ 2147483646 w 4225" name="T74"/>
                <a:gd fmla="*/ 2147483646 h 4569" name="T75"/>
                <a:gd fmla="*/ 2147483646 w 4225" name="T76"/>
                <a:gd fmla="*/ 2147483646 h 4569" name="T77"/>
                <a:gd fmla="*/ 2147483646 w 4225" name="T78"/>
                <a:gd fmla="*/ 2147483646 h 4569" name="T79"/>
                <a:gd fmla="*/ 2147483646 w 4225" name="T80"/>
                <a:gd fmla="*/ 2147483646 h 4569" name="T81"/>
                <a:gd fmla="*/ 2147483646 w 4225" name="T82"/>
                <a:gd fmla="*/ 2147483646 h 4569" name="T83"/>
                <a:gd fmla="*/ 2147483646 w 4225" name="T84"/>
                <a:gd fmla="*/ 2147483646 h 4569" name="T85"/>
                <a:gd fmla="*/ 2147483646 w 4225" name="T86"/>
                <a:gd fmla="*/ 2147483646 h 4569" name="T87"/>
                <a:gd fmla="*/ 2147483646 w 4225" name="T88"/>
                <a:gd fmla="*/ 2147483646 h 4569" name="T89"/>
                <a:gd fmla="*/ 2147483646 w 4225" name="T90"/>
                <a:gd fmla="*/ 2147483646 h 4569" name="T91"/>
                <a:gd fmla="*/ 2147483646 w 4225" name="T92"/>
                <a:gd fmla="*/ 2147483646 h 4569" name="T93"/>
                <a:gd fmla="*/ 2147483646 w 4225" name="T94"/>
                <a:gd fmla="*/ 2147483646 h 4569" name="T95"/>
                <a:gd fmla="*/ 2147483646 w 4225" name="T96"/>
                <a:gd fmla="*/ 2147483646 h 4569" name="T97"/>
                <a:gd fmla="*/ 2147483646 w 4225" name="T98"/>
                <a:gd fmla="*/ 2147483646 h 4569" name="T99"/>
                <a:gd fmla="*/ 2147483646 w 4225" name="T100"/>
                <a:gd fmla="*/ 2147483646 h 4569" name="T101"/>
                <a:gd fmla="*/ 2147483646 w 4225" name="T102"/>
                <a:gd fmla="*/ 2147483646 h 4569" name="T103"/>
                <a:gd fmla="*/ 2147483646 w 4225" name="T104"/>
                <a:gd fmla="*/ 2147483646 h 4569" name="T105"/>
                <a:gd fmla="*/ 2147483646 w 4225" name="T106"/>
                <a:gd fmla="*/ 2147483646 h 4569" name="T107"/>
                <a:gd fmla="*/ 2147483646 w 4225" name="T108"/>
                <a:gd fmla="*/ 2147483646 h 4569" name="T109"/>
                <a:gd fmla="*/ 2147483646 w 4225" name="T110"/>
                <a:gd fmla="*/ 2147483646 h 4569" name="T111"/>
                <a:gd fmla="*/ 2147483646 w 4225" name="T112"/>
                <a:gd fmla="*/ 2147483646 h 4569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b="b" l="0" r="r" t="0"/>
              <a:pathLst>
                <a:path h="4569" w="4225">
                  <a:moveTo>
                    <a:pt x="2027" y="8"/>
                  </a:moveTo>
                  <a:cubicBezTo>
                    <a:pt x="2046" y="4"/>
                    <a:pt x="2067" y="0"/>
                    <a:pt x="2087" y="1"/>
                  </a:cubicBezTo>
                  <a:cubicBezTo>
                    <a:pt x="2110" y="3"/>
                    <a:pt x="2132" y="2"/>
                    <a:pt x="2155" y="1"/>
                  </a:cubicBezTo>
                  <a:cubicBezTo>
                    <a:pt x="2277" y="12"/>
                    <a:pt x="2392" y="77"/>
                    <a:pt x="2466" y="175"/>
                  </a:cubicBezTo>
                  <a:cubicBezTo>
                    <a:pt x="2521" y="248"/>
                    <a:pt x="2554" y="337"/>
                    <a:pt x="2557" y="428"/>
                  </a:cubicBezTo>
                  <a:cubicBezTo>
                    <a:pt x="2676" y="472"/>
                    <a:pt x="2788" y="532"/>
                    <a:pt x="2889" y="607"/>
                  </a:cubicBezTo>
                  <a:cubicBezTo>
                    <a:pt x="3167" y="813"/>
                    <a:pt x="3362" y="1126"/>
                    <a:pt x="3425" y="1466"/>
                  </a:cubicBezTo>
                  <a:cubicBezTo>
                    <a:pt x="3440" y="1545"/>
                    <a:pt x="3447" y="1625"/>
                    <a:pt x="3447" y="1706"/>
                  </a:cubicBezTo>
                  <a:cubicBezTo>
                    <a:pt x="3454" y="1985"/>
                    <a:pt x="3474" y="2264"/>
                    <a:pt x="3506" y="2542"/>
                  </a:cubicBezTo>
                  <a:cubicBezTo>
                    <a:pt x="3530" y="2759"/>
                    <a:pt x="3562" y="2975"/>
                    <a:pt x="3606" y="3190"/>
                  </a:cubicBezTo>
                  <a:cubicBezTo>
                    <a:pt x="3641" y="3366"/>
                    <a:pt x="3684" y="3541"/>
                    <a:pt x="3741" y="3712"/>
                  </a:cubicBezTo>
                  <a:cubicBezTo>
                    <a:pt x="3788" y="3847"/>
                    <a:pt x="3842" y="3981"/>
                    <a:pt x="3920" y="4101"/>
                  </a:cubicBezTo>
                  <a:cubicBezTo>
                    <a:pt x="3960" y="4160"/>
                    <a:pt x="4006" y="4216"/>
                    <a:pt x="4064" y="4257"/>
                  </a:cubicBezTo>
                  <a:cubicBezTo>
                    <a:pt x="4111" y="4290"/>
                    <a:pt x="4167" y="4312"/>
                    <a:pt x="4225" y="4312"/>
                  </a:cubicBezTo>
                  <a:cubicBezTo>
                    <a:pt x="4225" y="4397"/>
                    <a:pt x="4225" y="4483"/>
                    <a:pt x="4225" y="4568"/>
                  </a:cubicBezTo>
                  <a:cubicBezTo>
                    <a:pt x="2922" y="4569"/>
                    <a:pt x="1618" y="4568"/>
                    <a:pt x="315" y="4568"/>
                  </a:cubicBezTo>
                  <a:cubicBezTo>
                    <a:pt x="211" y="4569"/>
                    <a:pt x="107" y="4568"/>
                    <a:pt x="3" y="4569"/>
                  </a:cubicBezTo>
                  <a:cubicBezTo>
                    <a:pt x="0" y="4552"/>
                    <a:pt x="2" y="4535"/>
                    <a:pt x="1" y="4518"/>
                  </a:cubicBezTo>
                  <a:cubicBezTo>
                    <a:pt x="1" y="4454"/>
                    <a:pt x="2" y="4390"/>
                    <a:pt x="1" y="4326"/>
                  </a:cubicBezTo>
                  <a:cubicBezTo>
                    <a:pt x="2" y="4321"/>
                    <a:pt x="2" y="4316"/>
                    <a:pt x="3" y="4311"/>
                  </a:cubicBezTo>
                  <a:cubicBezTo>
                    <a:pt x="68" y="4312"/>
                    <a:pt x="130" y="4283"/>
                    <a:pt x="179" y="4242"/>
                  </a:cubicBezTo>
                  <a:cubicBezTo>
                    <a:pt x="256" y="4178"/>
                    <a:pt x="311" y="4091"/>
                    <a:pt x="357" y="4004"/>
                  </a:cubicBezTo>
                  <a:cubicBezTo>
                    <a:pt x="427" y="3868"/>
                    <a:pt x="477" y="3724"/>
                    <a:pt x="519" y="3578"/>
                  </a:cubicBezTo>
                  <a:cubicBezTo>
                    <a:pt x="572" y="3396"/>
                    <a:pt x="612" y="3210"/>
                    <a:pt x="646" y="3023"/>
                  </a:cubicBezTo>
                  <a:cubicBezTo>
                    <a:pt x="711" y="2655"/>
                    <a:pt x="751" y="2283"/>
                    <a:pt x="771" y="1910"/>
                  </a:cubicBezTo>
                  <a:cubicBezTo>
                    <a:pt x="775" y="1838"/>
                    <a:pt x="778" y="1766"/>
                    <a:pt x="780" y="1694"/>
                  </a:cubicBezTo>
                  <a:cubicBezTo>
                    <a:pt x="782" y="1406"/>
                    <a:pt x="877" y="1121"/>
                    <a:pt x="1044" y="887"/>
                  </a:cubicBezTo>
                  <a:cubicBezTo>
                    <a:pt x="1189" y="682"/>
                    <a:pt x="1391" y="515"/>
                    <a:pt x="1625" y="420"/>
                  </a:cubicBezTo>
                  <a:cubicBezTo>
                    <a:pt x="1640" y="413"/>
                    <a:pt x="1657" y="410"/>
                    <a:pt x="1670" y="401"/>
                  </a:cubicBezTo>
                  <a:cubicBezTo>
                    <a:pt x="1677" y="341"/>
                    <a:pt x="1694" y="281"/>
                    <a:pt x="1724" y="227"/>
                  </a:cubicBezTo>
                  <a:cubicBezTo>
                    <a:pt x="1786" y="114"/>
                    <a:pt x="1900" y="32"/>
                    <a:pt x="2027" y="8"/>
                  </a:cubicBezTo>
                  <a:close/>
                  <a:moveTo>
                    <a:pt x="1957" y="283"/>
                  </a:moveTo>
                  <a:cubicBezTo>
                    <a:pt x="1913" y="325"/>
                    <a:pt x="1888" y="386"/>
                    <a:pt x="1892" y="446"/>
                  </a:cubicBezTo>
                  <a:cubicBezTo>
                    <a:pt x="1897" y="481"/>
                    <a:pt x="1903" y="516"/>
                    <a:pt x="1907" y="550"/>
                  </a:cubicBezTo>
                  <a:cubicBezTo>
                    <a:pt x="1910" y="557"/>
                    <a:pt x="1901" y="558"/>
                    <a:pt x="1897" y="560"/>
                  </a:cubicBezTo>
                  <a:cubicBezTo>
                    <a:pt x="1859" y="573"/>
                    <a:pt x="1822" y="588"/>
                    <a:pt x="1784" y="599"/>
                  </a:cubicBezTo>
                  <a:cubicBezTo>
                    <a:pt x="1619" y="650"/>
                    <a:pt x="1471" y="747"/>
                    <a:pt x="1351" y="870"/>
                  </a:cubicBezTo>
                  <a:cubicBezTo>
                    <a:pt x="1157" y="1067"/>
                    <a:pt x="1033" y="1331"/>
                    <a:pt x="1007" y="1606"/>
                  </a:cubicBezTo>
                  <a:cubicBezTo>
                    <a:pt x="1002" y="1658"/>
                    <a:pt x="1003" y="1710"/>
                    <a:pt x="1000" y="1762"/>
                  </a:cubicBezTo>
                  <a:cubicBezTo>
                    <a:pt x="988" y="2045"/>
                    <a:pt x="964" y="2328"/>
                    <a:pt x="931" y="2610"/>
                  </a:cubicBezTo>
                  <a:cubicBezTo>
                    <a:pt x="888" y="2960"/>
                    <a:pt x="830" y="3310"/>
                    <a:pt x="735" y="3650"/>
                  </a:cubicBezTo>
                  <a:cubicBezTo>
                    <a:pt x="698" y="3782"/>
                    <a:pt x="654" y="3912"/>
                    <a:pt x="599" y="4038"/>
                  </a:cubicBezTo>
                  <a:cubicBezTo>
                    <a:pt x="551" y="4148"/>
                    <a:pt x="493" y="4254"/>
                    <a:pt x="417" y="4346"/>
                  </a:cubicBezTo>
                  <a:cubicBezTo>
                    <a:pt x="431" y="4347"/>
                    <a:pt x="445" y="4347"/>
                    <a:pt x="459" y="4347"/>
                  </a:cubicBezTo>
                  <a:cubicBezTo>
                    <a:pt x="1368" y="4347"/>
                    <a:pt x="2278" y="4347"/>
                    <a:pt x="3187" y="4347"/>
                  </a:cubicBezTo>
                  <a:cubicBezTo>
                    <a:pt x="3394" y="4346"/>
                    <a:pt x="3600" y="4348"/>
                    <a:pt x="3807" y="4346"/>
                  </a:cubicBezTo>
                  <a:cubicBezTo>
                    <a:pt x="3706" y="4216"/>
                    <a:pt x="3634" y="4066"/>
                    <a:pt x="3575" y="3914"/>
                  </a:cubicBezTo>
                  <a:cubicBezTo>
                    <a:pt x="3509" y="3744"/>
                    <a:pt x="3460" y="3568"/>
                    <a:pt x="3419" y="3390"/>
                  </a:cubicBezTo>
                  <a:cubicBezTo>
                    <a:pt x="3372" y="3186"/>
                    <a:pt x="3337" y="2979"/>
                    <a:pt x="3308" y="2771"/>
                  </a:cubicBezTo>
                  <a:cubicBezTo>
                    <a:pt x="3260" y="2407"/>
                    <a:pt x="3232" y="2041"/>
                    <a:pt x="3224" y="1674"/>
                  </a:cubicBezTo>
                  <a:cubicBezTo>
                    <a:pt x="3215" y="1504"/>
                    <a:pt x="3168" y="1336"/>
                    <a:pt x="3088" y="1185"/>
                  </a:cubicBezTo>
                  <a:cubicBezTo>
                    <a:pt x="2969" y="958"/>
                    <a:pt x="2774" y="769"/>
                    <a:pt x="2538" y="668"/>
                  </a:cubicBezTo>
                  <a:cubicBezTo>
                    <a:pt x="2467" y="637"/>
                    <a:pt x="2392" y="619"/>
                    <a:pt x="2319" y="594"/>
                  </a:cubicBezTo>
                  <a:cubicBezTo>
                    <a:pt x="2324" y="550"/>
                    <a:pt x="2333" y="506"/>
                    <a:pt x="2335" y="462"/>
                  </a:cubicBezTo>
                  <a:cubicBezTo>
                    <a:pt x="2340" y="388"/>
                    <a:pt x="2305" y="314"/>
                    <a:pt x="2248" y="269"/>
                  </a:cubicBezTo>
                  <a:cubicBezTo>
                    <a:pt x="2208" y="237"/>
                    <a:pt x="2158" y="219"/>
                    <a:pt x="2107" y="221"/>
                  </a:cubicBezTo>
                  <a:cubicBezTo>
                    <a:pt x="2051" y="222"/>
                    <a:pt x="1996" y="245"/>
                    <a:pt x="1957" y="28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53" name="Freeform 73"/>
            <p:cNvSpPr/>
            <p:nvPr/>
          </p:nvSpPr>
          <p:spPr bwMode="auto">
            <a:xfrm>
              <a:off x="3520351" y="5441260"/>
              <a:ext cx="339725" cy="139700"/>
            </a:xfrm>
            <a:custGeom>
              <a:gdLst>
                <a:gd fmla="*/ 0 w 1486" name="T0"/>
                <a:gd fmla="*/ 764968848 h 611" name="T1"/>
                <a:gd fmla="*/ 2147483646 w 1486" name="T2"/>
                <a:gd fmla="*/ 0 h 611" name="T3"/>
                <a:gd fmla="*/ 2147483646 w 1486" name="T4"/>
                <a:gd fmla="*/ 2147483646 h 611" name="T5"/>
                <a:gd fmla="*/ 2147483646 w 1486" name="T6"/>
                <a:gd fmla="*/ 2147483646 h 611" name="T7"/>
                <a:gd fmla="*/ 2147483646 w 1486" name="T8"/>
                <a:gd fmla="*/ 2147483646 h 611" name="T9"/>
                <a:gd fmla="*/ 2147483646 w 1486" name="T10"/>
                <a:gd fmla="*/ 23890529 h 611" name="T11"/>
                <a:gd fmla="*/ 2147483646 w 1486" name="T12"/>
                <a:gd fmla="*/ 812802266 h 611" name="T13"/>
                <a:gd fmla="*/ 2147483646 w 1486" name="T14"/>
                <a:gd fmla="*/ 2147483646 h 611" name="T15"/>
                <a:gd fmla="*/ 2147483646 w 1486" name="T16"/>
                <a:gd fmla="*/ 2147483646 h 611" name="T17"/>
                <a:gd fmla="*/ 2147483646 w 1486" name="T18"/>
                <a:gd fmla="*/ 2147483646 h 611" name="T19"/>
                <a:gd fmla="*/ 2147483646 w 1486" name="T20"/>
                <a:gd fmla="*/ 2147483646 h 611" name="T21"/>
                <a:gd fmla="*/ 2147483646 w 1486" name="T22"/>
                <a:gd fmla="*/ 2147483646 h 611" name="T23"/>
                <a:gd fmla="*/ 274813520 w 1486" name="T24"/>
                <a:gd fmla="*/ 1589690428 h 611" name="T25"/>
                <a:gd fmla="*/ 0 w 1486" name="T26"/>
                <a:gd fmla="*/ 764968848 h 611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611" w="1486">
                  <a:moveTo>
                    <a:pt x="0" y="64"/>
                  </a:moveTo>
                  <a:cubicBezTo>
                    <a:pt x="71" y="44"/>
                    <a:pt x="141" y="20"/>
                    <a:pt x="212" y="0"/>
                  </a:cubicBezTo>
                  <a:cubicBezTo>
                    <a:pt x="250" y="127"/>
                    <a:pt x="337" y="238"/>
                    <a:pt x="450" y="307"/>
                  </a:cubicBezTo>
                  <a:cubicBezTo>
                    <a:pt x="572" y="383"/>
                    <a:pt x="725" y="407"/>
                    <a:pt x="865" y="376"/>
                  </a:cubicBezTo>
                  <a:cubicBezTo>
                    <a:pt x="988" y="349"/>
                    <a:pt x="1100" y="279"/>
                    <a:pt x="1178" y="181"/>
                  </a:cubicBezTo>
                  <a:cubicBezTo>
                    <a:pt x="1220" y="128"/>
                    <a:pt x="1253" y="67"/>
                    <a:pt x="1273" y="2"/>
                  </a:cubicBezTo>
                  <a:cubicBezTo>
                    <a:pt x="1344" y="23"/>
                    <a:pt x="1415" y="46"/>
                    <a:pt x="1486" y="68"/>
                  </a:cubicBezTo>
                  <a:cubicBezTo>
                    <a:pt x="1442" y="206"/>
                    <a:pt x="1360" y="331"/>
                    <a:pt x="1250" y="425"/>
                  </a:cubicBezTo>
                  <a:cubicBezTo>
                    <a:pt x="1122" y="535"/>
                    <a:pt x="957" y="600"/>
                    <a:pt x="789" y="609"/>
                  </a:cubicBezTo>
                  <a:cubicBezTo>
                    <a:pt x="766" y="607"/>
                    <a:pt x="744" y="608"/>
                    <a:pt x="721" y="608"/>
                  </a:cubicBezTo>
                  <a:cubicBezTo>
                    <a:pt x="682" y="611"/>
                    <a:pt x="643" y="605"/>
                    <a:pt x="605" y="599"/>
                  </a:cubicBezTo>
                  <a:cubicBezTo>
                    <a:pt x="463" y="574"/>
                    <a:pt x="330" y="509"/>
                    <a:pt x="223" y="414"/>
                  </a:cubicBezTo>
                  <a:cubicBezTo>
                    <a:pt x="136" y="337"/>
                    <a:pt x="68" y="240"/>
                    <a:pt x="23" y="133"/>
                  </a:cubicBezTo>
                  <a:cubicBezTo>
                    <a:pt x="15" y="110"/>
                    <a:pt x="4" y="88"/>
                    <a:pt x="0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46111" y="2573873"/>
            <a:ext cx="512046" cy="446602"/>
            <a:chOff x="4191000" y="2520950"/>
            <a:chExt cx="3676650" cy="3206750"/>
          </a:xfrm>
          <a:solidFill>
            <a:schemeClr val="tx1"/>
          </a:solidFill>
        </p:grpSpPr>
        <p:sp>
          <p:nvSpPr>
            <p:cNvPr id="55" name="Freeform 78"/>
            <p:cNvSpPr/>
            <p:nvPr/>
          </p:nvSpPr>
          <p:spPr bwMode="auto">
            <a:xfrm>
              <a:off x="4191000" y="2520950"/>
              <a:ext cx="3676650" cy="2063750"/>
            </a:xfrm>
            <a:custGeom>
              <a:gdLst>
                <a:gd fmla="*/ 1581 w 3556" name="T0"/>
                <a:gd fmla="*/ 6 h 2004" name="T1"/>
                <a:gd fmla="*/ 1729 w 3556" name="T2"/>
                <a:gd fmla="*/ 3 h 2004" name="T3"/>
                <a:gd fmla="*/ 2186 w 3556" name="T4"/>
                <a:gd fmla="*/ 139 h 2004" name="T5"/>
                <a:gd fmla="*/ 2472 w 3556" name="T6"/>
                <a:gd fmla="*/ 393 h 2004" name="T7"/>
                <a:gd fmla="*/ 2500 w 3556" name="T8"/>
                <a:gd fmla="*/ 430 h 2004" name="T9"/>
                <a:gd fmla="*/ 3017 w 3556" name="T10"/>
                <a:gd fmla="*/ 430 h 2004" name="T11"/>
                <a:gd fmla="*/ 3377 w 3556" name="T12"/>
                <a:gd fmla="*/ 684 h 2004" name="T13"/>
                <a:gd fmla="*/ 3547 w 3556" name="T14"/>
                <a:gd fmla="*/ 1073 h 2004" name="T15"/>
                <a:gd fmla="*/ 3554 w 3556" name="T16"/>
                <a:gd fmla="*/ 1184 h 2004" name="T17"/>
                <a:gd fmla="*/ 3546 w 3556" name="T18"/>
                <a:gd fmla="*/ 1303 h 2004" name="T19"/>
                <a:gd fmla="*/ 3364 w 3556" name="T20"/>
                <a:gd fmla="*/ 1699 h 2004" name="T21"/>
                <a:gd fmla="*/ 2821 w 3556" name="T22"/>
                <a:gd fmla="*/ 1987 h 2004" name="T23"/>
                <a:gd fmla="*/ 2785 w 3556" name="T24"/>
                <a:gd fmla="*/ 2001 h 2004" name="T25"/>
                <a:gd fmla="*/ 2069 w 3556" name="T26"/>
                <a:gd fmla="*/ 2001 h 2004" name="T27"/>
                <a:gd fmla="*/ 2069 w 3556" name="T28"/>
                <a:gd fmla="*/ 1891 h 2004" name="T29"/>
                <a:gd fmla="*/ 2769 w 3556" name="T30"/>
                <a:gd fmla="*/ 1891 h 2004" name="T31"/>
                <a:gd fmla="*/ 2789 w 3556" name="T32"/>
                <a:gd fmla="*/ 1880 h 2004" name="T33"/>
                <a:gd fmla="*/ 3119 w 3556" name="T34"/>
                <a:gd fmla="*/ 1770 h 2004" name="T35"/>
                <a:gd fmla="*/ 3396 w 3556" name="T36"/>
                <a:gd fmla="*/ 1436 h 2004" name="T37"/>
                <a:gd fmla="*/ 3420 w 3556" name="T38"/>
                <a:gd fmla="*/ 1008 h 2004" name="T39"/>
                <a:gd fmla="*/ 3177 w 3556" name="T40"/>
                <a:gd fmla="*/ 644 h 2004" name="T41"/>
                <a:gd fmla="*/ 2761 w 3556" name="T42"/>
                <a:gd fmla="*/ 499 h 2004" name="T43"/>
                <a:gd fmla="*/ 2501 w 3556" name="T44"/>
                <a:gd fmla="*/ 547 h 2004" name="T45"/>
                <a:gd fmla="*/ 2428 w 3556" name="T46"/>
                <a:gd fmla="*/ 524 h 2004" name="T47"/>
                <a:gd fmla="*/ 2125 w 3556" name="T48"/>
                <a:gd fmla="*/ 231 h 2004" name="T49"/>
                <a:gd fmla="*/ 1473 w 3556" name="T50"/>
                <a:gd fmla="*/ 135 h 2004" name="T51"/>
                <a:gd fmla="*/ 1099 w 3556" name="T52"/>
                <a:gd fmla="*/ 326 h 2004" name="T53"/>
                <a:gd fmla="*/ 829 w 3556" name="T54"/>
                <a:gd fmla="*/ 736 h 2004" name="T55"/>
                <a:gd fmla="*/ 793 w 3556" name="T56"/>
                <a:gd fmla="*/ 777 h 2004" name="T57"/>
                <a:gd fmla="*/ 741 w 3556" name="T58"/>
                <a:gd fmla="*/ 776 h 2004" name="T59"/>
                <a:gd fmla="*/ 412 w 3556" name="T60"/>
                <a:gd fmla="*/ 839 h 2004" name="T61"/>
                <a:gd fmla="*/ 160 w 3556" name="T62"/>
                <a:gd fmla="*/ 1100 h 2004" name="T63"/>
                <a:gd fmla="*/ 115 w 3556" name="T64"/>
                <a:gd fmla="*/ 1396 h 2004" name="T65"/>
                <a:gd fmla="*/ 318 w 3556" name="T66"/>
                <a:gd fmla="*/ 1759 h 2004" name="T67"/>
                <a:gd fmla="*/ 573 w 3556" name="T68"/>
                <a:gd fmla="*/ 1876 h 2004" name="T69"/>
                <a:gd fmla="*/ 591 w 3556" name="T70"/>
                <a:gd fmla="*/ 1890 h 2004" name="T71"/>
                <a:gd fmla="*/ 1513 w 3556" name="T72"/>
                <a:gd fmla="*/ 1891 h 2004" name="T73"/>
                <a:gd fmla="*/ 1513 w 3556" name="T74"/>
                <a:gd fmla="*/ 2001 h 2004" name="T75"/>
                <a:gd fmla="*/ 573 w 3556" name="T76"/>
                <a:gd fmla="*/ 2001 h 2004" name="T77"/>
                <a:gd fmla="*/ 525 w 3556" name="T78"/>
                <a:gd fmla="*/ 1979 h 2004" name="T79"/>
                <a:gd fmla="*/ 231 w 3556" name="T80"/>
                <a:gd fmla="*/ 1830 h 2004" name="T81"/>
                <a:gd fmla="*/ 0 w 3556" name="T82"/>
                <a:gd fmla="*/ 1360 h 2004" name="T83"/>
                <a:gd fmla="*/ 0 w 3556" name="T84"/>
                <a:gd fmla="*/ 1288 h 2004" name="T85"/>
                <a:gd fmla="*/ 71 w 3556" name="T86"/>
                <a:gd fmla="*/ 1030 h 2004" name="T87"/>
                <a:gd fmla="*/ 378 w 3556" name="T88"/>
                <a:gd fmla="*/ 733 h 2004" name="T89"/>
                <a:gd fmla="*/ 734 w 3556" name="T90"/>
                <a:gd fmla="*/ 666 h 2004" name="T91"/>
                <a:gd fmla="*/ 740 w 3556" name="T92"/>
                <a:gd fmla="*/ 652 h 2004" name="T93"/>
                <a:gd fmla="*/ 1006 w 3556" name="T94"/>
                <a:gd fmla="*/ 261 h 2004" name="T95"/>
                <a:gd fmla="*/ 1581 w 3556" name="T96"/>
                <a:gd fmla="*/ 6 h 2004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04" w="3556">
                  <a:moveTo>
                    <a:pt x="1581" y="6"/>
                  </a:moveTo>
                  <a:cubicBezTo>
                    <a:pt x="1630" y="0"/>
                    <a:pt x="1680" y="7"/>
                    <a:pt x="1729" y="3"/>
                  </a:cubicBezTo>
                  <a:cubicBezTo>
                    <a:pt x="1889" y="10"/>
                    <a:pt x="2048" y="57"/>
                    <a:pt x="2186" y="139"/>
                  </a:cubicBezTo>
                  <a:cubicBezTo>
                    <a:pt x="2297" y="204"/>
                    <a:pt x="2394" y="291"/>
                    <a:pt x="2472" y="393"/>
                  </a:cubicBezTo>
                  <a:cubicBezTo>
                    <a:pt x="2481" y="405"/>
                    <a:pt x="2490" y="418"/>
                    <a:pt x="2500" y="430"/>
                  </a:cubicBezTo>
                  <a:cubicBezTo>
                    <a:pt x="2665" y="371"/>
                    <a:pt x="2851" y="373"/>
                    <a:pt x="3017" y="430"/>
                  </a:cubicBezTo>
                  <a:cubicBezTo>
                    <a:pt x="3158" y="479"/>
                    <a:pt x="3284" y="568"/>
                    <a:pt x="3377" y="684"/>
                  </a:cubicBezTo>
                  <a:cubicBezTo>
                    <a:pt x="3468" y="795"/>
                    <a:pt x="3527" y="931"/>
                    <a:pt x="3547" y="1073"/>
                  </a:cubicBezTo>
                  <a:cubicBezTo>
                    <a:pt x="3552" y="1109"/>
                    <a:pt x="3556" y="1147"/>
                    <a:pt x="3554" y="1184"/>
                  </a:cubicBezTo>
                  <a:cubicBezTo>
                    <a:pt x="3556" y="1224"/>
                    <a:pt x="3552" y="1264"/>
                    <a:pt x="3546" y="1303"/>
                  </a:cubicBezTo>
                  <a:cubicBezTo>
                    <a:pt x="3524" y="1449"/>
                    <a:pt x="3459" y="1587"/>
                    <a:pt x="3364" y="1699"/>
                  </a:cubicBezTo>
                  <a:cubicBezTo>
                    <a:pt x="3229" y="1860"/>
                    <a:pt x="3030" y="1966"/>
                    <a:pt x="2821" y="1987"/>
                  </a:cubicBezTo>
                  <a:cubicBezTo>
                    <a:pt x="2807" y="1986"/>
                    <a:pt x="2800" y="2004"/>
                    <a:pt x="2785" y="2001"/>
                  </a:cubicBezTo>
                  <a:cubicBezTo>
                    <a:pt x="2546" y="2001"/>
                    <a:pt x="2307" y="2002"/>
                    <a:pt x="2069" y="2001"/>
                  </a:cubicBezTo>
                  <a:cubicBezTo>
                    <a:pt x="2069" y="1964"/>
                    <a:pt x="2068" y="1928"/>
                    <a:pt x="2069" y="1891"/>
                  </a:cubicBezTo>
                  <a:cubicBezTo>
                    <a:pt x="2302" y="1891"/>
                    <a:pt x="2536" y="1891"/>
                    <a:pt x="2769" y="1891"/>
                  </a:cubicBezTo>
                  <a:cubicBezTo>
                    <a:pt x="2779" y="1893"/>
                    <a:pt x="2781" y="1881"/>
                    <a:pt x="2789" y="1880"/>
                  </a:cubicBezTo>
                  <a:cubicBezTo>
                    <a:pt x="2906" y="1870"/>
                    <a:pt x="3020" y="1833"/>
                    <a:pt x="3119" y="1770"/>
                  </a:cubicBezTo>
                  <a:cubicBezTo>
                    <a:pt x="3243" y="1691"/>
                    <a:pt x="3342" y="1573"/>
                    <a:pt x="3396" y="1436"/>
                  </a:cubicBezTo>
                  <a:cubicBezTo>
                    <a:pt x="3451" y="1301"/>
                    <a:pt x="3458" y="1149"/>
                    <a:pt x="3420" y="1008"/>
                  </a:cubicBezTo>
                  <a:cubicBezTo>
                    <a:pt x="3381" y="865"/>
                    <a:pt x="3294" y="735"/>
                    <a:pt x="3177" y="644"/>
                  </a:cubicBezTo>
                  <a:cubicBezTo>
                    <a:pt x="3059" y="551"/>
                    <a:pt x="2911" y="499"/>
                    <a:pt x="2761" y="499"/>
                  </a:cubicBezTo>
                  <a:cubicBezTo>
                    <a:pt x="2672" y="498"/>
                    <a:pt x="2583" y="514"/>
                    <a:pt x="2501" y="547"/>
                  </a:cubicBezTo>
                  <a:cubicBezTo>
                    <a:pt x="2475" y="560"/>
                    <a:pt x="2442" y="549"/>
                    <a:pt x="2428" y="524"/>
                  </a:cubicBezTo>
                  <a:cubicBezTo>
                    <a:pt x="2352" y="405"/>
                    <a:pt x="2248" y="303"/>
                    <a:pt x="2125" y="231"/>
                  </a:cubicBezTo>
                  <a:cubicBezTo>
                    <a:pt x="1931" y="117"/>
                    <a:pt x="1692" y="82"/>
                    <a:pt x="1473" y="135"/>
                  </a:cubicBezTo>
                  <a:cubicBezTo>
                    <a:pt x="1336" y="168"/>
                    <a:pt x="1206" y="234"/>
                    <a:pt x="1099" y="326"/>
                  </a:cubicBezTo>
                  <a:cubicBezTo>
                    <a:pt x="973" y="434"/>
                    <a:pt x="877" y="577"/>
                    <a:pt x="829" y="736"/>
                  </a:cubicBezTo>
                  <a:cubicBezTo>
                    <a:pt x="824" y="754"/>
                    <a:pt x="811" y="771"/>
                    <a:pt x="793" y="777"/>
                  </a:cubicBezTo>
                  <a:cubicBezTo>
                    <a:pt x="776" y="783"/>
                    <a:pt x="758" y="778"/>
                    <a:pt x="741" y="776"/>
                  </a:cubicBezTo>
                  <a:cubicBezTo>
                    <a:pt x="628" y="762"/>
                    <a:pt x="512" y="786"/>
                    <a:pt x="412" y="839"/>
                  </a:cubicBezTo>
                  <a:cubicBezTo>
                    <a:pt x="303" y="896"/>
                    <a:pt x="213" y="989"/>
                    <a:pt x="160" y="1100"/>
                  </a:cubicBezTo>
                  <a:cubicBezTo>
                    <a:pt x="117" y="1191"/>
                    <a:pt x="101" y="1295"/>
                    <a:pt x="115" y="1396"/>
                  </a:cubicBezTo>
                  <a:cubicBezTo>
                    <a:pt x="134" y="1536"/>
                    <a:pt x="209" y="1668"/>
                    <a:pt x="318" y="1759"/>
                  </a:cubicBezTo>
                  <a:cubicBezTo>
                    <a:pt x="391" y="1819"/>
                    <a:pt x="479" y="1862"/>
                    <a:pt x="573" y="1876"/>
                  </a:cubicBezTo>
                  <a:cubicBezTo>
                    <a:pt x="582" y="1877"/>
                    <a:pt x="586" y="1885"/>
                    <a:pt x="591" y="1890"/>
                  </a:cubicBezTo>
                  <a:cubicBezTo>
                    <a:pt x="899" y="1892"/>
                    <a:pt x="1206" y="1890"/>
                    <a:pt x="1513" y="1891"/>
                  </a:cubicBezTo>
                  <a:cubicBezTo>
                    <a:pt x="1513" y="1928"/>
                    <a:pt x="1513" y="1964"/>
                    <a:pt x="1513" y="2001"/>
                  </a:cubicBezTo>
                  <a:cubicBezTo>
                    <a:pt x="1200" y="2002"/>
                    <a:pt x="886" y="2001"/>
                    <a:pt x="573" y="2001"/>
                  </a:cubicBezTo>
                  <a:cubicBezTo>
                    <a:pt x="553" y="2004"/>
                    <a:pt x="543" y="1981"/>
                    <a:pt x="525" y="1979"/>
                  </a:cubicBezTo>
                  <a:cubicBezTo>
                    <a:pt x="416" y="1957"/>
                    <a:pt x="314" y="1904"/>
                    <a:pt x="231" y="1830"/>
                  </a:cubicBezTo>
                  <a:cubicBezTo>
                    <a:pt x="96" y="1712"/>
                    <a:pt x="9" y="1539"/>
                    <a:pt x="0" y="1360"/>
                  </a:cubicBezTo>
                  <a:cubicBezTo>
                    <a:pt x="0" y="1336"/>
                    <a:pt x="0" y="1312"/>
                    <a:pt x="0" y="1288"/>
                  </a:cubicBezTo>
                  <a:cubicBezTo>
                    <a:pt x="5" y="1199"/>
                    <a:pt x="30" y="1110"/>
                    <a:pt x="71" y="1030"/>
                  </a:cubicBezTo>
                  <a:cubicBezTo>
                    <a:pt x="137" y="901"/>
                    <a:pt x="247" y="796"/>
                    <a:pt x="378" y="733"/>
                  </a:cubicBezTo>
                  <a:cubicBezTo>
                    <a:pt x="488" y="679"/>
                    <a:pt x="612" y="657"/>
                    <a:pt x="734" y="666"/>
                  </a:cubicBezTo>
                  <a:cubicBezTo>
                    <a:pt x="736" y="661"/>
                    <a:pt x="739" y="657"/>
                    <a:pt x="740" y="652"/>
                  </a:cubicBezTo>
                  <a:cubicBezTo>
                    <a:pt x="795" y="502"/>
                    <a:pt x="888" y="368"/>
                    <a:pt x="1006" y="261"/>
                  </a:cubicBezTo>
                  <a:cubicBezTo>
                    <a:pt x="1164" y="118"/>
                    <a:pt x="1369" y="26"/>
                    <a:pt x="158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6" name="Freeform 79"/>
            <p:cNvSpPr/>
            <p:nvPr/>
          </p:nvSpPr>
          <p:spPr bwMode="auto">
            <a:xfrm>
              <a:off x="5540375" y="3675063"/>
              <a:ext cx="1004888" cy="2052637"/>
            </a:xfrm>
            <a:custGeom>
              <a:gdLst>
                <a:gd fmla="*/ 430 w 971" name="T0"/>
                <a:gd fmla="*/ 0 h 1993" name="T1"/>
                <a:gd fmla="*/ 540 w 971" name="T2"/>
                <a:gd fmla="*/ 0 h 1993" name="T3"/>
                <a:gd fmla="*/ 540 w 971" name="T4"/>
                <a:gd fmla="*/ 1764 h 1993" name="T5"/>
                <a:gd fmla="*/ 677 w 971" name="T6"/>
                <a:gd fmla="*/ 1613 h 1993" name="T7"/>
                <a:gd fmla="*/ 869 w 971" name="T8"/>
                <a:gd fmla="*/ 1398 h 1993" name="T9"/>
                <a:gd fmla="*/ 887 w 971" name="T10"/>
                <a:gd fmla="*/ 1380 h 1993" name="T11"/>
                <a:gd fmla="*/ 899 w 971" name="T12"/>
                <a:gd fmla="*/ 1387 h 1993" name="T13"/>
                <a:gd fmla="*/ 971 w 971" name="T14"/>
                <a:gd fmla="*/ 1451 h 1993" name="T15"/>
                <a:gd fmla="*/ 505 w 971" name="T16"/>
                <a:gd fmla="*/ 1970 h 1993" name="T17"/>
                <a:gd fmla="*/ 484 w 971" name="T18"/>
                <a:gd fmla="*/ 1993 h 1993" name="T19"/>
                <a:gd fmla="*/ 0 w 971" name="T20"/>
                <a:gd fmla="*/ 1452 h 1993" name="T21"/>
                <a:gd fmla="*/ 9 w 971" name="T22"/>
                <a:gd fmla="*/ 1442 h 1993" name="T23"/>
                <a:gd fmla="*/ 77 w 971" name="T24"/>
                <a:gd fmla="*/ 1382 h 1993" name="T25"/>
                <a:gd fmla="*/ 89 w 971" name="T26"/>
                <a:gd fmla="*/ 1386 h 1993" name="T27"/>
                <a:gd fmla="*/ 380 w 971" name="T28"/>
                <a:gd fmla="*/ 1711 h 1993" name="T29"/>
                <a:gd fmla="*/ 430 w 971" name="T30"/>
                <a:gd fmla="*/ 1764 h 1993" name="T31"/>
                <a:gd fmla="*/ 429 w 971" name="T32"/>
                <a:gd fmla="*/ 432 h 1993" name="T33"/>
                <a:gd fmla="*/ 430 w 971" name="T34"/>
                <a:gd fmla="*/ 0 h 199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92" w="971">
                  <a:moveTo>
                    <a:pt x="430" y="0"/>
                  </a:moveTo>
                  <a:cubicBezTo>
                    <a:pt x="467" y="0"/>
                    <a:pt x="503" y="0"/>
                    <a:pt x="540" y="0"/>
                  </a:cubicBezTo>
                  <a:cubicBezTo>
                    <a:pt x="541" y="588"/>
                    <a:pt x="540" y="1176"/>
                    <a:pt x="540" y="1764"/>
                  </a:cubicBezTo>
                  <a:cubicBezTo>
                    <a:pt x="587" y="1715"/>
                    <a:pt x="631" y="1663"/>
                    <a:pt x="677" y="1613"/>
                  </a:cubicBezTo>
                  <a:cubicBezTo>
                    <a:pt x="741" y="1542"/>
                    <a:pt x="805" y="1470"/>
                    <a:pt x="869" y="1398"/>
                  </a:cubicBezTo>
                  <a:cubicBezTo>
                    <a:pt x="875" y="1392"/>
                    <a:pt x="880" y="1385"/>
                    <a:pt x="887" y="1380"/>
                  </a:cubicBezTo>
                  <a:cubicBezTo>
                    <a:pt x="892" y="1380"/>
                    <a:pt x="895" y="1385"/>
                    <a:pt x="899" y="1387"/>
                  </a:cubicBezTo>
                  <a:cubicBezTo>
                    <a:pt x="922" y="1409"/>
                    <a:pt x="947" y="1429"/>
                    <a:pt x="971" y="1451"/>
                  </a:cubicBezTo>
                  <a:cubicBezTo>
                    <a:pt x="816" y="1624"/>
                    <a:pt x="660" y="1797"/>
                    <a:pt x="505" y="1970"/>
                  </a:cubicBezTo>
                  <a:cubicBezTo>
                    <a:pt x="499" y="1978"/>
                    <a:pt x="492" y="1986"/>
                    <a:pt x="484" y="1993"/>
                  </a:cubicBezTo>
                  <a:cubicBezTo>
                    <a:pt x="323" y="1812"/>
                    <a:pt x="161" y="1632"/>
                    <a:pt x="0" y="1452"/>
                  </a:cubicBezTo>
                  <a:cubicBezTo>
                    <a:pt x="1" y="1447"/>
                    <a:pt x="6" y="1445"/>
                    <a:pt x="9" y="1442"/>
                  </a:cubicBezTo>
                  <a:cubicBezTo>
                    <a:pt x="32" y="1422"/>
                    <a:pt x="54" y="1402"/>
                    <a:pt x="77" y="1382"/>
                  </a:cubicBezTo>
                  <a:cubicBezTo>
                    <a:pt x="82" y="1377"/>
                    <a:pt x="86" y="1382"/>
                    <a:pt x="89" y="1386"/>
                  </a:cubicBezTo>
                  <a:cubicBezTo>
                    <a:pt x="186" y="1494"/>
                    <a:pt x="283" y="1602"/>
                    <a:pt x="380" y="1711"/>
                  </a:cubicBezTo>
                  <a:cubicBezTo>
                    <a:pt x="397" y="1728"/>
                    <a:pt x="412" y="1748"/>
                    <a:pt x="430" y="1764"/>
                  </a:cubicBezTo>
                  <a:cubicBezTo>
                    <a:pt x="429" y="1320"/>
                    <a:pt x="430" y="876"/>
                    <a:pt x="429" y="432"/>
                  </a:cubicBezTo>
                  <a:cubicBezTo>
                    <a:pt x="430" y="288"/>
                    <a:pt x="429" y="144"/>
                    <a:pt x="4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522414" y="2502066"/>
            <a:ext cx="367326" cy="565642"/>
            <a:chOff x="3698876" y="2970213"/>
            <a:chExt cx="2228850" cy="3432175"/>
          </a:xfrm>
          <a:solidFill>
            <a:schemeClr val="tx1"/>
          </a:solidFill>
        </p:grpSpPr>
        <p:sp>
          <p:nvSpPr>
            <p:cNvPr id="58" name="Freeform 86"/>
            <p:cNvSpPr>
              <a:spLocks noEditPoints="1"/>
            </p:cNvSpPr>
            <p:nvPr/>
          </p:nvSpPr>
          <p:spPr bwMode="auto">
            <a:xfrm>
              <a:off x="3698876" y="2970213"/>
              <a:ext cx="2228850" cy="2968625"/>
            </a:xfrm>
            <a:custGeom>
              <a:gdLst>
                <a:gd fmla="*/ 740 w 2118" name="T0"/>
                <a:gd fmla="*/ 43 h 2835" name="T1"/>
                <a:gd fmla="*/ 998 w 2118" name="T2"/>
                <a:gd fmla="*/ 0 h 2835" name="T3"/>
                <a:gd fmla="*/ 1106 w 2118" name="T4"/>
                <a:gd fmla="*/ 0 h 2835" name="T5"/>
                <a:gd fmla="*/ 1828 w 2118" name="T6"/>
                <a:gd fmla="*/ 307 h 2835" name="T7"/>
                <a:gd fmla="*/ 2082 w 2118" name="T8"/>
                <a:gd fmla="*/ 741 h 2835" name="T9"/>
                <a:gd fmla="*/ 2101 w 2118" name="T10"/>
                <a:gd fmla="*/ 1147 h 2835" name="T11"/>
                <a:gd fmla="*/ 2032 w 2118" name="T12"/>
                <a:gd fmla="*/ 1407 h 2835" name="T13"/>
                <a:gd fmla="*/ 1821 w 2118" name="T14"/>
                <a:gd fmla="*/ 1788 h 2835" name="T15"/>
                <a:gd fmla="*/ 1681 w 2118" name="T16"/>
                <a:gd fmla="*/ 1995 h 2835" name="T17"/>
                <a:gd fmla="*/ 1541 w 2118" name="T18"/>
                <a:gd fmla="*/ 2217 h 2835" name="T19"/>
                <a:gd fmla="*/ 1482 w 2118" name="T20"/>
                <a:gd fmla="*/ 2449 h 2835" name="T21"/>
                <a:gd fmla="*/ 1529 w 2118" name="T22"/>
                <a:gd fmla="*/ 2634 h 2835" name="T23"/>
                <a:gd fmla="*/ 1563 w 2118" name="T24"/>
                <a:gd fmla="*/ 2834 h 2835" name="T25"/>
                <a:gd fmla="*/ 934 w 2118" name="T26"/>
                <a:gd fmla="*/ 2834 h 2835" name="T27"/>
                <a:gd fmla="*/ 549 w 2118" name="T28"/>
                <a:gd fmla="*/ 2834 h 2835" name="T29"/>
                <a:gd fmla="*/ 580 w 2118" name="T30"/>
                <a:gd fmla="*/ 2647 h 2835" name="T31"/>
                <a:gd fmla="*/ 630 w 2118" name="T32"/>
                <a:gd fmla="*/ 2441 h 2835" name="T33"/>
                <a:gd fmla="*/ 586 w 2118" name="T34"/>
                <a:gd fmla="*/ 2253 h 2835" name="T35"/>
                <a:gd fmla="*/ 395 w 2118" name="T36"/>
                <a:gd fmla="*/ 1949 h 2835" name="T37"/>
                <a:gd fmla="*/ 218 w 2118" name="T38"/>
                <a:gd fmla="*/ 1677 h 2835" name="T39"/>
                <a:gd fmla="*/ 48 w 2118" name="T40"/>
                <a:gd fmla="*/ 1323 h 2835" name="T41"/>
                <a:gd fmla="*/ 0 w 2118" name="T42"/>
                <a:gd fmla="*/ 1029 h 2835" name="T43"/>
                <a:gd fmla="*/ 1 w 2118" name="T44"/>
                <a:gd fmla="*/ 925 h 2835" name="T45"/>
                <a:gd fmla="*/ 258 w 2118" name="T46"/>
                <a:gd fmla="*/ 333 h 2835" name="T47"/>
                <a:gd fmla="*/ 740 w 2118" name="T48"/>
                <a:gd fmla="*/ 43 h 2835" name="T49"/>
                <a:gd fmla="*/ 698 w 2118" name="T50"/>
                <a:gd fmla="*/ 173 h 2835" name="T51"/>
                <a:gd fmla="*/ 278 w 2118" name="T52"/>
                <a:gd fmla="*/ 481 h 2835" name="T53"/>
                <a:gd fmla="*/ 120 w 2118" name="T54"/>
                <a:gd fmla="*/ 845 h 2835" name="T55"/>
                <a:gd fmla="*/ 113 w 2118" name="T56"/>
                <a:gd fmla="*/ 1061 h 2835" name="T57"/>
                <a:gd fmla="*/ 128 w 2118" name="T58"/>
                <a:gd fmla="*/ 1184 h 2835" name="T59"/>
                <a:gd fmla="*/ 231 w 2118" name="T60"/>
                <a:gd fmla="*/ 1472 h 2835" name="T61"/>
                <a:gd fmla="*/ 441 w 2118" name="T62"/>
                <a:gd fmla="*/ 1817 h 2835" name="T63"/>
                <a:gd fmla="*/ 508 w 2118" name="T64"/>
                <a:gd fmla="*/ 1915 h 2835" name="T65"/>
                <a:gd fmla="*/ 646 w 2118" name="T66"/>
                <a:gd fmla="*/ 2125 h 2835" name="T67"/>
                <a:gd fmla="*/ 734 w 2118" name="T68"/>
                <a:gd fmla="*/ 2345 h 2835" name="T69"/>
                <a:gd fmla="*/ 743 w 2118" name="T70"/>
                <a:gd fmla="*/ 2448 h 2835" name="T71"/>
                <a:gd fmla="*/ 1369 w 2118" name="T72"/>
                <a:gd fmla="*/ 2448 h 2835" name="T73"/>
                <a:gd fmla="*/ 1384 w 2118" name="T74"/>
                <a:gd fmla="*/ 2317 h 2835" name="T75"/>
                <a:gd fmla="*/ 1507 w 2118" name="T76"/>
                <a:gd fmla="*/ 2058 h 2835" name="T77"/>
                <a:gd fmla="*/ 1623 w 2118" name="T78"/>
                <a:gd fmla="*/ 1890 h 2835" name="T79"/>
                <a:gd fmla="*/ 1713 w 2118" name="T80"/>
                <a:gd fmla="*/ 1756 h 2835" name="T81"/>
                <a:gd fmla="*/ 1916 w 2118" name="T82"/>
                <a:gd fmla="*/ 1400 h 2835" name="T83"/>
                <a:gd fmla="*/ 1994 w 2118" name="T84"/>
                <a:gd fmla="*/ 1109 h 2835" name="T85"/>
                <a:gd fmla="*/ 1996 w 2118" name="T86"/>
                <a:gd fmla="*/ 889 h 2835" name="T87"/>
                <a:gd fmla="*/ 1916 w 2118" name="T88"/>
                <a:gd fmla="*/ 615 h 2835" name="T89"/>
                <a:gd fmla="*/ 1407 w 2118" name="T90"/>
                <a:gd fmla="*/ 171 h 2835" name="T91"/>
                <a:gd fmla="*/ 698 w 2118" name="T92"/>
                <a:gd fmla="*/ 173 h 2835" name="T93"/>
                <a:gd fmla="*/ 724 w 2118" name="T94"/>
                <a:gd fmla="*/ 2558 h 2835" name="T95"/>
                <a:gd fmla="*/ 702 w 2118" name="T96"/>
                <a:gd fmla="*/ 2629 h 2835" name="T97"/>
                <a:gd fmla="*/ 678 w 2118" name="T98"/>
                <a:gd fmla="*/ 2724 h 2835" name="T99"/>
                <a:gd fmla="*/ 1433 w 2118" name="T100"/>
                <a:gd fmla="*/ 2724 h 2835" name="T101"/>
                <a:gd fmla="*/ 1388 w 2118" name="T102"/>
                <a:gd fmla="*/ 2559 h 2835" name="T103"/>
                <a:gd fmla="*/ 1362 w 2118" name="T104"/>
                <a:gd fmla="*/ 2558 h 2835" name="T105"/>
                <a:gd fmla="*/ 724 w 2118" name="T106"/>
                <a:gd fmla="*/ 2558 h 283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835" w="2118">
                  <a:moveTo>
                    <a:pt x="740" y="43"/>
                  </a:moveTo>
                  <a:cubicBezTo>
                    <a:pt x="824" y="18"/>
                    <a:pt x="911" y="4"/>
                    <a:pt x="998" y="0"/>
                  </a:cubicBezTo>
                  <a:cubicBezTo>
                    <a:pt x="1034" y="1"/>
                    <a:pt x="1070" y="2"/>
                    <a:pt x="1106" y="0"/>
                  </a:cubicBezTo>
                  <a:cubicBezTo>
                    <a:pt x="1373" y="10"/>
                    <a:pt x="1637" y="119"/>
                    <a:pt x="1828" y="307"/>
                  </a:cubicBezTo>
                  <a:cubicBezTo>
                    <a:pt x="1949" y="426"/>
                    <a:pt x="2039" y="577"/>
                    <a:pt x="2082" y="741"/>
                  </a:cubicBezTo>
                  <a:cubicBezTo>
                    <a:pt x="2118" y="873"/>
                    <a:pt x="2117" y="1012"/>
                    <a:pt x="2101" y="1147"/>
                  </a:cubicBezTo>
                  <a:cubicBezTo>
                    <a:pt x="2090" y="1236"/>
                    <a:pt x="2066" y="1324"/>
                    <a:pt x="2032" y="1407"/>
                  </a:cubicBezTo>
                  <a:cubicBezTo>
                    <a:pt x="1977" y="1542"/>
                    <a:pt x="1900" y="1666"/>
                    <a:pt x="1821" y="1788"/>
                  </a:cubicBezTo>
                  <a:cubicBezTo>
                    <a:pt x="1775" y="1858"/>
                    <a:pt x="1731" y="1929"/>
                    <a:pt x="1681" y="1995"/>
                  </a:cubicBezTo>
                  <a:cubicBezTo>
                    <a:pt x="1630" y="2066"/>
                    <a:pt x="1581" y="2139"/>
                    <a:pt x="1541" y="2217"/>
                  </a:cubicBezTo>
                  <a:cubicBezTo>
                    <a:pt x="1505" y="2288"/>
                    <a:pt x="1475" y="2367"/>
                    <a:pt x="1482" y="2449"/>
                  </a:cubicBezTo>
                  <a:cubicBezTo>
                    <a:pt x="1486" y="2513"/>
                    <a:pt x="1513" y="2572"/>
                    <a:pt x="1529" y="2634"/>
                  </a:cubicBezTo>
                  <a:cubicBezTo>
                    <a:pt x="1547" y="2699"/>
                    <a:pt x="1557" y="2767"/>
                    <a:pt x="1563" y="2834"/>
                  </a:cubicBezTo>
                  <a:cubicBezTo>
                    <a:pt x="1353" y="2835"/>
                    <a:pt x="1144" y="2834"/>
                    <a:pt x="934" y="2834"/>
                  </a:cubicBezTo>
                  <a:cubicBezTo>
                    <a:pt x="806" y="2834"/>
                    <a:pt x="677" y="2835"/>
                    <a:pt x="549" y="2834"/>
                  </a:cubicBezTo>
                  <a:cubicBezTo>
                    <a:pt x="554" y="2771"/>
                    <a:pt x="562" y="2708"/>
                    <a:pt x="580" y="2647"/>
                  </a:cubicBezTo>
                  <a:cubicBezTo>
                    <a:pt x="597" y="2578"/>
                    <a:pt x="628" y="2512"/>
                    <a:pt x="630" y="2441"/>
                  </a:cubicBezTo>
                  <a:cubicBezTo>
                    <a:pt x="633" y="2375"/>
                    <a:pt x="613" y="2312"/>
                    <a:pt x="586" y="2253"/>
                  </a:cubicBezTo>
                  <a:cubicBezTo>
                    <a:pt x="536" y="2143"/>
                    <a:pt x="465" y="2045"/>
                    <a:pt x="395" y="1949"/>
                  </a:cubicBezTo>
                  <a:cubicBezTo>
                    <a:pt x="335" y="1859"/>
                    <a:pt x="274" y="1769"/>
                    <a:pt x="218" y="1677"/>
                  </a:cubicBezTo>
                  <a:cubicBezTo>
                    <a:pt x="150" y="1565"/>
                    <a:pt x="87" y="1448"/>
                    <a:pt x="48" y="1323"/>
                  </a:cubicBezTo>
                  <a:cubicBezTo>
                    <a:pt x="18" y="1228"/>
                    <a:pt x="4" y="1128"/>
                    <a:pt x="0" y="1029"/>
                  </a:cubicBezTo>
                  <a:cubicBezTo>
                    <a:pt x="2" y="994"/>
                    <a:pt x="2" y="960"/>
                    <a:pt x="1" y="925"/>
                  </a:cubicBezTo>
                  <a:cubicBezTo>
                    <a:pt x="10" y="705"/>
                    <a:pt x="107" y="492"/>
                    <a:pt x="258" y="333"/>
                  </a:cubicBezTo>
                  <a:cubicBezTo>
                    <a:pt x="389" y="195"/>
                    <a:pt x="558" y="95"/>
                    <a:pt x="740" y="43"/>
                  </a:cubicBezTo>
                  <a:close/>
                  <a:moveTo>
                    <a:pt x="698" y="173"/>
                  </a:moveTo>
                  <a:cubicBezTo>
                    <a:pt x="533" y="235"/>
                    <a:pt x="384" y="341"/>
                    <a:pt x="278" y="481"/>
                  </a:cubicBezTo>
                  <a:cubicBezTo>
                    <a:pt x="197" y="587"/>
                    <a:pt x="141" y="713"/>
                    <a:pt x="120" y="845"/>
                  </a:cubicBezTo>
                  <a:cubicBezTo>
                    <a:pt x="109" y="916"/>
                    <a:pt x="110" y="989"/>
                    <a:pt x="113" y="1061"/>
                  </a:cubicBezTo>
                  <a:cubicBezTo>
                    <a:pt x="116" y="1102"/>
                    <a:pt x="120" y="1144"/>
                    <a:pt x="128" y="1184"/>
                  </a:cubicBezTo>
                  <a:cubicBezTo>
                    <a:pt x="146" y="1285"/>
                    <a:pt x="184" y="1381"/>
                    <a:pt x="231" y="1472"/>
                  </a:cubicBezTo>
                  <a:cubicBezTo>
                    <a:pt x="293" y="1592"/>
                    <a:pt x="367" y="1705"/>
                    <a:pt x="441" y="1817"/>
                  </a:cubicBezTo>
                  <a:cubicBezTo>
                    <a:pt x="464" y="1850"/>
                    <a:pt x="484" y="1883"/>
                    <a:pt x="508" y="1915"/>
                  </a:cubicBezTo>
                  <a:cubicBezTo>
                    <a:pt x="558" y="1982"/>
                    <a:pt x="605" y="2052"/>
                    <a:pt x="646" y="2125"/>
                  </a:cubicBezTo>
                  <a:cubicBezTo>
                    <a:pt x="685" y="2194"/>
                    <a:pt x="718" y="2267"/>
                    <a:pt x="734" y="2345"/>
                  </a:cubicBezTo>
                  <a:cubicBezTo>
                    <a:pt x="742" y="2379"/>
                    <a:pt x="742" y="2413"/>
                    <a:pt x="743" y="2448"/>
                  </a:cubicBezTo>
                  <a:cubicBezTo>
                    <a:pt x="951" y="2447"/>
                    <a:pt x="1160" y="2447"/>
                    <a:pt x="1369" y="2448"/>
                  </a:cubicBezTo>
                  <a:cubicBezTo>
                    <a:pt x="1368" y="2404"/>
                    <a:pt x="1372" y="2359"/>
                    <a:pt x="1384" y="2317"/>
                  </a:cubicBezTo>
                  <a:cubicBezTo>
                    <a:pt x="1409" y="2224"/>
                    <a:pt x="1456" y="2139"/>
                    <a:pt x="1507" y="2058"/>
                  </a:cubicBezTo>
                  <a:cubicBezTo>
                    <a:pt x="1543" y="2001"/>
                    <a:pt x="1583" y="1945"/>
                    <a:pt x="1623" y="1890"/>
                  </a:cubicBezTo>
                  <a:cubicBezTo>
                    <a:pt x="1653" y="1846"/>
                    <a:pt x="1683" y="1801"/>
                    <a:pt x="1713" y="1756"/>
                  </a:cubicBezTo>
                  <a:cubicBezTo>
                    <a:pt x="1787" y="1641"/>
                    <a:pt x="1861" y="1525"/>
                    <a:pt x="1916" y="1400"/>
                  </a:cubicBezTo>
                  <a:cubicBezTo>
                    <a:pt x="1957" y="1308"/>
                    <a:pt x="1985" y="1209"/>
                    <a:pt x="1994" y="1109"/>
                  </a:cubicBezTo>
                  <a:cubicBezTo>
                    <a:pt x="2001" y="1036"/>
                    <a:pt x="2003" y="962"/>
                    <a:pt x="1996" y="889"/>
                  </a:cubicBezTo>
                  <a:cubicBezTo>
                    <a:pt x="1986" y="794"/>
                    <a:pt x="1959" y="701"/>
                    <a:pt x="1916" y="615"/>
                  </a:cubicBezTo>
                  <a:cubicBezTo>
                    <a:pt x="1813" y="408"/>
                    <a:pt x="1623" y="250"/>
                    <a:pt x="1407" y="171"/>
                  </a:cubicBezTo>
                  <a:cubicBezTo>
                    <a:pt x="1181" y="88"/>
                    <a:pt x="924" y="89"/>
                    <a:pt x="698" y="173"/>
                  </a:cubicBezTo>
                  <a:close/>
                  <a:moveTo>
                    <a:pt x="724" y="2558"/>
                  </a:moveTo>
                  <a:cubicBezTo>
                    <a:pt x="717" y="2582"/>
                    <a:pt x="710" y="2605"/>
                    <a:pt x="702" y="2629"/>
                  </a:cubicBezTo>
                  <a:cubicBezTo>
                    <a:pt x="691" y="2660"/>
                    <a:pt x="680" y="2691"/>
                    <a:pt x="678" y="2724"/>
                  </a:cubicBezTo>
                  <a:cubicBezTo>
                    <a:pt x="930" y="2724"/>
                    <a:pt x="1182" y="2724"/>
                    <a:pt x="1433" y="2724"/>
                  </a:cubicBezTo>
                  <a:cubicBezTo>
                    <a:pt x="1428" y="2667"/>
                    <a:pt x="1401" y="2615"/>
                    <a:pt x="1388" y="2559"/>
                  </a:cubicBezTo>
                  <a:cubicBezTo>
                    <a:pt x="1379" y="2557"/>
                    <a:pt x="1371" y="2558"/>
                    <a:pt x="1362" y="2558"/>
                  </a:cubicBezTo>
                  <a:cubicBezTo>
                    <a:pt x="1149" y="2558"/>
                    <a:pt x="936" y="2558"/>
                    <a:pt x="724" y="25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59" name="Freeform 87"/>
            <p:cNvSpPr/>
            <p:nvPr/>
          </p:nvSpPr>
          <p:spPr bwMode="auto">
            <a:xfrm>
              <a:off x="4341813" y="6053138"/>
              <a:ext cx="936625" cy="117475"/>
            </a:xfrm>
            <a:custGeom>
              <a:gdLst>
                <a:gd fmla="*/ 0 w 890" name="T0"/>
                <a:gd fmla="*/ 2 h 112" name="T1"/>
                <a:gd fmla="*/ 888 w 890" name="T2"/>
                <a:gd fmla="*/ 1 h 112" name="T3"/>
                <a:gd fmla="*/ 889 w 890" name="T4"/>
                <a:gd fmla="*/ 110 h 112" name="T5"/>
                <a:gd fmla="*/ 886 w 890" name="T6"/>
                <a:gd fmla="*/ 111 h 112" name="T7"/>
                <a:gd fmla="*/ 0 w 890" name="T8"/>
                <a:gd fmla="*/ 112 h 112" name="T9"/>
                <a:gd fmla="*/ 0 w 890" name="T10"/>
                <a:gd fmla="*/ 2 h 11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2" w="890">
                  <a:moveTo>
                    <a:pt x="0" y="2"/>
                  </a:moveTo>
                  <a:cubicBezTo>
                    <a:pt x="296" y="0"/>
                    <a:pt x="592" y="1"/>
                    <a:pt x="888" y="1"/>
                  </a:cubicBezTo>
                  <a:cubicBezTo>
                    <a:pt x="890" y="37"/>
                    <a:pt x="888" y="74"/>
                    <a:pt x="889" y="110"/>
                  </a:cubicBezTo>
                  <a:cubicBezTo>
                    <a:pt x="886" y="111"/>
                    <a:pt x="886" y="111"/>
                    <a:pt x="886" y="111"/>
                  </a:cubicBezTo>
                  <a:cubicBezTo>
                    <a:pt x="591" y="112"/>
                    <a:pt x="295" y="111"/>
                    <a:pt x="0" y="112"/>
                  </a:cubicBezTo>
                  <a:cubicBezTo>
                    <a:pt x="0" y="75"/>
                    <a:pt x="0" y="38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0" name="Freeform 88"/>
            <p:cNvSpPr/>
            <p:nvPr/>
          </p:nvSpPr>
          <p:spPr bwMode="auto">
            <a:xfrm>
              <a:off x="4516438" y="6286500"/>
              <a:ext cx="587375" cy="115888"/>
            </a:xfrm>
            <a:custGeom>
              <a:gdLst>
                <a:gd fmla="*/ 1 w 557" name="T0"/>
                <a:gd fmla="*/ 0 h 111" name="T1"/>
                <a:gd fmla="*/ 556 w 557" name="T2"/>
                <a:gd fmla="*/ 0 h 111" name="T3"/>
                <a:gd fmla="*/ 556 w 557" name="T4"/>
                <a:gd fmla="*/ 111 h 111" name="T5"/>
                <a:gd fmla="*/ 1 w 557" name="T6"/>
                <a:gd fmla="*/ 111 h 111" name="T7"/>
                <a:gd fmla="*/ 1 w 557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557">
                  <a:moveTo>
                    <a:pt x="1" y="0"/>
                  </a:moveTo>
                  <a:cubicBezTo>
                    <a:pt x="186" y="0"/>
                    <a:pt x="371" y="0"/>
                    <a:pt x="556" y="0"/>
                  </a:cubicBezTo>
                  <a:cubicBezTo>
                    <a:pt x="557" y="37"/>
                    <a:pt x="556" y="74"/>
                    <a:pt x="556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74"/>
                    <a:pt x="0" y="3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61" name="Freeform 97"/>
          <p:cNvSpPr>
            <a:spLocks noEditPoints="1"/>
          </p:cNvSpPr>
          <p:nvPr/>
        </p:nvSpPr>
        <p:spPr bwMode="auto">
          <a:xfrm>
            <a:off x="3105858" y="3483240"/>
            <a:ext cx="453976" cy="456340"/>
          </a:xfrm>
          <a:custGeom>
            <a:gdLst>
              <a:gd fmla="*/ 2147483646 w 2556" name="T0"/>
              <a:gd fmla="*/ 0 h 2576" name="T1"/>
              <a:gd fmla="*/ 2147483646 w 2556" name="T2"/>
              <a:gd fmla="*/ 0 h 2576" name="T3"/>
              <a:gd fmla="*/ 2147483646 w 2556" name="T4"/>
              <a:gd fmla="*/ 2147483646 h 2576" name="T5"/>
              <a:gd fmla="*/ 2147483646 w 2556" name="T6"/>
              <a:gd fmla="*/ 2147483646 h 2576" name="T7"/>
              <a:gd fmla="*/ 2147483646 w 2556" name="T8"/>
              <a:gd fmla="*/ 2147483646 h 2576" name="T9"/>
              <a:gd fmla="*/ 2147483646 w 2556" name="T10"/>
              <a:gd fmla="*/ 2147483646 h 2576" name="T11"/>
              <a:gd fmla="*/ 2147483646 w 2556" name="T12"/>
              <a:gd fmla="*/ 2147483646 h 2576" name="T13"/>
              <a:gd fmla="*/ 2147483646 w 2556" name="T14"/>
              <a:gd fmla="*/ 2147483646 h 2576" name="T15"/>
              <a:gd fmla="*/ 2147483646 w 2556" name="T16"/>
              <a:gd fmla="*/ 2147483646 h 2576" name="T17"/>
              <a:gd fmla="*/ 2147483646 w 2556" name="T18"/>
              <a:gd fmla="*/ 2147483646 h 2576" name="T19"/>
              <a:gd fmla="*/ 2147483646 w 2556" name="T20"/>
              <a:gd fmla="*/ 2147483646 h 2576" name="T21"/>
              <a:gd fmla="*/ 2147483646 w 2556" name="T22"/>
              <a:gd fmla="*/ 2147483646 h 2576" name="T23"/>
              <a:gd fmla="*/ 2147483646 w 2556" name="T24"/>
              <a:gd fmla="*/ 2147483646 h 2576" name="T25"/>
              <a:gd fmla="*/ 2147483646 w 2556" name="T26"/>
              <a:gd fmla="*/ 2147483646 h 2576" name="T27"/>
              <a:gd fmla="*/ 2147483646 w 2556" name="T28"/>
              <a:gd fmla="*/ 2147483646 h 2576" name="T29"/>
              <a:gd fmla="*/ 2147483646 w 2556" name="T30"/>
              <a:gd fmla="*/ 2147483646 h 2576" name="T31"/>
              <a:gd fmla="*/ 595118780 w 2556" name="T32"/>
              <a:gd fmla="*/ 2147483646 h 2576" name="T33"/>
              <a:gd fmla="*/ 0 w 2556" name="T34"/>
              <a:gd fmla="*/ 2147483646 h 2576" name="T35"/>
              <a:gd fmla="*/ 0 w 2556" name="T36"/>
              <a:gd fmla="*/ 2147483646 h 2576" name="T37"/>
              <a:gd fmla="*/ 2147483646 w 2556" name="T38"/>
              <a:gd fmla="*/ 2147483646 h 2576" name="T39"/>
              <a:gd fmla="*/ 2147483646 w 2556" name="T40"/>
              <a:gd fmla="*/ 2147483646 h 2576" name="T41"/>
              <a:gd fmla="*/ 2147483646 w 2556" name="T42"/>
              <a:gd fmla="*/ 2147483646 h 2576" name="T43"/>
              <a:gd fmla="*/ 2147483646 w 2556" name="T44"/>
              <a:gd fmla="*/ 2147483646 h 2576" name="T45"/>
              <a:gd fmla="*/ 2147483646 w 2556" name="T46"/>
              <a:gd fmla="*/ 2147483646 h 2576" name="T47"/>
              <a:gd fmla="*/ 2147483646 w 2556" name="T48"/>
              <a:gd fmla="*/ 2147483646 h 2576" name="T49"/>
              <a:gd fmla="*/ 2147483646 w 2556" name="T50"/>
              <a:gd fmla="*/ 2147483646 h 2576" name="T51"/>
              <a:gd fmla="*/ 2147483646 w 2556" name="T52"/>
              <a:gd fmla="*/ 2147483646 h 2576" name="T53"/>
              <a:gd fmla="*/ 2147483646 w 2556" name="T54"/>
              <a:gd fmla="*/ 0 h 2576" name="T55"/>
              <a:gd fmla="*/ 2147483646 w 2556" name="T56"/>
              <a:gd fmla="*/ 2147483646 h 2576" name="T57"/>
              <a:gd fmla="*/ 2147483646 w 2556" name="T58"/>
              <a:gd fmla="*/ 2147483646 h 2576" name="T59"/>
              <a:gd fmla="*/ 2147483646 w 2556" name="T60"/>
              <a:gd fmla="*/ 2147483646 h 2576" name="T61"/>
              <a:gd fmla="*/ 2147483646 w 2556" name="T62"/>
              <a:gd fmla="*/ 2147483646 h 2576" name="T63"/>
              <a:gd fmla="*/ 2147483646 w 2556" name="T64"/>
              <a:gd fmla="*/ 2147483646 h 2576" name="T65"/>
              <a:gd fmla="*/ 2147483646 w 2556" name="T66"/>
              <a:gd fmla="*/ 2147483646 h 2576" name="T67"/>
              <a:gd fmla="*/ 2147483646 w 2556" name="T68"/>
              <a:gd fmla="*/ 2147483646 h 2576" name="T69"/>
              <a:gd fmla="*/ 2147483646 w 2556" name="T70"/>
              <a:gd fmla="*/ 2147483646 h 2576" name="T71"/>
              <a:gd fmla="*/ 2147483646 w 2556" name="T72"/>
              <a:gd fmla="*/ 2147483646 h 2576" name="T73"/>
              <a:gd fmla="*/ 2147483646 w 2556" name="T74"/>
              <a:gd fmla="*/ 2147483646 h 2576" name="T75"/>
              <a:gd fmla="*/ 2147483646 w 2556" name="T76"/>
              <a:gd fmla="*/ 2147483646 h 2576" name="T77"/>
              <a:gd fmla="*/ 2147483646 w 2556" name="T78"/>
              <a:gd fmla="*/ 2147483646 h 2576" name="T79"/>
              <a:gd fmla="*/ 2147483646 w 2556" name="T80"/>
              <a:gd fmla="*/ 2147483646 h 2576" name="T81"/>
              <a:gd fmla="*/ 2147483646 w 2556" name="T82"/>
              <a:gd fmla="*/ 2147483646 h 2576" name="T83"/>
              <a:gd fmla="*/ 2147483646 w 2556" name="T84"/>
              <a:gd fmla="*/ 2147483646 h 2576" name="T85"/>
              <a:gd fmla="*/ 2147483646 w 2556" name="T86"/>
              <a:gd fmla="*/ 2147483646 h 2576" name="T87"/>
              <a:gd fmla="*/ 2147483646 w 2556" name="T88"/>
              <a:gd fmla="*/ 2147483646 h 2576" name="T89"/>
              <a:gd fmla="*/ 2147483646 w 2556" name="T90"/>
              <a:gd fmla="*/ 2147483646 h 2576" name="T91"/>
              <a:gd fmla="*/ 2147483646 w 2556" name="T92"/>
              <a:gd fmla="*/ 2147483646 h 2576" name="T93"/>
              <a:gd fmla="*/ 2147483646 w 2556" name="T94"/>
              <a:gd fmla="*/ 2147483646 h 2576" name="T95"/>
              <a:gd fmla="*/ 2147483646 w 2556" name="T96"/>
              <a:gd fmla="*/ 2147483646 h 2576" name="T97"/>
              <a:gd fmla="*/ 2147483646 w 2556" name="T98"/>
              <a:gd fmla="*/ 2147483646 h 2576" name="T99"/>
              <a:gd fmla="*/ 2147483646 w 2556" name="T100"/>
              <a:gd fmla="*/ 2147483646 h 2576" name="T101"/>
              <a:gd fmla="*/ 2147483646 w 2556" name="T102"/>
              <a:gd fmla="*/ 2147483646 h 2576" name="T103"/>
              <a:gd fmla="*/ 2147483646 w 2556" name="T104"/>
              <a:gd fmla="*/ 2147483646 h 2576" name="T105"/>
              <a:gd fmla="*/ 2147483646 w 2556" name="T106"/>
              <a:gd fmla="*/ 2147483646 h 2576" name="T107"/>
              <a:gd fmla="*/ 2147483646 w 2556" name="T108"/>
              <a:gd fmla="*/ 2147483646 h 2576" name="T109"/>
              <a:gd fmla="*/ 2147483646 w 2556" name="T110"/>
              <a:gd fmla="*/ 2147483646 h 2576" name="T111"/>
              <a:gd fmla="*/ 2147483646 w 2556" name="T112"/>
              <a:gd fmla="*/ 2147483646 h 2576" name="T113"/>
              <a:gd fmla="*/ 2147483646 w 2556" name="T114"/>
              <a:gd fmla="*/ 2147483646 h 2576" name="T115"/>
              <a:gd fmla="*/ 2147483646 w 2556" name="T116"/>
              <a:gd fmla="*/ 2147483646 h 2576" name="T117"/>
              <a:gd fmla="*/ 2147483646 w 2556" name="T118"/>
              <a:gd fmla="*/ 2147483646 h 257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2576" w="2556">
                <a:moveTo>
                  <a:pt x="2094" y="0"/>
                </a:moveTo>
                <a:cubicBezTo>
                  <a:pt x="2134" y="0"/>
                  <a:pt x="2134" y="0"/>
                  <a:pt x="2134" y="0"/>
                </a:cubicBezTo>
                <a:cubicBezTo>
                  <a:pt x="2199" y="4"/>
                  <a:pt x="2264" y="22"/>
                  <a:pt x="2322" y="54"/>
                </a:cubicBezTo>
                <a:cubicBezTo>
                  <a:pt x="2382" y="87"/>
                  <a:pt x="2434" y="134"/>
                  <a:pt x="2474" y="190"/>
                </a:cubicBezTo>
                <a:cubicBezTo>
                  <a:pt x="2527" y="263"/>
                  <a:pt x="2555" y="352"/>
                  <a:pt x="2556" y="442"/>
                </a:cubicBezTo>
                <a:cubicBezTo>
                  <a:pt x="2556" y="447"/>
                  <a:pt x="2556" y="447"/>
                  <a:pt x="2556" y="447"/>
                </a:cubicBezTo>
                <a:cubicBezTo>
                  <a:pt x="2555" y="533"/>
                  <a:pt x="2529" y="620"/>
                  <a:pt x="2479" y="691"/>
                </a:cubicBezTo>
                <a:cubicBezTo>
                  <a:pt x="2451" y="733"/>
                  <a:pt x="2414" y="767"/>
                  <a:pt x="2379" y="803"/>
                </a:cubicBezTo>
                <a:cubicBezTo>
                  <a:pt x="2209" y="972"/>
                  <a:pt x="2040" y="1141"/>
                  <a:pt x="1871" y="1311"/>
                </a:cubicBezTo>
                <a:cubicBezTo>
                  <a:pt x="1834" y="1349"/>
                  <a:pt x="1791" y="1381"/>
                  <a:pt x="1744" y="1404"/>
                </a:cubicBezTo>
                <a:cubicBezTo>
                  <a:pt x="1648" y="1451"/>
                  <a:pt x="1535" y="1460"/>
                  <a:pt x="1433" y="1432"/>
                </a:cubicBezTo>
                <a:cubicBezTo>
                  <a:pt x="1454" y="1511"/>
                  <a:pt x="1454" y="1597"/>
                  <a:pt x="1431" y="1675"/>
                </a:cubicBezTo>
                <a:cubicBezTo>
                  <a:pt x="1410" y="1745"/>
                  <a:pt x="1372" y="1809"/>
                  <a:pt x="1320" y="1861"/>
                </a:cubicBezTo>
                <a:cubicBezTo>
                  <a:pt x="1156" y="2025"/>
                  <a:pt x="991" y="2190"/>
                  <a:pt x="827" y="2354"/>
                </a:cubicBezTo>
                <a:cubicBezTo>
                  <a:pt x="778" y="2401"/>
                  <a:pt x="735" y="2453"/>
                  <a:pt x="677" y="2488"/>
                </a:cubicBezTo>
                <a:cubicBezTo>
                  <a:pt x="555" y="2566"/>
                  <a:pt x="395" y="2576"/>
                  <a:pt x="264" y="2516"/>
                </a:cubicBezTo>
                <a:cubicBezTo>
                  <a:pt x="141" y="2460"/>
                  <a:pt x="45" y="2347"/>
                  <a:pt x="13" y="2216"/>
                </a:cubicBezTo>
                <a:cubicBezTo>
                  <a:pt x="5" y="2186"/>
                  <a:pt x="2" y="2156"/>
                  <a:pt x="0" y="2125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4" y="2007"/>
                  <a:pt x="33" y="1922"/>
                  <a:pt x="85" y="1852"/>
                </a:cubicBezTo>
                <a:cubicBezTo>
                  <a:pt x="108" y="1819"/>
                  <a:pt x="138" y="1791"/>
                  <a:pt x="167" y="1763"/>
                </a:cubicBezTo>
                <a:cubicBezTo>
                  <a:pt x="343" y="1587"/>
                  <a:pt x="519" y="1411"/>
                  <a:pt x="695" y="1235"/>
                </a:cubicBezTo>
                <a:cubicBezTo>
                  <a:pt x="746" y="1183"/>
                  <a:pt x="810" y="1145"/>
                  <a:pt x="880" y="1124"/>
                </a:cubicBezTo>
                <a:cubicBezTo>
                  <a:pt x="959" y="1101"/>
                  <a:pt x="1044" y="1101"/>
                  <a:pt x="1123" y="1123"/>
                </a:cubicBezTo>
                <a:cubicBezTo>
                  <a:pt x="1107" y="1064"/>
                  <a:pt x="1103" y="1003"/>
                  <a:pt x="1111" y="943"/>
                </a:cubicBezTo>
                <a:cubicBezTo>
                  <a:pt x="1124" y="850"/>
                  <a:pt x="1168" y="761"/>
                  <a:pt x="1235" y="695"/>
                </a:cubicBezTo>
                <a:cubicBezTo>
                  <a:pt x="1425" y="505"/>
                  <a:pt x="1615" y="315"/>
                  <a:pt x="1805" y="125"/>
                </a:cubicBezTo>
                <a:cubicBezTo>
                  <a:pt x="1881" y="49"/>
                  <a:pt x="1986" y="4"/>
                  <a:pt x="2094" y="0"/>
                </a:cubicBezTo>
                <a:close/>
                <a:moveTo>
                  <a:pt x="1948" y="156"/>
                </a:moveTo>
                <a:cubicBezTo>
                  <a:pt x="1920" y="172"/>
                  <a:pt x="1894" y="192"/>
                  <a:pt x="1872" y="216"/>
                </a:cubicBezTo>
                <a:cubicBezTo>
                  <a:pt x="1686" y="402"/>
                  <a:pt x="1500" y="588"/>
                  <a:pt x="1314" y="774"/>
                </a:cubicBezTo>
                <a:cubicBezTo>
                  <a:pt x="1255" y="832"/>
                  <a:pt x="1221" y="913"/>
                  <a:pt x="1219" y="996"/>
                </a:cubicBezTo>
                <a:cubicBezTo>
                  <a:pt x="1217" y="1067"/>
                  <a:pt x="1239" y="1138"/>
                  <a:pt x="1281" y="1195"/>
                </a:cubicBezTo>
                <a:cubicBezTo>
                  <a:pt x="1391" y="1086"/>
                  <a:pt x="1500" y="976"/>
                  <a:pt x="1610" y="866"/>
                </a:cubicBezTo>
                <a:cubicBezTo>
                  <a:pt x="1620" y="856"/>
                  <a:pt x="1630" y="844"/>
                  <a:pt x="1644" y="840"/>
                </a:cubicBezTo>
                <a:cubicBezTo>
                  <a:pt x="1668" y="831"/>
                  <a:pt x="1696" y="841"/>
                  <a:pt x="1709" y="862"/>
                </a:cubicBezTo>
                <a:cubicBezTo>
                  <a:pt x="1723" y="883"/>
                  <a:pt x="1721" y="913"/>
                  <a:pt x="1703" y="931"/>
                </a:cubicBezTo>
                <a:cubicBezTo>
                  <a:pt x="1589" y="1046"/>
                  <a:pt x="1474" y="1160"/>
                  <a:pt x="1360" y="1275"/>
                </a:cubicBezTo>
                <a:cubicBezTo>
                  <a:pt x="1424" y="1321"/>
                  <a:pt x="1505" y="1343"/>
                  <a:pt x="1584" y="1335"/>
                </a:cubicBezTo>
                <a:cubicBezTo>
                  <a:pt x="1655" y="1328"/>
                  <a:pt x="1724" y="1297"/>
                  <a:pt x="1775" y="1247"/>
                </a:cubicBezTo>
                <a:cubicBezTo>
                  <a:pt x="1967" y="1056"/>
                  <a:pt x="2158" y="865"/>
                  <a:pt x="2350" y="674"/>
                </a:cubicBezTo>
                <a:cubicBezTo>
                  <a:pt x="2421" y="602"/>
                  <a:pt x="2456" y="496"/>
                  <a:pt x="2440" y="396"/>
                </a:cubicBezTo>
                <a:cubicBezTo>
                  <a:pt x="2421" y="259"/>
                  <a:pt x="2308" y="142"/>
                  <a:pt x="2172" y="117"/>
                </a:cubicBezTo>
                <a:cubicBezTo>
                  <a:pt x="2096" y="103"/>
                  <a:pt x="2015" y="116"/>
                  <a:pt x="1948" y="156"/>
                </a:cubicBezTo>
                <a:close/>
                <a:moveTo>
                  <a:pt x="842" y="1262"/>
                </a:moveTo>
                <a:cubicBezTo>
                  <a:pt x="795" y="1287"/>
                  <a:pt x="761" y="1327"/>
                  <a:pt x="724" y="1364"/>
                </a:cubicBezTo>
                <a:cubicBezTo>
                  <a:pt x="565" y="1522"/>
                  <a:pt x="406" y="1681"/>
                  <a:pt x="248" y="1840"/>
                </a:cubicBezTo>
                <a:cubicBezTo>
                  <a:pt x="222" y="1866"/>
                  <a:pt x="194" y="1890"/>
                  <a:pt x="173" y="1921"/>
                </a:cubicBezTo>
                <a:cubicBezTo>
                  <a:pt x="119" y="1995"/>
                  <a:pt x="100" y="2092"/>
                  <a:pt x="120" y="2180"/>
                </a:cubicBezTo>
                <a:cubicBezTo>
                  <a:pt x="148" y="2313"/>
                  <a:pt x="265" y="2423"/>
                  <a:pt x="400" y="2440"/>
                </a:cubicBezTo>
                <a:cubicBezTo>
                  <a:pt x="479" y="2451"/>
                  <a:pt x="561" y="2432"/>
                  <a:pt x="627" y="2387"/>
                </a:cubicBezTo>
                <a:cubicBezTo>
                  <a:pt x="657" y="2368"/>
                  <a:pt x="681" y="2342"/>
                  <a:pt x="705" y="2317"/>
                </a:cubicBezTo>
                <a:cubicBezTo>
                  <a:pt x="885" y="2138"/>
                  <a:pt x="1064" y="1959"/>
                  <a:pt x="1243" y="1779"/>
                </a:cubicBezTo>
                <a:cubicBezTo>
                  <a:pt x="1299" y="1723"/>
                  <a:pt x="1333" y="1647"/>
                  <a:pt x="1336" y="1568"/>
                </a:cubicBezTo>
                <a:cubicBezTo>
                  <a:pt x="1341" y="1494"/>
                  <a:pt x="1319" y="1419"/>
                  <a:pt x="1275" y="1359"/>
                </a:cubicBezTo>
                <a:cubicBezTo>
                  <a:pt x="1154" y="1480"/>
                  <a:pt x="1033" y="1602"/>
                  <a:pt x="911" y="1723"/>
                </a:cubicBezTo>
                <a:cubicBezTo>
                  <a:pt x="890" y="1745"/>
                  <a:pt x="851" y="1744"/>
                  <a:pt x="831" y="1721"/>
                </a:cubicBezTo>
                <a:cubicBezTo>
                  <a:pt x="811" y="1701"/>
                  <a:pt x="811" y="1664"/>
                  <a:pt x="832" y="1644"/>
                </a:cubicBezTo>
                <a:cubicBezTo>
                  <a:pt x="953" y="1523"/>
                  <a:pt x="1075" y="1402"/>
                  <a:pt x="1196" y="1280"/>
                </a:cubicBezTo>
                <a:cubicBezTo>
                  <a:pt x="1095" y="1205"/>
                  <a:pt x="950" y="1198"/>
                  <a:pt x="842" y="126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62" name="Freeform 103"/>
          <p:cNvSpPr>
            <a:spLocks noEditPoints="1"/>
          </p:cNvSpPr>
          <p:nvPr/>
        </p:nvSpPr>
        <p:spPr bwMode="auto">
          <a:xfrm>
            <a:off x="6667707" y="3565343"/>
            <a:ext cx="336940" cy="292134"/>
          </a:xfrm>
          <a:custGeom>
            <a:gdLst>
              <a:gd fmla="*/ 2147483646 w 2863" name="T0"/>
              <a:gd fmla="*/ 0 h 2499" name="T1"/>
              <a:gd fmla="*/ 2147483646 w 2863" name="T2"/>
              <a:gd fmla="*/ 0 h 2499" name="T3"/>
              <a:gd fmla="*/ 2147483646 w 2863" name="T4"/>
              <a:gd fmla="*/ 2068847295 h 2499" name="T5"/>
              <a:gd fmla="*/ 2147483646 w 2863" name="T6"/>
              <a:gd fmla="*/ 2147483646 h 2499" name="T7"/>
              <a:gd fmla="*/ 2147483646 w 2863" name="T8"/>
              <a:gd fmla="*/ 2147483646 h 2499" name="T9"/>
              <a:gd fmla="*/ 2147483646 w 2863" name="T10"/>
              <a:gd fmla="*/ 2147483646 h 2499" name="T11"/>
              <a:gd fmla="*/ 2147483646 w 2863" name="T12"/>
              <a:gd fmla="*/ 2147483646 h 2499" name="T13"/>
              <a:gd fmla="*/ 2147483646 w 2863" name="T14"/>
              <a:gd fmla="*/ 2147483646 h 2499" name="T15"/>
              <a:gd fmla="*/ 2147483646 w 2863" name="T16"/>
              <a:gd fmla="*/ 2147483646 h 2499" name="T17"/>
              <a:gd fmla="*/ 2147483646 w 2863" name="T18"/>
              <a:gd fmla="*/ 2147483646 h 2499" name="T19"/>
              <a:gd fmla="*/ 2147483646 w 2863" name="T20"/>
              <a:gd fmla="*/ 2147483646 h 2499" name="T21"/>
              <a:gd fmla="*/ 877035198 w 2863" name="T22"/>
              <a:gd fmla="*/ 2147483646 h 2499" name="T23"/>
              <a:gd fmla="*/ 244111043 w 2863" name="T24"/>
              <a:gd fmla="*/ 2147483646 h 2499" name="T25"/>
              <a:gd fmla="*/ 2147483646 w 2863" name="T26"/>
              <a:gd fmla="*/ 2147483646 h 2499" name="T27"/>
              <a:gd fmla="*/ 2147483646 w 2863" name="T28"/>
              <a:gd fmla="*/ 834632593 h 2499" name="T29"/>
              <a:gd fmla="*/ 2147483646 w 2863" name="T30"/>
              <a:gd fmla="*/ 0 h 2499" name="T31"/>
              <a:gd fmla="*/ 2147483646 w 2863" name="T32"/>
              <a:gd fmla="*/ 2068847295 h 2499" name="T33"/>
              <a:gd fmla="*/ 2147483646 w 2863" name="T34"/>
              <a:gd fmla="*/ 2147483646 h 2499" name="T35"/>
              <a:gd fmla="*/ 1166395556 w 2863" name="T36"/>
              <a:gd fmla="*/ 2147483646 h 2499" name="T37"/>
              <a:gd fmla="*/ 2147483646 w 2863" name="T38"/>
              <a:gd fmla="*/ 2147483646 h 2499" name="T39"/>
              <a:gd fmla="*/ 2147483646 w 2863" name="T40"/>
              <a:gd fmla="*/ 2147483646 h 2499" name="T41"/>
              <a:gd fmla="*/ 2147483646 w 2863" name="T42"/>
              <a:gd fmla="*/ 2147483646 h 2499" name="T43"/>
              <a:gd fmla="*/ 2147483646 w 2863" name="T44"/>
              <a:gd fmla="*/ 2147483646 h 2499" name="T45"/>
              <a:gd fmla="*/ 2147483646 w 2863" name="T46"/>
              <a:gd fmla="*/ 2147483646 h 2499" name="T47"/>
              <a:gd fmla="*/ 2147483646 w 2863" name="T48"/>
              <a:gd fmla="*/ 2147483646 h 2499" name="T49"/>
              <a:gd fmla="*/ 2147483646 w 2863" name="T50"/>
              <a:gd fmla="*/ 2147483646 h 2499" name="T51"/>
              <a:gd fmla="*/ 2147483646 w 2863" name="T52"/>
              <a:gd fmla="*/ 2147483646 h 2499" name="T53"/>
              <a:gd fmla="*/ 2147483646 w 2863" name="T54"/>
              <a:gd fmla="*/ 2147483646 h 2499" name="T55"/>
              <a:gd fmla="*/ 2147483646 w 2863" name="T56"/>
              <a:gd fmla="*/ 2147483646 h 2499" name="T57"/>
              <a:gd fmla="*/ 2147483646 w 2863" name="T58"/>
              <a:gd fmla="*/ 2147483646 h 2499" name="T59"/>
              <a:gd fmla="*/ 2147483646 w 2863" name="T60"/>
              <a:gd fmla="*/ 2147483646 h 2499" name="T61"/>
              <a:gd fmla="*/ 2147483646 w 2863" name="T62"/>
              <a:gd fmla="*/ 2147483646 h 2499" name="T63"/>
              <a:gd fmla="*/ 2147483646 w 2863" name="T64"/>
              <a:gd fmla="*/ 1482833381 h 2499" name="T65"/>
              <a:gd fmla="*/ 2147483646 w 2863" name="T66"/>
              <a:gd fmla="*/ 2068847295 h 2499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2499" w="2863">
                <a:moveTo>
                  <a:pt x="1408" y="0"/>
                </a:moveTo>
                <a:cubicBezTo>
                  <a:pt x="1442" y="0"/>
                  <a:pt x="1442" y="0"/>
                  <a:pt x="1442" y="0"/>
                </a:cubicBezTo>
                <a:cubicBezTo>
                  <a:pt x="1732" y="2"/>
                  <a:pt x="2024" y="79"/>
                  <a:pt x="2270" y="233"/>
                </a:cubicBezTo>
                <a:cubicBezTo>
                  <a:pt x="2480" y="363"/>
                  <a:pt x="2657" y="550"/>
                  <a:pt x="2759" y="777"/>
                </a:cubicBezTo>
                <a:cubicBezTo>
                  <a:pt x="2832" y="940"/>
                  <a:pt x="2863" y="1122"/>
                  <a:pt x="2845" y="1300"/>
                </a:cubicBezTo>
                <a:cubicBezTo>
                  <a:pt x="2831" y="1450"/>
                  <a:pt x="2782" y="1597"/>
                  <a:pt x="2706" y="1727"/>
                </a:cubicBezTo>
                <a:cubicBezTo>
                  <a:pt x="2638" y="1846"/>
                  <a:pt x="2548" y="1951"/>
                  <a:pt x="2444" y="2041"/>
                </a:cubicBezTo>
                <a:cubicBezTo>
                  <a:pt x="2235" y="2221"/>
                  <a:pt x="1974" y="2335"/>
                  <a:pt x="1703" y="2379"/>
                </a:cubicBezTo>
                <a:cubicBezTo>
                  <a:pt x="1391" y="2430"/>
                  <a:pt x="1063" y="2392"/>
                  <a:pt x="774" y="2263"/>
                </a:cubicBezTo>
                <a:cubicBezTo>
                  <a:pt x="600" y="2341"/>
                  <a:pt x="426" y="2421"/>
                  <a:pt x="252" y="2499"/>
                </a:cubicBezTo>
                <a:cubicBezTo>
                  <a:pt x="275" y="2314"/>
                  <a:pt x="299" y="2129"/>
                  <a:pt x="321" y="1944"/>
                </a:cubicBezTo>
                <a:cubicBezTo>
                  <a:pt x="227" y="1843"/>
                  <a:pt x="150" y="1726"/>
                  <a:pt x="97" y="1598"/>
                </a:cubicBezTo>
                <a:cubicBezTo>
                  <a:pt x="26" y="1428"/>
                  <a:pt x="0" y="1239"/>
                  <a:pt x="27" y="1056"/>
                </a:cubicBezTo>
                <a:cubicBezTo>
                  <a:pt x="54" y="859"/>
                  <a:pt x="141" y="673"/>
                  <a:pt x="267" y="520"/>
                </a:cubicBezTo>
                <a:cubicBezTo>
                  <a:pt x="427" y="323"/>
                  <a:pt x="646" y="179"/>
                  <a:pt x="884" y="94"/>
                </a:cubicBezTo>
                <a:cubicBezTo>
                  <a:pt x="1052" y="34"/>
                  <a:pt x="1230" y="3"/>
                  <a:pt x="1408" y="0"/>
                </a:cubicBezTo>
                <a:close/>
                <a:moveTo>
                  <a:pt x="836" y="233"/>
                </a:moveTo>
                <a:cubicBezTo>
                  <a:pt x="619" y="326"/>
                  <a:pt x="423" y="476"/>
                  <a:pt x="292" y="674"/>
                </a:cubicBezTo>
                <a:cubicBezTo>
                  <a:pt x="188" y="828"/>
                  <a:pt x="128" y="1013"/>
                  <a:pt x="129" y="1200"/>
                </a:cubicBezTo>
                <a:cubicBezTo>
                  <a:pt x="128" y="1360"/>
                  <a:pt x="172" y="1518"/>
                  <a:pt x="250" y="1658"/>
                </a:cubicBezTo>
                <a:cubicBezTo>
                  <a:pt x="300" y="1749"/>
                  <a:pt x="365" y="1832"/>
                  <a:pt x="439" y="1905"/>
                </a:cubicBezTo>
                <a:cubicBezTo>
                  <a:pt x="422" y="2042"/>
                  <a:pt x="405" y="2178"/>
                  <a:pt x="388" y="2315"/>
                </a:cubicBezTo>
                <a:cubicBezTo>
                  <a:pt x="509" y="2260"/>
                  <a:pt x="629" y="2205"/>
                  <a:pt x="750" y="2151"/>
                </a:cubicBezTo>
                <a:cubicBezTo>
                  <a:pt x="757" y="2164"/>
                  <a:pt x="763" y="2178"/>
                  <a:pt x="769" y="2192"/>
                </a:cubicBezTo>
                <a:cubicBezTo>
                  <a:pt x="770" y="2191"/>
                  <a:pt x="772" y="2191"/>
                  <a:pt x="773" y="2191"/>
                </a:cubicBezTo>
                <a:cubicBezTo>
                  <a:pt x="781" y="2178"/>
                  <a:pt x="789" y="2164"/>
                  <a:pt x="796" y="2151"/>
                </a:cubicBezTo>
                <a:cubicBezTo>
                  <a:pt x="1068" y="2277"/>
                  <a:pt x="1377" y="2316"/>
                  <a:pt x="1672" y="2271"/>
                </a:cubicBezTo>
                <a:cubicBezTo>
                  <a:pt x="1938" y="2230"/>
                  <a:pt x="2196" y="2117"/>
                  <a:pt x="2397" y="1934"/>
                </a:cubicBezTo>
                <a:cubicBezTo>
                  <a:pt x="2510" y="1830"/>
                  <a:pt x="2604" y="1703"/>
                  <a:pt x="2664" y="1561"/>
                </a:cubicBezTo>
                <a:cubicBezTo>
                  <a:pt x="2732" y="1402"/>
                  <a:pt x="2754" y="1224"/>
                  <a:pt x="2726" y="1054"/>
                </a:cubicBezTo>
                <a:cubicBezTo>
                  <a:pt x="2704" y="918"/>
                  <a:pt x="2651" y="787"/>
                  <a:pt x="2574" y="673"/>
                </a:cubicBezTo>
                <a:cubicBezTo>
                  <a:pt x="2498" y="559"/>
                  <a:pt x="2401" y="461"/>
                  <a:pt x="2290" y="381"/>
                </a:cubicBezTo>
                <a:cubicBezTo>
                  <a:pt x="2156" y="282"/>
                  <a:pt x="2002" y="211"/>
                  <a:pt x="1841" y="167"/>
                </a:cubicBezTo>
                <a:cubicBezTo>
                  <a:pt x="1511" y="76"/>
                  <a:pt x="1150" y="98"/>
                  <a:pt x="836" y="2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63" name="组合 62"/>
          <p:cNvGrpSpPr/>
          <p:nvPr/>
        </p:nvGrpSpPr>
        <p:grpSpPr>
          <a:xfrm>
            <a:off x="6674291" y="2565485"/>
            <a:ext cx="323772" cy="438804"/>
            <a:chOff x="4752975" y="4500563"/>
            <a:chExt cx="1157288" cy="1568450"/>
          </a:xfrm>
          <a:solidFill>
            <a:schemeClr val="tx1"/>
          </a:solidFill>
        </p:grpSpPr>
        <p:sp>
          <p:nvSpPr>
            <p:cNvPr id="64" name="Freeform 110"/>
            <p:cNvSpPr>
              <a:spLocks noEditPoints="1"/>
            </p:cNvSpPr>
            <p:nvPr/>
          </p:nvSpPr>
          <p:spPr bwMode="auto">
            <a:xfrm>
              <a:off x="4752975" y="4500563"/>
              <a:ext cx="1157288" cy="1568450"/>
            </a:xfrm>
            <a:custGeom>
              <a:gdLst>
                <a:gd fmla="*/ 1990 w 3999" name="T0"/>
                <a:gd fmla="*/ 0 h 5443" name="T1"/>
                <a:gd fmla="*/ 2012 w 3999" name="T2"/>
                <a:gd fmla="*/ 0 h 5443" name="T3"/>
                <a:gd fmla="*/ 2910 w 3999" name="T4"/>
                <a:gd fmla="*/ 137 h 5443" name="T5"/>
                <a:gd fmla="*/ 3322 w 3999" name="T6"/>
                <a:gd fmla="*/ 340 h 5443" name="T7"/>
                <a:gd fmla="*/ 3656 w 3999" name="T8"/>
                <a:gd fmla="*/ 654 h 5443" name="T9"/>
                <a:gd fmla="*/ 3859 w 3999" name="T10"/>
                <a:gd fmla="*/ 1012 h 5443" name="T11"/>
                <a:gd fmla="*/ 3997 w 3999" name="T12"/>
                <a:gd fmla="*/ 1812 h 5443" name="T13"/>
                <a:gd fmla="*/ 3870 w 3999" name="T14"/>
                <a:gd fmla="*/ 2443 h 5443" name="T15"/>
                <a:gd fmla="*/ 3662 w 3999" name="T16"/>
                <a:gd fmla="*/ 2943 h 5443" name="T17"/>
                <a:gd fmla="*/ 3212 w 3999" name="T18"/>
                <a:gd fmla="*/ 3749 h 5443" name="T19"/>
                <a:gd fmla="*/ 2134 w 3999" name="T20"/>
                <a:gd fmla="*/ 5263 h 5443" name="T21"/>
                <a:gd fmla="*/ 2011 w 3999" name="T22"/>
                <a:gd fmla="*/ 5443 h 5443" name="T23"/>
                <a:gd fmla="*/ 1851 w 3999" name="T24"/>
                <a:gd fmla="*/ 5248 h 5443" name="T25"/>
                <a:gd fmla="*/ 1278 w 3999" name="T26"/>
                <a:gd fmla="*/ 4472 h 5443" name="T27"/>
                <a:gd fmla="*/ 507 w 3999" name="T28"/>
                <a:gd fmla="*/ 3239 h 5443" name="T29"/>
                <a:gd fmla="*/ 125 w 3999" name="T30"/>
                <a:gd fmla="*/ 2394 h 5443" name="T31"/>
                <a:gd fmla="*/ 10 w 3999" name="T32"/>
                <a:gd fmla="*/ 1907 h 5443" name="T33"/>
                <a:gd fmla="*/ 6 w 3999" name="T34"/>
                <a:gd fmla="*/ 1635 h 5443" name="T35"/>
                <a:gd fmla="*/ 185 w 3999" name="T36"/>
                <a:gd fmla="*/ 939 h 5443" name="T37"/>
                <a:gd fmla="*/ 535 w 3999" name="T38"/>
                <a:gd fmla="*/ 480 h 5443" name="T39"/>
                <a:gd fmla="*/ 1050 w 3999" name="T40"/>
                <a:gd fmla="*/ 167 h 5443" name="T41"/>
                <a:gd fmla="*/ 1990 w 3999" name="T42"/>
                <a:gd fmla="*/ 0 h 5443" name="T43"/>
                <a:gd fmla="*/ 1479 w 3999" name="T44"/>
                <a:gd fmla="*/ 272 h 5443" name="T45"/>
                <a:gd fmla="*/ 1000 w 3999" name="T46"/>
                <a:gd fmla="*/ 432 h 5443" name="T47"/>
                <a:gd fmla="*/ 605 w 3999" name="T48"/>
                <a:gd fmla="*/ 722 h 5443" name="T49"/>
                <a:gd fmla="*/ 357 w 3999" name="T50"/>
                <a:gd fmla="*/ 1094 h 5443" name="T51"/>
                <a:gd fmla="*/ 225 w 3999" name="T52"/>
                <a:gd fmla="*/ 1804 h 5443" name="T53"/>
                <a:gd fmla="*/ 268 w 3999" name="T54"/>
                <a:gd fmla="*/ 2100 h 5443" name="T55"/>
                <a:gd fmla="*/ 435 w 3999" name="T56"/>
                <a:gd fmla="*/ 2588 h 5443" name="T57"/>
                <a:gd fmla="*/ 652 w 3999" name="T58"/>
                <a:gd fmla="*/ 3039 h 5443" name="T59"/>
                <a:gd fmla="*/ 1099 w 3999" name="T60"/>
                <a:gd fmla="*/ 3801 h 5443" name="T61"/>
                <a:gd fmla="*/ 1467 w 3999" name="T62"/>
                <a:gd fmla="*/ 4352 h 5443" name="T63"/>
                <a:gd fmla="*/ 1998 w 3999" name="T64"/>
                <a:gd fmla="*/ 5074 h 5443" name="T65"/>
                <a:gd fmla="*/ 3024 w 3999" name="T66"/>
                <a:gd fmla="*/ 3629 h 5443" name="T67"/>
                <a:gd fmla="*/ 3506 w 3999" name="T68"/>
                <a:gd fmla="*/ 2751 h 5443" name="T69"/>
                <a:gd fmla="*/ 3713 w 3999" name="T70"/>
                <a:gd fmla="*/ 2197 h 5443" name="T71"/>
                <a:gd fmla="*/ 3775 w 3999" name="T72"/>
                <a:gd fmla="*/ 1784 h 5443" name="T73"/>
                <a:gd fmla="*/ 3695 w 3999" name="T74"/>
                <a:gd fmla="*/ 1216 h 5443" name="T75"/>
                <a:gd fmla="*/ 3525 w 3999" name="T76"/>
                <a:gd fmla="*/ 854 h 5443" name="T77"/>
                <a:gd fmla="*/ 3233 w 3999" name="T78"/>
                <a:gd fmla="*/ 553 h 5443" name="T79"/>
                <a:gd fmla="*/ 2832 w 3999" name="T80"/>
                <a:gd fmla="*/ 347 h 5443" name="T81"/>
                <a:gd fmla="*/ 2235 w 3999" name="T82"/>
                <a:gd fmla="*/ 232 h 5443" name="T83"/>
                <a:gd fmla="*/ 1479 w 3999" name="T84"/>
                <a:gd fmla="*/ 272 h 544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5443" w="3999">
                  <a:moveTo>
                    <a:pt x="1990" y="0"/>
                  </a:moveTo>
                  <a:cubicBezTo>
                    <a:pt x="2012" y="0"/>
                    <a:pt x="2012" y="0"/>
                    <a:pt x="2012" y="0"/>
                  </a:cubicBezTo>
                  <a:cubicBezTo>
                    <a:pt x="2316" y="2"/>
                    <a:pt x="2622" y="37"/>
                    <a:pt x="2910" y="137"/>
                  </a:cubicBezTo>
                  <a:cubicBezTo>
                    <a:pt x="3055" y="187"/>
                    <a:pt x="3195" y="254"/>
                    <a:pt x="3322" y="340"/>
                  </a:cubicBezTo>
                  <a:cubicBezTo>
                    <a:pt x="3449" y="427"/>
                    <a:pt x="3563" y="532"/>
                    <a:pt x="3656" y="654"/>
                  </a:cubicBezTo>
                  <a:cubicBezTo>
                    <a:pt x="3741" y="763"/>
                    <a:pt x="3808" y="884"/>
                    <a:pt x="3859" y="1012"/>
                  </a:cubicBezTo>
                  <a:cubicBezTo>
                    <a:pt x="3961" y="1265"/>
                    <a:pt x="3999" y="1540"/>
                    <a:pt x="3997" y="1812"/>
                  </a:cubicBezTo>
                  <a:cubicBezTo>
                    <a:pt x="3991" y="2028"/>
                    <a:pt x="3938" y="2239"/>
                    <a:pt x="3870" y="2443"/>
                  </a:cubicBezTo>
                  <a:cubicBezTo>
                    <a:pt x="3812" y="2614"/>
                    <a:pt x="3741" y="2780"/>
                    <a:pt x="3662" y="2943"/>
                  </a:cubicBezTo>
                  <a:cubicBezTo>
                    <a:pt x="3529" y="3220"/>
                    <a:pt x="3375" y="3488"/>
                    <a:pt x="3212" y="3749"/>
                  </a:cubicBezTo>
                  <a:cubicBezTo>
                    <a:pt x="2883" y="4274"/>
                    <a:pt x="2515" y="4774"/>
                    <a:pt x="2134" y="5263"/>
                  </a:cubicBezTo>
                  <a:cubicBezTo>
                    <a:pt x="2088" y="5319"/>
                    <a:pt x="2052" y="5383"/>
                    <a:pt x="2011" y="5443"/>
                  </a:cubicBezTo>
                  <a:cubicBezTo>
                    <a:pt x="1957" y="5379"/>
                    <a:pt x="1902" y="5315"/>
                    <a:pt x="1851" y="5248"/>
                  </a:cubicBezTo>
                  <a:cubicBezTo>
                    <a:pt x="1653" y="4995"/>
                    <a:pt x="1463" y="4736"/>
                    <a:pt x="1278" y="4472"/>
                  </a:cubicBezTo>
                  <a:cubicBezTo>
                    <a:pt x="1002" y="4074"/>
                    <a:pt x="739" y="3666"/>
                    <a:pt x="507" y="3239"/>
                  </a:cubicBezTo>
                  <a:cubicBezTo>
                    <a:pt x="361" y="2967"/>
                    <a:pt x="225" y="2687"/>
                    <a:pt x="125" y="2394"/>
                  </a:cubicBezTo>
                  <a:cubicBezTo>
                    <a:pt x="71" y="2236"/>
                    <a:pt x="28" y="2074"/>
                    <a:pt x="10" y="1907"/>
                  </a:cubicBezTo>
                  <a:cubicBezTo>
                    <a:pt x="0" y="1817"/>
                    <a:pt x="1" y="1726"/>
                    <a:pt x="6" y="1635"/>
                  </a:cubicBezTo>
                  <a:cubicBezTo>
                    <a:pt x="21" y="1395"/>
                    <a:pt x="77" y="1155"/>
                    <a:pt x="185" y="939"/>
                  </a:cubicBezTo>
                  <a:cubicBezTo>
                    <a:pt x="271" y="765"/>
                    <a:pt x="391" y="609"/>
                    <a:pt x="535" y="480"/>
                  </a:cubicBezTo>
                  <a:cubicBezTo>
                    <a:pt x="686" y="346"/>
                    <a:pt x="862" y="241"/>
                    <a:pt x="1050" y="167"/>
                  </a:cubicBezTo>
                  <a:cubicBezTo>
                    <a:pt x="1348" y="48"/>
                    <a:pt x="1670" y="2"/>
                    <a:pt x="1990" y="0"/>
                  </a:cubicBezTo>
                  <a:close/>
                  <a:moveTo>
                    <a:pt x="1479" y="272"/>
                  </a:moveTo>
                  <a:cubicBezTo>
                    <a:pt x="1313" y="305"/>
                    <a:pt x="1151" y="356"/>
                    <a:pt x="1000" y="432"/>
                  </a:cubicBezTo>
                  <a:cubicBezTo>
                    <a:pt x="853" y="506"/>
                    <a:pt x="717" y="603"/>
                    <a:pt x="605" y="722"/>
                  </a:cubicBezTo>
                  <a:cubicBezTo>
                    <a:pt x="501" y="830"/>
                    <a:pt x="418" y="957"/>
                    <a:pt x="357" y="1094"/>
                  </a:cubicBezTo>
                  <a:cubicBezTo>
                    <a:pt x="259" y="1317"/>
                    <a:pt x="221" y="1562"/>
                    <a:pt x="225" y="1804"/>
                  </a:cubicBezTo>
                  <a:cubicBezTo>
                    <a:pt x="228" y="1904"/>
                    <a:pt x="245" y="2003"/>
                    <a:pt x="268" y="2100"/>
                  </a:cubicBezTo>
                  <a:cubicBezTo>
                    <a:pt x="309" y="2268"/>
                    <a:pt x="368" y="2430"/>
                    <a:pt x="435" y="2588"/>
                  </a:cubicBezTo>
                  <a:cubicBezTo>
                    <a:pt x="501" y="2742"/>
                    <a:pt x="574" y="2892"/>
                    <a:pt x="652" y="3039"/>
                  </a:cubicBezTo>
                  <a:cubicBezTo>
                    <a:pt x="789" y="3300"/>
                    <a:pt x="940" y="3552"/>
                    <a:pt x="1099" y="3801"/>
                  </a:cubicBezTo>
                  <a:cubicBezTo>
                    <a:pt x="1218" y="3987"/>
                    <a:pt x="1341" y="4170"/>
                    <a:pt x="1467" y="4352"/>
                  </a:cubicBezTo>
                  <a:cubicBezTo>
                    <a:pt x="1639" y="4597"/>
                    <a:pt x="1815" y="4838"/>
                    <a:pt x="1998" y="5074"/>
                  </a:cubicBezTo>
                  <a:cubicBezTo>
                    <a:pt x="2361" y="4608"/>
                    <a:pt x="2710" y="4130"/>
                    <a:pt x="3024" y="3629"/>
                  </a:cubicBezTo>
                  <a:cubicBezTo>
                    <a:pt x="3201" y="3345"/>
                    <a:pt x="3367" y="3055"/>
                    <a:pt x="3506" y="2751"/>
                  </a:cubicBezTo>
                  <a:cubicBezTo>
                    <a:pt x="3588" y="2571"/>
                    <a:pt x="3661" y="2387"/>
                    <a:pt x="3713" y="2197"/>
                  </a:cubicBezTo>
                  <a:cubicBezTo>
                    <a:pt x="3748" y="2062"/>
                    <a:pt x="3775" y="1924"/>
                    <a:pt x="3775" y="1784"/>
                  </a:cubicBezTo>
                  <a:cubicBezTo>
                    <a:pt x="3774" y="1592"/>
                    <a:pt x="3752" y="1400"/>
                    <a:pt x="3695" y="1216"/>
                  </a:cubicBezTo>
                  <a:cubicBezTo>
                    <a:pt x="3656" y="1088"/>
                    <a:pt x="3600" y="965"/>
                    <a:pt x="3525" y="854"/>
                  </a:cubicBezTo>
                  <a:cubicBezTo>
                    <a:pt x="3446" y="738"/>
                    <a:pt x="3347" y="636"/>
                    <a:pt x="3233" y="553"/>
                  </a:cubicBezTo>
                  <a:cubicBezTo>
                    <a:pt x="3111" y="464"/>
                    <a:pt x="2974" y="396"/>
                    <a:pt x="2832" y="347"/>
                  </a:cubicBezTo>
                  <a:cubicBezTo>
                    <a:pt x="2639" y="281"/>
                    <a:pt x="2437" y="247"/>
                    <a:pt x="2235" y="232"/>
                  </a:cubicBezTo>
                  <a:cubicBezTo>
                    <a:pt x="1983" y="215"/>
                    <a:pt x="1728" y="223"/>
                    <a:pt x="1479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5" name="Freeform 111"/>
            <p:cNvSpPr>
              <a:spLocks noEditPoints="1"/>
            </p:cNvSpPr>
            <p:nvPr/>
          </p:nvSpPr>
          <p:spPr bwMode="auto">
            <a:xfrm>
              <a:off x="5102225" y="4819650"/>
              <a:ext cx="455613" cy="458787"/>
            </a:xfrm>
            <a:custGeom>
              <a:gdLst>
                <a:gd fmla="*/ 709 w 1574" name="T0"/>
                <a:gd fmla="*/ 16 h 1593" name="T1"/>
                <a:gd fmla="*/ 1151 w 1574" name="T2"/>
                <a:gd fmla="*/ 101 h 1593" name="T3"/>
                <a:gd fmla="*/ 1473 w 1574" name="T4"/>
                <a:gd fmla="*/ 420 h 1593" name="T5"/>
                <a:gd fmla="*/ 1567 w 1574" name="T6"/>
                <a:gd fmla="*/ 829 h 1593" name="T7"/>
                <a:gd fmla="*/ 1441 w 1574" name="T8"/>
                <a:gd fmla="*/ 1223 h 1593" name="T9"/>
                <a:gd fmla="*/ 1102 w 1574" name="T10"/>
                <a:gd fmla="*/ 1512 h 1593" name="T11"/>
                <a:gd fmla="*/ 655 w 1574" name="T12"/>
                <a:gd fmla="*/ 1566 h 1593" name="T13"/>
                <a:gd fmla="*/ 298 w 1574" name="T14"/>
                <a:gd fmla="*/ 1398 h 1593" name="T15"/>
                <a:gd fmla="*/ 60 w 1574" name="T16"/>
                <a:gd fmla="*/ 1056 h 1593" name="T17"/>
                <a:gd fmla="*/ 53 w 1574" name="T18"/>
                <a:gd fmla="*/ 554 h 1593" name="T19"/>
                <a:gd fmla="*/ 400 w 1574" name="T20"/>
                <a:gd fmla="*/ 119 h 1593" name="T21"/>
                <a:gd fmla="*/ 709 w 1574" name="T22"/>
                <a:gd fmla="*/ 16 h 1593" name="T23"/>
                <a:gd fmla="*/ 721 w 1574" name="T24"/>
                <a:gd fmla="*/ 240 h 1593" name="T25"/>
                <a:gd fmla="*/ 326 w 1574" name="T26"/>
                <a:gd fmla="*/ 492 h 1593" name="T27"/>
                <a:gd fmla="*/ 252 w 1574" name="T28"/>
                <a:gd fmla="*/ 924 h 1593" name="T29"/>
                <a:gd fmla="*/ 465 w 1574" name="T30"/>
                <a:gd fmla="*/ 1246 h 1593" name="T31"/>
                <a:gd fmla="*/ 887 w 1574" name="T32"/>
                <a:gd fmla="*/ 1346 h 1593" name="T33"/>
                <a:gd fmla="*/ 1225 w 1574" name="T34"/>
                <a:gd fmla="*/ 1143 h 1593" name="T35"/>
                <a:gd fmla="*/ 1344 w 1574" name="T36"/>
                <a:gd fmla="*/ 746 h 1593" name="T37"/>
                <a:gd fmla="*/ 1138 w 1574" name="T38"/>
                <a:gd fmla="*/ 358 h 1593" name="T39"/>
                <a:gd fmla="*/ 721 w 1574" name="T40"/>
                <a:gd fmla="*/ 240 h 15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592" w="1574">
                  <a:moveTo>
                    <a:pt x="709" y="16"/>
                  </a:moveTo>
                  <a:cubicBezTo>
                    <a:pt x="860" y="0"/>
                    <a:pt x="1016" y="29"/>
                    <a:pt x="1151" y="101"/>
                  </a:cubicBezTo>
                  <a:cubicBezTo>
                    <a:pt x="1287" y="172"/>
                    <a:pt x="1400" y="285"/>
                    <a:pt x="1473" y="420"/>
                  </a:cubicBezTo>
                  <a:cubicBezTo>
                    <a:pt x="1541" y="544"/>
                    <a:pt x="1574" y="687"/>
                    <a:pt x="1567" y="829"/>
                  </a:cubicBezTo>
                  <a:cubicBezTo>
                    <a:pt x="1562" y="968"/>
                    <a:pt x="1518" y="1106"/>
                    <a:pt x="1441" y="1223"/>
                  </a:cubicBezTo>
                  <a:cubicBezTo>
                    <a:pt x="1359" y="1350"/>
                    <a:pt x="1240" y="1452"/>
                    <a:pt x="1102" y="1512"/>
                  </a:cubicBezTo>
                  <a:cubicBezTo>
                    <a:pt x="963" y="1574"/>
                    <a:pt x="805" y="1593"/>
                    <a:pt x="655" y="1566"/>
                  </a:cubicBezTo>
                  <a:cubicBezTo>
                    <a:pt x="524" y="1542"/>
                    <a:pt x="400" y="1484"/>
                    <a:pt x="298" y="1398"/>
                  </a:cubicBezTo>
                  <a:cubicBezTo>
                    <a:pt x="189" y="1309"/>
                    <a:pt x="106" y="1189"/>
                    <a:pt x="60" y="1056"/>
                  </a:cubicBezTo>
                  <a:cubicBezTo>
                    <a:pt x="2" y="896"/>
                    <a:pt x="0" y="716"/>
                    <a:pt x="53" y="554"/>
                  </a:cubicBezTo>
                  <a:cubicBezTo>
                    <a:pt x="110" y="373"/>
                    <a:pt x="237" y="215"/>
                    <a:pt x="400" y="119"/>
                  </a:cubicBezTo>
                  <a:cubicBezTo>
                    <a:pt x="494" y="63"/>
                    <a:pt x="600" y="28"/>
                    <a:pt x="709" y="16"/>
                  </a:cubicBezTo>
                  <a:close/>
                  <a:moveTo>
                    <a:pt x="721" y="240"/>
                  </a:moveTo>
                  <a:cubicBezTo>
                    <a:pt x="561" y="260"/>
                    <a:pt x="412" y="355"/>
                    <a:pt x="326" y="492"/>
                  </a:cubicBezTo>
                  <a:cubicBezTo>
                    <a:pt x="244" y="618"/>
                    <a:pt x="217" y="778"/>
                    <a:pt x="252" y="924"/>
                  </a:cubicBezTo>
                  <a:cubicBezTo>
                    <a:pt x="282" y="1052"/>
                    <a:pt x="359" y="1169"/>
                    <a:pt x="465" y="1246"/>
                  </a:cubicBezTo>
                  <a:cubicBezTo>
                    <a:pt x="584" y="1335"/>
                    <a:pt x="741" y="1372"/>
                    <a:pt x="887" y="1346"/>
                  </a:cubicBezTo>
                  <a:cubicBezTo>
                    <a:pt x="1020" y="1323"/>
                    <a:pt x="1142" y="1249"/>
                    <a:pt x="1225" y="1143"/>
                  </a:cubicBezTo>
                  <a:cubicBezTo>
                    <a:pt x="1314" y="1032"/>
                    <a:pt x="1357" y="887"/>
                    <a:pt x="1344" y="746"/>
                  </a:cubicBezTo>
                  <a:cubicBezTo>
                    <a:pt x="1332" y="595"/>
                    <a:pt x="1255" y="452"/>
                    <a:pt x="1138" y="358"/>
                  </a:cubicBezTo>
                  <a:cubicBezTo>
                    <a:pt x="1023" y="264"/>
                    <a:pt x="868" y="220"/>
                    <a:pt x="72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66" name="Freeform 117"/>
          <p:cNvSpPr>
            <a:spLocks noEditPoints="1"/>
          </p:cNvSpPr>
          <p:nvPr/>
        </p:nvSpPr>
        <p:spPr bwMode="auto">
          <a:xfrm>
            <a:off x="7801852" y="3502104"/>
            <a:ext cx="429284" cy="418612"/>
          </a:xfrm>
          <a:custGeom>
            <a:gdLst>
              <a:gd fmla="*/ 2147483646 w 2887" name="T0"/>
              <a:gd fmla="*/ 54230203 h 2832" name="T1"/>
              <a:gd fmla="*/ 2147483646 w 2887" name="T2"/>
              <a:gd fmla="*/ 23219099 h 2832" name="T3"/>
              <a:gd fmla="*/ 2147483646 w 2887" name="T4"/>
              <a:gd fmla="*/ 15505453 h 2832" name="T5"/>
              <a:gd fmla="*/ 2147483646 w 2887" name="T6"/>
              <a:gd fmla="*/ 1169531339 h 2832" name="T7"/>
              <a:gd fmla="*/ 2147483646 w 2887" name="T8"/>
              <a:gd fmla="*/ 2147483646 h 2832" name="T9"/>
              <a:gd fmla="*/ 2147483646 w 2887" name="T10"/>
              <a:gd fmla="*/ 2147483646 h 2832" name="T11"/>
              <a:gd fmla="*/ 2147483646 w 2887" name="T12"/>
              <a:gd fmla="*/ 2147483646 h 2832" name="T13"/>
              <a:gd fmla="*/ 2147483646 w 2887" name="T14"/>
              <a:gd fmla="*/ 2147483646 h 2832" name="T15"/>
              <a:gd fmla="*/ 2147483646 w 2887" name="T16"/>
              <a:gd fmla="*/ 2147483646 h 2832" name="T17"/>
              <a:gd fmla="*/ 2147483646 w 2887" name="T18"/>
              <a:gd fmla="*/ 2147483646 h 2832" name="T19"/>
              <a:gd fmla="*/ 2147483646 w 2887" name="T20"/>
              <a:gd fmla="*/ 2147483646 h 2832" name="T21"/>
              <a:gd fmla="*/ 2147483646 w 2887" name="T22"/>
              <a:gd fmla="*/ 2147483646 h 2832" name="T23"/>
              <a:gd fmla="*/ 2147483646 w 2887" name="T24"/>
              <a:gd fmla="*/ 2147483646 h 2832" name="T25"/>
              <a:gd fmla="*/ 2147483646 w 2887" name="T26"/>
              <a:gd fmla="*/ 2147483646 h 2832" name="T27"/>
              <a:gd fmla="*/ 2147483646 w 2887" name="T28"/>
              <a:gd fmla="*/ 2147483646 h 2832" name="T29"/>
              <a:gd fmla="*/ 2147483646 w 2887" name="T30"/>
              <a:gd fmla="*/ 2147483646 h 2832" name="T31"/>
              <a:gd fmla="*/ 2147483646 w 2887" name="T32"/>
              <a:gd fmla="*/ 2147483646 h 2832" name="T33"/>
              <a:gd fmla="*/ 2110457809 w 2887" name="T34"/>
              <a:gd fmla="*/ 2147483646 h 2832" name="T35"/>
              <a:gd fmla="*/ 149617741 w 2887" name="T36"/>
              <a:gd fmla="*/ 2147483646 h 2832" name="T37"/>
              <a:gd fmla="*/ 15730409 w 2887" name="T38"/>
              <a:gd fmla="*/ 2147483646 h 2832" name="T39"/>
              <a:gd fmla="*/ 15730409 w 2887" name="T40"/>
              <a:gd fmla="*/ 2147483646 h 2832" name="T41"/>
              <a:gd fmla="*/ 976477529 w 2887" name="T42"/>
              <a:gd fmla="*/ 2147483646 h 2832" name="T43"/>
              <a:gd fmla="*/ 2147483646 w 2887" name="T44"/>
              <a:gd fmla="*/ 1394165600 h 2832" name="T45"/>
              <a:gd fmla="*/ 2147483646 w 2887" name="T46"/>
              <a:gd fmla="*/ 54230203 h 2832" name="T47"/>
              <a:gd fmla="*/ 2147483646 w 2887" name="T48"/>
              <a:gd fmla="*/ 867486956 h 2832" name="T49"/>
              <a:gd fmla="*/ 2147483646 w 2887" name="T50"/>
              <a:gd fmla="*/ 1448356623 h 2832" name="T51"/>
              <a:gd fmla="*/ 2147483646 w 2887" name="T52"/>
              <a:gd fmla="*/ 2147483646 h 2832" name="T53"/>
              <a:gd fmla="*/ 1165480910 w 2887" name="T54"/>
              <a:gd fmla="*/ 2147483646 h 2832" name="T55"/>
              <a:gd fmla="*/ 1480446802 w 2887" name="T56"/>
              <a:gd fmla="*/ 2147483646 h 2832" name="T57"/>
              <a:gd fmla="*/ 2147483646 w 2887" name="T58"/>
              <a:gd fmla="*/ 2147483646 h 2832" name="T59"/>
              <a:gd fmla="*/ 2147483646 w 2887" name="T60"/>
              <a:gd fmla="*/ 2147483646 h 2832" name="T61"/>
              <a:gd fmla="*/ 2147483646 w 2887" name="T62"/>
              <a:gd fmla="*/ 2147483646 h 2832" name="T63"/>
              <a:gd fmla="*/ 2147483646 w 2887" name="T64"/>
              <a:gd fmla="*/ 2147483646 h 2832" name="T65"/>
              <a:gd fmla="*/ 2147483646 w 2887" name="T66"/>
              <a:gd fmla="*/ 2147483646 h 2832" name="T67"/>
              <a:gd fmla="*/ 2147483646 w 2887" name="T68"/>
              <a:gd fmla="*/ 2147483646 h 2832" name="T69"/>
              <a:gd fmla="*/ 2147483646 w 2887" name="T70"/>
              <a:gd fmla="*/ 2147483646 h 2832" name="T71"/>
              <a:gd fmla="*/ 2147483646 w 2887" name="T72"/>
              <a:gd fmla="*/ 2147483646 h 2832" name="T73"/>
              <a:gd fmla="*/ 2147483646 w 2887" name="T74"/>
              <a:gd fmla="*/ 867486956 h 283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2832" w="2887">
                <a:moveTo>
                  <a:pt x="1155" y="7"/>
                </a:moveTo>
                <a:cubicBezTo>
                  <a:pt x="1186" y="4"/>
                  <a:pt x="1216" y="0"/>
                  <a:pt x="1247" y="3"/>
                </a:cubicBezTo>
                <a:cubicBezTo>
                  <a:pt x="1283" y="4"/>
                  <a:pt x="1319" y="2"/>
                  <a:pt x="1355" y="2"/>
                </a:cubicBezTo>
                <a:cubicBezTo>
                  <a:pt x="1541" y="12"/>
                  <a:pt x="1726" y="62"/>
                  <a:pt x="1891" y="151"/>
                </a:cubicBezTo>
                <a:cubicBezTo>
                  <a:pt x="2168" y="297"/>
                  <a:pt x="2388" y="549"/>
                  <a:pt x="2495" y="843"/>
                </a:cubicBezTo>
                <a:cubicBezTo>
                  <a:pt x="2556" y="1009"/>
                  <a:pt x="2582" y="1187"/>
                  <a:pt x="2571" y="1363"/>
                </a:cubicBezTo>
                <a:cubicBezTo>
                  <a:pt x="2561" y="1538"/>
                  <a:pt x="2513" y="1710"/>
                  <a:pt x="2433" y="1865"/>
                </a:cubicBezTo>
                <a:cubicBezTo>
                  <a:pt x="2376" y="1979"/>
                  <a:pt x="2300" y="2083"/>
                  <a:pt x="2212" y="2175"/>
                </a:cubicBezTo>
                <a:cubicBezTo>
                  <a:pt x="2429" y="2360"/>
                  <a:pt x="2648" y="2544"/>
                  <a:pt x="2866" y="2728"/>
                </a:cubicBezTo>
                <a:cubicBezTo>
                  <a:pt x="2873" y="2734"/>
                  <a:pt x="2882" y="2739"/>
                  <a:pt x="2887" y="2747"/>
                </a:cubicBezTo>
                <a:cubicBezTo>
                  <a:pt x="2887" y="2752"/>
                  <a:pt x="2882" y="2755"/>
                  <a:pt x="2880" y="2759"/>
                </a:cubicBezTo>
                <a:cubicBezTo>
                  <a:pt x="2859" y="2783"/>
                  <a:pt x="2838" y="2808"/>
                  <a:pt x="2818" y="2832"/>
                </a:cubicBezTo>
                <a:cubicBezTo>
                  <a:pt x="2811" y="2828"/>
                  <a:pt x="2805" y="2823"/>
                  <a:pt x="2800" y="2818"/>
                </a:cubicBezTo>
                <a:cubicBezTo>
                  <a:pt x="2577" y="2630"/>
                  <a:pt x="2353" y="2441"/>
                  <a:pt x="2130" y="2253"/>
                </a:cubicBezTo>
                <a:cubicBezTo>
                  <a:pt x="2097" y="2280"/>
                  <a:pt x="2064" y="2307"/>
                  <a:pt x="2028" y="2332"/>
                </a:cubicBezTo>
                <a:cubicBezTo>
                  <a:pt x="1898" y="2424"/>
                  <a:pt x="1750" y="2492"/>
                  <a:pt x="1594" y="2530"/>
                </a:cubicBezTo>
                <a:cubicBezTo>
                  <a:pt x="1406" y="2576"/>
                  <a:pt x="1208" y="2579"/>
                  <a:pt x="1019" y="2539"/>
                </a:cubicBezTo>
                <a:cubicBezTo>
                  <a:pt x="723" y="2477"/>
                  <a:pt x="452" y="2306"/>
                  <a:pt x="268" y="2066"/>
                </a:cubicBezTo>
                <a:cubicBezTo>
                  <a:pt x="140" y="1901"/>
                  <a:pt x="53" y="1705"/>
                  <a:pt x="19" y="1499"/>
                </a:cubicBezTo>
                <a:cubicBezTo>
                  <a:pt x="8" y="1434"/>
                  <a:pt x="0" y="1369"/>
                  <a:pt x="2" y="1303"/>
                </a:cubicBezTo>
                <a:cubicBezTo>
                  <a:pt x="2" y="1279"/>
                  <a:pt x="3" y="1255"/>
                  <a:pt x="2" y="1231"/>
                </a:cubicBezTo>
                <a:cubicBezTo>
                  <a:pt x="9" y="1060"/>
                  <a:pt x="50" y="891"/>
                  <a:pt x="124" y="736"/>
                </a:cubicBezTo>
                <a:cubicBezTo>
                  <a:pt x="233" y="506"/>
                  <a:pt x="412" y="309"/>
                  <a:pt x="632" y="180"/>
                </a:cubicBezTo>
                <a:cubicBezTo>
                  <a:pt x="791" y="85"/>
                  <a:pt x="971" y="26"/>
                  <a:pt x="1155" y="7"/>
                </a:cubicBezTo>
                <a:close/>
                <a:moveTo>
                  <a:pt x="1248" y="112"/>
                </a:moveTo>
                <a:cubicBezTo>
                  <a:pt x="1120" y="116"/>
                  <a:pt x="992" y="142"/>
                  <a:pt x="872" y="187"/>
                </a:cubicBezTo>
                <a:cubicBezTo>
                  <a:pt x="689" y="256"/>
                  <a:pt x="524" y="372"/>
                  <a:pt x="396" y="521"/>
                </a:cubicBezTo>
                <a:cubicBezTo>
                  <a:pt x="278" y="658"/>
                  <a:pt x="191" y="823"/>
                  <a:pt x="148" y="999"/>
                </a:cubicBezTo>
                <a:cubicBezTo>
                  <a:pt x="89" y="1229"/>
                  <a:pt x="104" y="1476"/>
                  <a:pt x="188" y="1698"/>
                </a:cubicBezTo>
                <a:cubicBezTo>
                  <a:pt x="254" y="1872"/>
                  <a:pt x="363" y="2029"/>
                  <a:pt x="501" y="2153"/>
                </a:cubicBezTo>
                <a:cubicBezTo>
                  <a:pt x="614" y="2255"/>
                  <a:pt x="747" y="2335"/>
                  <a:pt x="891" y="2387"/>
                </a:cubicBezTo>
                <a:cubicBezTo>
                  <a:pt x="1053" y="2445"/>
                  <a:pt x="1228" y="2467"/>
                  <a:pt x="1399" y="2450"/>
                </a:cubicBezTo>
                <a:cubicBezTo>
                  <a:pt x="1568" y="2434"/>
                  <a:pt x="1733" y="2381"/>
                  <a:pt x="1879" y="2295"/>
                </a:cubicBezTo>
                <a:cubicBezTo>
                  <a:pt x="2130" y="2150"/>
                  <a:pt x="2323" y="1908"/>
                  <a:pt x="2409" y="1631"/>
                </a:cubicBezTo>
                <a:cubicBezTo>
                  <a:pt x="2467" y="1447"/>
                  <a:pt x="2477" y="1248"/>
                  <a:pt x="2440" y="1059"/>
                </a:cubicBezTo>
                <a:cubicBezTo>
                  <a:pt x="2411" y="909"/>
                  <a:pt x="2352" y="766"/>
                  <a:pt x="2268" y="639"/>
                </a:cubicBezTo>
                <a:cubicBezTo>
                  <a:pt x="2187" y="518"/>
                  <a:pt x="2085" y="412"/>
                  <a:pt x="1966" y="328"/>
                </a:cubicBezTo>
                <a:cubicBezTo>
                  <a:pt x="1759" y="180"/>
                  <a:pt x="1502" y="103"/>
                  <a:pt x="1248" y="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67" name="组合 66"/>
          <p:cNvGrpSpPr/>
          <p:nvPr/>
        </p:nvGrpSpPr>
        <p:grpSpPr>
          <a:xfrm>
            <a:off x="8826835" y="3492264"/>
            <a:ext cx="430006" cy="438292"/>
            <a:chOff x="3019426" y="4632325"/>
            <a:chExt cx="1482725" cy="1511300"/>
          </a:xfrm>
          <a:solidFill>
            <a:schemeClr val="tx1"/>
          </a:solidFill>
        </p:grpSpPr>
        <p:sp>
          <p:nvSpPr>
            <p:cNvPr id="68" name="Freeform 124"/>
            <p:cNvSpPr>
              <a:spLocks noEditPoints="1"/>
            </p:cNvSpPr>
            <p:nvPr/>
          </p:nvSpPr>
          <p:spPr bwMode="auto">
            <a:xfrm>
              <a:off x="3019426" y="4632325"/>
              <a:ext cx="1482725" cy="282575"/>
            </a:xfrm>
            <a:custGeom>
              <a:gdLst>
                <a:gd fmla="*/ 2012 w 5001" name="T0"/>
                <a:gd fmla="*/ 59 h 953" name="T1"/>
                <a:gd fmla="*/ 2089 w 5001" name="T2"/>
                <a:gd fmla="*/ 4 h 953" name="T3"/>
                <a:gd fmla="*/ 2149 w 5001" name="T4"/>
                <a:gd fmla="*/ 5 h 953" name="T5"/>
                <a:gd fmla="*/ 3053 w 5001" name="T6"/>
                <a:gd fmla="*/ 58 h 953" name="T7"/>
                <a:gd fmla="*/ 3148 w 5001" name="T8"/>
                <a:gd fmla="*/ 129 h 953" name="T9"/>
                <a:gd fmla="*/ 3366 w 5001" name="T10"/>
                <a:gd fmla="*/ 639 h 953" name="T11"/>
                <a:gd fmla="*/ 4889 w 5001" name="T12"/>
                <a:gd fmla="*/ 730 h 953" name="T13"/>
                <a:gd fmla="*/ 4979 w 5001" name="T14"/>
                <a:gd fmla="*/ 785 h 953" name="T15"/>
                <a:gd fmla="*/ 4969 w 5001" name="T16"/>
                <a:gd fmla="*/ 908 h 953" name="T17"/>
                <a:gd fmla="*/ 4873 w 5001" name="T18"/>
                <a:gd fmla="*/ 950 h 953" name="T19"/>
                <a:gd fmla="*/ 133 w 5001" name="T20"/>
                <a:gd fmla="*/ 669 h 953" name="T21"/>
                <a:gd fmla="*/ 72 w 5001" name="T22"/>
                <a:gd fmla="*/ 661 h 953" name="T23"/>
                <a:gd fmla="*/ 2 w 5001" name="T24"/>
                <a:gd fmla="*/ 583 h 953" name="T25"/>
                <a:gd fmla="*/ 0 w 5001" name="T26"/>
                <a:gd fmla="*/ 536 h 953" name="T27"/>
                <a:gd fmla="*/ 117 w 5001" name="T28"/>
                <a:gd fmla="*/ 447 h 953" name="T29"/>
                <a:gd fmla="*/ 1733 w 5001" name="T30"/>
                <a:gd fmla="*/ 542 h 953" name="T31"/>
                <a:gd fmla="*/ 2012 w 5001" name="T32"/>
                <a:gd fmla="*/ 59 h 953" name="T33"/>
                <a:gd fmla="*/ 2170 w 5001" name="T34"/>
                <a:gd fmla="*/ 228 h 953" name="T35"/>
                <a:gd fmla="*/ 1986 w 5001" name="T36"/>
                <a:gd fmla="*/ 545 h 953" name="T37"/>
                <a:gd fmla="*/ 1983 w 5001" name="T38"/>
                <a:gd fmla="*/ 557 h 953" name="T39"/>
                <a:gd fmla="*/ 3119 w 5001" name="T40"/>
                <a:gd fmla="*/ 624 h 953" name="T41"/>
                <a:gd fmla="*/ 2969 w 5001" name="T42"/>
                <a:gd fmla="*/ 275 h 953" name="T43"/>
                <a:gd fmla="*/ 2809 w 5001" name="T44"/>
                <a:gd fmla="*/ 265 h 953" name="T45"/>
                <a:gd fmla="*/ 2170 w 5001" name="T46"/>
                <a:gd fmla="*/ 228 h 953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953" w="5001">
                  <a:moveTo>
                    <a:pt x="2012" y="59"/>
                  </a:moveTo>
                  <a:cubicBezTo>
                    <a:pt x="2028" y="30"/>
                    <a:pt x="2057" y="10"/>
                    <a:pt x="2089" y="4"/>
                  </a:cubicBezTo>
                  <a:cubicBezTo>
                    <a:pt x="2109" y="0"/>
                    <a:pt x="2129" y="3"/>
                    <a:pt x="2149" y="5"/>
                  </a:cubicBezTo>
                  <a:cubicBezTo>
                    <a:pt x="2451" y="23"/>
                    <a:pt x="2752" y="40"/>
                    <a:pt x="3053" y="58"/>
                  </a:cubicBezTo>
                  <a:cubicBezTo>
                    <a:pt x="3095" y="61"/>
                    <a:pt x="3133" y="90"/>
                    <a:pt x="3148" y="129"/>
                  </a:cubicBezTo>
                  <a:cubicBezTo>
                    <a:pt x="3220" y="299"/>
                    <a:pt x="3294" y="469"/>
                    <a:pt x="3366" y="639"/>
                  </a:cubicBezTo>
                  <a:cubicBezTo>
                    <a:pt x="3874" y="670"/>
                    <a:pt x="4382" y="699"/>
                    <a:pt x="4889" y="730"/>
                  </a:cubicBezTo>
                  <a:cubicBezTo>
                    <a:pt x="4926" y="731"/>
                    <a:pt x="4961" y="753"/>
                    <a:pt x="4979" y="785"/>
                  </a:cubicBezTo>
                  <a:cubicBezTo>
                    <a:pt x="5001" y="823"/>
                    <a:pt x="4997" y="875"/>
                    <a:pt x="4969" y="908"/>
                  </a:cubicBezTo>
                  <a:cubicBezTo>
                    <a:pt x="4947" y="937"/>
                    <a:pt x="4910" y="953"/>
                    <a:pt x="4873" y="950"/>
                  </a:cubicBezTo>
                  <a:cubicBezTo>
                    <a:pt x="3293" y="856"/>
                    <a:pt x="1713" y="763"/>
                    <a:pt x="133" y="669"/>
                  </a:cubicBezTo>
                  <a:cubicBezTo>
                    <a:pt x="113" y="667"/>
                    <a:pt x="92" y="668"/>
                    <a:pt x="72" y="661"/>
                  </a:cubicBezTo>
                  <a:cubicBezTo>
                    <a:pt x="38" y="649"/>
                    <a:pt x="10" y="619"/>
                    <a:pt x="2" y="583"/>
                  </a:cubicBezTo>
                  <a:cubicBezTo>
                    <a:pt x="0" y="567"/>
                    <a:pt x="1" y="552"/>
                    <a:pt x="0" y="536"/>
                  </a:cubicBezTo>
                  <a:cubicBezTo>
                    <a:pt x="10" y="483"/>
                    <a:pt x="63" y="443"/>
                    <a:pt x="117" y="447"/>
                  </a:cubicBezTo>
                  <a:cubicBezTo>
                    <a:pt x="655" y="478"/>
                    <a:pt x="1194" y="511"/>
                    <a:pt x="1733" y="542"/>
                  </a:cubicBezTo>
                  <a:cubicBezTo>
                    <a:pt x="1825" y="381"/>
                    <a:pt x="1919" y="220"/>
                    <a:pt x="2012" y="59"/>
                  </a:cubicBezTo>
                  <a:close/>
                  <a:moveTo>
                    <a:pt x="2170" y="228"/>
                  </a:moveTo>
                  <a:cubicBezTo>
                    <a:pt x="2109" y="334"/>
                    <a:pt x="2047" y="440"/>
                    <a:pt x="1986" y="545"/>
                  </a:cubicBezTo>
                  <a:cubicBezTo>
                    <a:pt x="1985" y="549"/>
                    <a:pt x="1979" y="553"/>
                    <a:pt x="1983" y="557"/>
                  </a:cubicBezTo>
                  <a:cubicBezTo>
                    <a:pt x="2361" y="579"/>
                    <a:pt x="2740" y="602"/>
                    <a:pt x="3119" y="624"/>
                  </a:cubicBezTo>
                  <a:cubicBezTo>
                    <a:pt x="3069" y="508"/>
                    <a:pt x="3020" y="391"/>
                    <a:pt x="2969" y="275"/>
                  </a:cubicBezTo>
                  <a:cubicBezTo>
                    <a:pt x="2916" y="270"/>
                    <a:pt x="2862" y="269"/>
                    <a:pt x="2809" y="265"/>
                  </a:cubicBezTo>
                  <a:cubicBezTo>
                    <a:pt x="2596" y="253"/>
                    <a:pt x="2383" y="239"/>
                    <a:pt x="2170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69" name="Freeform 125"/>
            <p:cNvSpPr>
              <a:spLocks noEditPoints="1"/>
            </p:cNvSpPr>
            <p:nvPr/>
          </p:nvSpPr>
          <p:spPr bwMode="auto">
            <a:xfrm>
              <a:off x="3130551" y="4972050"/>
              <a:ext cx="1265238" cy="1171575"/>
            </a:xfrm>
            <a:custGeom>
              <a:gdLst>
                <a:gd fmla="*/ 108 w 4270" name="T0"/>
                <a:gd fmla="*/ 2 h 3966" name="T1"/>
                <a:gd fmla="*/ 158 w 4270" name="T2"/>
                <a:gd fmla="*/ 1 h 3966" name="T3"/>
                <a:gd fmla="*/ 4150 w 4270" name="T4"/>
                <a:gd fmla="*/ 1 h 3966" name="T5"/>
                <a:gd fmla="*/ 4226 w 4270" name="T6"/>
                <a:gd fmla="*/ 27 h 3966" name="T7"/>
                <a:gd fmla="*/ 4263 w 4270" name="T8"/>
                <a:gd fmla="*/ 131 h 3966" name="T9"/>
                <a:gd fmla="*/ 3606 w 4270" name="T10"/>
                <a:gd fmla="*/ 3872 h 3966" name="T11"/>
                <a:gd fmla="*/ 3536 w 4270" name="T12"/>
                <a:gd fmla="*/ 3957 h 3966" name="T13"/>
                <a:gd fmla="*/ 3462 w 4270" name="T14"/>
                <a:gd fmla="*/ 3964 h 3966" name="T15"/>
                <a:gd fmla="*/ 830 w 4270" name="T16"/>
                <a:gd fmla="*/ 3964 h 3966" name="T17"/>
                <a:gd fmla="*/ 757 w 4270" name="T18"/>
                <a:gd fmla="*/ 3962 h 3966" name="T19"/>
                <a:gd fmla="*/ 669 w 4270" name="T20"/>
                <a:gd fmla="*/ 3871 h 3966" name="T21"/>
                <a:gd fmla="*/ 13 w 4270" name="T22"/>
                <a:gd fmla="*/ 130 h 3966" name="T23"/>
                <a:gd fmla="*/ 108 w 4270" name="T24"/>
                <a:gd fmla="*/ 2 h 3966" name="T25"/>
                <a:gd fmla="*/ 254 w 4270" name="T26"/>
                <a:gd fmla="*/ 222 h 3966" name="T27"/>
                <a:gd fmla="*/ 640 w 4270" name="T28"/>
                <a:gd fmla="*/ 2426 h 3966" name="T29"/>
                <a:gd fmla="*/ 871 w 4270" name="T30"/>
                <a:gd fmla="*/ 3743 h 3966" name="T31"/>
                <a:gd fmla="*/ 2082 w 4270" name="T32"/>
                <a:gd fmla="*/ 3743 h 3966" name="T33"/>
                <a:gd fmla="*/ 3405 w 4270" name="T34"/>
                <a:gd fmla="*/ 3743 h 3966" name="T35"/>
                <a:gd fmla="*/ 4022 w 4270" name="T36"/>
                <a:gd fmla="*/ 222 h 3966" name="T37"/>
                <a:gd fmla="*/ 3086 w 4270" name="T38"/>
                <a:gd fmla="*/ 222 h 3966" name="T39"/>
                <a:gd fmla="*/ 254 w 4270" name="T40"/>
                <a:gd fmla="*/ 222 h 396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66" w="4270">
                  <a:moveTo>
                    <a:pt x="108" y="2"/>
                  </a:moveTo>
                  <a:cubicBezTo>
                    <a:pt x="125" y="0"/>
                    <a:pt x="141" y="1"/>
                    <a:pt x="158" y="1"/>
                  </a:cubicBezTo>
                  <a:cubicBezTo>
                    <a:pt x="1489" y="1"/>
                    <a:pt x="2819" y="1"/>
                    <a:pt x="4150" y="1"/>
                  </a:cubicBezTo>
                  <a:cubicBezTo>
                    <a:pt x="4177" y="0"/>
                    <a:pt x="4205" y="9"/>
                    <a:pt x="4226" y="27"/>
                  </a:cubicBezTo>
                  <a:cubicBezTo>
                    <a:pt x="4255" y="52"/>
                    <a:pt x="4270" y="93"/>
                    <a:pt x="4263" y="131"/>
                  </a:cubicBezTo>
                  <a:cubicBezTo>
                    <a:pt x="4044" y="1378"/>
                    <a:pt x="3825" y="2625"/>
                    <a:pt x="3606" y="3872"/>
                  </a:cubicBezTo>
                  <a:cubicBezTo>
                    <a:pt x="3600" y="3910"/>
                    <a:pt x="3573" y="3944"/>
                    <a:pt x="3536" y="3957"/>
                  </a:cubicBezTo>
                  <a:cubicBezTo>
                    <a:pt x="3513" y="3966"/>
                    <a:pt x="3487" y="3964"/>
                    <a:pt x="3462" y="3964"/>
                  </a:cubicBezTo>
                  <a:cubicBezTo>
                    <a:pt x="2585" y="3964"/>
                    <a:pt x="1707" y="3964"/>
                    <a:pt x="830" y="3964"/>
                  </a:cubicBezTo>
                  <a:cubicBezTo>
                    <a:pt x="806" y="3963"/>
                    <a:pt x="781" y="3966"/>
                    <a:pt x="757" y="3962"/>
                  </a:cubicBezTo>
                  <a:cubicBezTo>
                    <a:pt x="712" y="3954"/>
                    <a:pt x="675" y="3916"/>
                    <a:pt x="669" y="3871"/>
                  </a:cubicBezTo>
                  <a:cubicBezTo>
                    <a:pt x="450" y="2624"/>
                    <a:pt x="231" y="1377"/>
                    <a:pt x="13" y="130"/>
                  </a:cubicBezTo>
                  <a:cubicBezTo>
                    <a:pt x="0" y="70"/>
                    <a:pt x="47" y="7"/>
                    <a:pt x="108" y="2"/>
                  </a:cubicBezTo>
                  <a:close/>
                  <a:moveTo>
                    <a:pt x="254" y="222"/>
                  </a:moveTo>
                  <a:cubicBezTo>
                    <a:pt x="382" y="957"/>
                    <a:pt x="511" y="1692"/>
                    <a:pt x="640" y="2426"/>
                  </a:cubicBezTo>
                  <a:cubicBezTo>
                    <a:pt x="717" y="2865"/>
                    <a:pt x="795" y="3304"/>
                    <a:pt x="871" y="3743"/>
                  </a:cubicBezTo>
                  <a:cubicBezTo>
                    <a:pt x="1275" y="3744"/>
                    <a:pt x="1678" y="3743"/>
                    <a:pt x="2082" y="3743"/>
                  </a:cubicBezTo>
                  <a:cubicBezTo>
                    <a:pt x="2523" y="3743"/>
                    <a:pt x="2964" y="3744"/>
                    <a:pt x="3405" y="3743"/>
                  </a:cubicBezTo>
                  <a:cubicBezTo>
                    <a:pt x="3610" y="2569"/>
                    <a:pt x="3816" y="1396"/>
                    <a:pt x="4022" y="222"/>
                  </a:cubicBezTo>
                  <a:cubicBezTo>
                    <a:pt x="3710" y="221"/>
                    <a:pt x="3398" y="222"/>
                    <a:pt x="3086" y="222"/>
                  </a:cubicBezTo>
                  <a:cubicBezTo>
                    <a:pt x="2142" y="222"/>
                    <a:pt x="1198" y="222"/>
                    <a:pt x="254" y="2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sp>
        <p:nvSpPr>
          <p:cNvPr id="70" name="Freeform 13"/>
          <p:cNvSpPr/>
          <p:nvPr/>
        </p:nvSpPr>
        <p:spPr bwMode="auto">
          <a:xfrm>
            <a:off x="4315250" y="3494113"/>
            <a:ext cx="412352" cy="434596"/>
          </a:xfrm>
          <a:custGeom>
            <a:gdLst>
              <a:gd fmla="*/ 2147483646 w 1555" name="T0"/>
              <a:gd fmla="*/ 1881676938 h 1651" name="T1"/>
              <a:gd fmla="*/ 2147483646 w 1555" name="T2"/>
              <a:gd fmla="*/ 160454975 h 1651" name="T3"/>
              <a:gd fmla="*/ 2147483646 w 1555" name="T4"/>
              <a:gd fmla="*/ 1225302838 h 1651" name="T5"/>
              <a:gd fmla="*/ 2147483646 w 1555" name="T6"/>
              <a:gd fmla="*/ 1575381025 h 1651" name="T7"/>
              <a:gd fmla="*/ 2147483646 w 1555" name="T8"/>
              <a:gd fmla="*/ 2147483646 h 1651" name="T9"/>
              <a:gd fmla="*/ 2147483646 w 1555" name="T10"/>
              <a:gd fmla="*/ 2147483646 h 1651" name="T11"/>
              <a:gd fmla="*/ 2147483646 w 1555" name="T12"/>
              <a:gd fmla="*/ 2147483646 h 1651" name="T13"/>
              <a:gd fmla="*/ 2147483646 w 1555" name="T14"/>
              <a:gd fmla="*/ 2147483646 h 1651" name="T15"/>
              <a:gd fmla="*/ 2147483646 w 1555" name="T16"/>
              <a:gd fmla="*/ 2147483646 h 1651" name="T17"/>
              <a:gd fmla="*/ 2147483646 w 1555" name="T18"/>
              <a:gd fmla="*/ 2147483646 h 1651" name="T19"/>
              <a:gd fmla="*/ 2147483646 w 1555" name="T20"/>
              <a:gd fmla="*/ 2147483646 h 1651" name="T21"/>
              <a:gd fmla="*/ 2147483646 w 1555" name="T22"/>
              <a:gd fmla="*/ 2147483646 h 1651" name="T23"/>
              <a:gd fmla="*/ 2147483646 w 1555" name="T24"/>
              <a:gd fmla="*/ 2147483646 h 1651" name="T25"/>
              <a:gd fmla="*/ 2147483646 w 1555" name="T26"/>
              <a:gd fmla="*/ 2147483646 h 1651" name="T27"/>
              <a:gd fmla="*/ 2147483646 w 1555" name="T28"/>
              <a:gd fmla="*/ 2147483646 h 1651" name="T29"/>
              <a:gd fmla="*/ 2147483646 w 1555" name="T30"/>
              <a:gd fmla="*/ 2147483646 h 1651" name="T31"/>
              <a:gd fmla="*/ 2147483646 w 1555" name="T32"/>
              <a:gd fmla="*/ 2147483646 h 1651" name="T33"/>
              <a:gd fmla="*/ 2147483646 w 1555" name="T34"/>
              <a:gd fmla="*/ 2147483646 h 1651" name="T35"/>
              <a:gd fmla="*/ 2147483646 w 1555" name="T36"/>
              <a:gd fmla="*/ 2147483646 h 1651" name="T37"/>
              <a:gd fmla="*/ 2147483646 w 1555" name="T38"/>
              <a:gd fmla="*/ 2147483646 h 1651" name="T39"/>
              <a:gd fmla="*/ 2147483646 w 1555" name="T40"/>
              <a:gd fmla="*/ 2147483646 h 1651" name="T41"/>
              <a:gd fmla="*/ 2147483646 w 1555" name="T42"/>
              <a:gd fmla="*/ 2147483646 h 1651" name="T43"/>
              <a:gd fmla="*/ 2147483646 w 1555" name="T44"/>
              <a:gd fmla="*/ 2147483646 h 1651" name="T45"/>
              <a:gd fmla="*/ 2147483646 w 1555" name="T46"/>
              <a:gd fmla="*/ 2147483646 h 1651" name="T47"/>
              <a:gd fmla="*/ 2147483646 w 1555" name="T48"/>
              <a:gd fmla="*/ 2147483646 h 1651" name="T49"/>
              <a:gd fmla="*/ 2147483646 w 1555" name="T50"/>
              <a:gd fmla="*/ 2147483646 h 1651" name="T51"/>
              <a:gd fmla="*/ 2147483646 w 1555" name="T52"/>
              <a:gd fmla="*/ 2147483646 h 1651" name="T53"/>
              <a:gd fmla="*/ 2147483646 w 1555" name="T54"/>
              <a:gd fmla="*/ 2147483646 h 1651" name="T55"/>
              <a:gd fmla="*/ 2147483646 w 1555" name="T56"/>
              <a:gd fmla="*/ 2147483646 h 1651" name="T57"/>
              <a:gd fmla="*/ 2147483646 w 1555" name="T58"/>
              <a:gd fmla="*/ 2147483646 h 1651" name="T59"/>
              <a:gd fmla="*/ 2147483646 w 1555" name="T60"/>
              <a:gd fmla="*/ 2147483646 h 1651" name="T61"/>
              <a:gd fmla="*/ 2147483646 w 1555" name="T62"/>
              <a:gd fmla="*/ 1765003992 h 1651" name="T63"/>
              <a:gd fmla="*/ 2147483646 w 1555" name="T64"/>
              <a:gd fmla="*/ 2147483646 h 1651" name="T65"/>
              <a:gd fmla="*/ 2147483646 w 1555" name="T66"/>
              <a:gd fmla="*/ 2147483646 h 1651" name="T67"/>
              <a:gd fmla="*/ 2147483646 w 1555" name="T68"/>
              <a:gd fmla="*/ 2147483646 h 1651" name="T69"/>
              <a:gd fmla="*/ 2147483646 w 1555" name="T70"/>
              <a:gd fmla="*/ 2147483646 h 1651" name="T71"/>
              <a:gd fmla="*/ 2147483646 w 1555" name="T72"/>
              <a:gd fmla="*/ 2147483646 h 1651" name="T73"/>
              <a:gd fmla="*/ 2147483646 w 1555" name="T74"/>
              <a:gd fmla="*/ 2147483646 h 1651" name="T75"/>
              <a:gd fmla="*/ 2147483646 w 1555" name="T76"/>
              <a:gd fmla="*/ 2147483646 h 1651" name="T77"/>
              <a:gd fmla="*/ 2147483646 w 1555" name="T78"/>
              <a:gd fmla="*/ 2147483646 h 1651" name="T79"/>
              <a:gd fmla="*/ 2147483646 w 1555" name="T80"/>
              <a:gd fmla="*/ 2147483646 h 1651" name="T81"/>
              <a:gd fmla="*/ 2147483646 w 1555" name="T82"/>
              <a:gd fmla="*/ 2147483646 h 1651" name="T83"/>
              <a:gd fmla="*/ 2147483646 w 1555" name="T84"/>
              <a:gd fmla="*/ 2147483646 h 1651" name="T85"/>
              <a:gd fmla="*/ 2147483646 w 1555" name="T86"/>
              <a:gd fmla="*/ 2147483646 h 1651" name="T87"/>
              <a:gd fmla="*/ 2147483646 w 1555" name="T88"/>
              <a:gd fmla="*/ 2147483646 h 1651" name="T89"/>
              <a:gd fmla="*/ 1561237410 w 1555" name="T90"/>
              <a:gd fmla="*/ 2147483646 h 1651" name="T91"/>
              <a:gd fmla="*/ 683975753 w 1555" name="T92"/>
              <a:gd fmla="*/ 2147483646 h 1651" name="T93"/>
              <a:gd fmla="*/ 193285659 w 1555" name="T94"/>
              <a:gd fmla="*/ 2147483646 h 1651" name="T95"/>
              <a:gd fmla="*/ 1293555187 w 1555" name="T96"/>
              <a:gd fmla="*/ 2147483646 h 1651" name="T97"/>
              <a:gd fmla="*/ 2147483646 w 1555" name="T98"/>
              <a:gd fmla="*/ 2147483646 h 1651" name="T99"/>
              <a:gd fmla="*/ 2147483646 w 1555" name="T100"/>
              <a:gd fmla="*/ 2147483646 h 1651" name="T101"/>
              <a:gd fmla="*/ 2147483646 w 1555" name="T102"/>
              <a:gd fmla="*/ 2147483646 h 1651" name="T103"/>
              <a:gd fmla="*/ 2147483646 w 1555" name="T104"/>
              <a:gd fmla="*/ 2147483646 h 1651" name="T105"/>
              <a:gd fmla="*/ 2147483646 w 1555" name="T106"/>
              <a:gd fmla="*/ 2147483646 h 1651" name="T107"/>
              <a:gd fmla="*/ 2147483646 w 1555" name="T108"/>
              <a:gd fmla="*/ 2147483646 h 1651" name="T109"/>
              <a:gd fmla="*/ 2147483646 w 1555" name="T110"/>
              <a:gd fmla="*/ 2147483646 h 1651" name="T111"/>
              <a:gd fmla="*/ 2147483646 w 1555" name="T112"/>
              <a:gd fmla="*/ 2147483646 h 1651" name="T113"/>
              <a:gd fmla="*/ 2147483646 w 1555" name="T114"/>
              <a:gd fmla="*/ 1881676938 h 1651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1651" w="1555">
                <a:moveTo>
                  <a:pt x="420" y="129"/>
                </a:moveTo>
                <a:cubicBezTo>
                  <a:pt x="486" y="62"/>
                  <a:pt x="575" y="20"/>
                  <a:pt x="669" y="11"/>
                </a:cubicBezTo>
                <a:cubicBezTo>
                  <a:pt x="786" y="0"/>
                  <a:pt x="902" y="34"/>
                  <a:pt x="1007" y="84"/>
                </a:cubicBezTo>
                <a:cubicBezTo>
                  <a:pt x="1027" y="95"/>
                  <a:pt x="1050" y="99"/>
                  <a:pt x="1071" y="108"/>
                </a:cubicBezTo>
                <a:cubicBezTo>
                  <a:pt x="1125" y="131"/>
                  <a:pt x="1173" y="169"/>
                  <a:pt x="1206" y="217"/>
                </a:cubicBezTo>
                <a:cubicBezTo>
                  <a:pt x="1249" y="280"/>
                  <a:pt x="1267" y="356"/>
                  <a:pt x="1271" y="430"/>
                </a:cubicBezTo>
                <a:cubicBezTo>
                  <a:pt x="1277" y="521"/>
                  <a:pt x="1264" y="611"/>
                  <a:pt x="1241" y="698"/>
                </a:cubicBezTo>
                <a:cubicBezTo>
                  <a:pt x="1275" y="737"/>
                  <a:pt x="1293" y="791"/>
                  <a:pt x="1285" y="842"/>
                </a:cubicBezTo>
                <a:cubicBezTo>
                  <a:pt x="1276" y="905"/>
                  <a:pt x="1242" y="966"/>
                  <a:pt x="1189" y="1004"/>
                </a:cubicBezTo>
                <a:cubicBezTo>
                  <a:pt x="1178" y="1076"/>
                  <a:pt x="1145" y="1143"/>
                  <a:pt x="1110" y="1207"/>
                </a:cubicBezTo>
                <a:cubicBezTo>
                  <a:pt x="1104" y="1223"/>
                  <a:pt x="1104" y="1241"/>
                  <a:pt x="1102" y="1258"/>
                </a:cubicBezTo>
                <a:cubicBezTo>
                  <a:pt x="1101" y="1272"/>
                  <a:pt x="1099" y="1286"/>
                  <a:pt x="1103" y="1300"/>
                </a:cubicBezTo>
                <a:cubicBezTo>
                  <a:pt x="1142" y="1322"/>
                  <a:pt x="1183" y="1340"/>
                  <a:pt x="1223" y="1360"/>
                </a:cubicBezTo>
                <a:cubicBezTo>
                  <a:pt x="1321" y="1406"/>
                  <a:pt x="1420" y="1454"/>
                  <a:pt x="1505" y="1523"/>
                </a:cubicBezTo>
                <a:cubicBezTo>
                  <a:pt x="1523" y="1539"/>
                  <a:pt x="1548" y="1555"/>
                  <a:pt x="1550" y="1582"/>
                </a:cubicBezTo>
                <a:cubicBezTo>
                  <a:pt x="1555" y="1616"/>
                  <a:pt x="1523" y="1648"/>
                  <a:pt x="1489" y="1643"/>
                </a:cubicBezTo>
                <a:cubicBezTo>
                  <a:pt x="1463" y="1642"/>
                  <a:pt x="1447" y="1617"/>
                  <a:pt x="1427" y="1603"/>
                </a:cubicBezTo>
                <a:cubicBezTo>
                  <a:pt x="1322" y="1522"/>
                  <a:pt x="1196" y="1472"/>
                  <a:pt x="1078" y="1413"/>
                </a:cubicBezTo>
                <a:cubicBezTo>
                  <a:pt x="1055" y="1401"/>
                  <a:pt x="1031" y="1389"/>
                  <a:pt x="1014" y="1369"/>
                </a:cubicBezTo>
                <a:cubicBezTo>
                  <a:pt x="994" y="1343"/>
                  <a:pt x="990" y="1310"/>
                  <a:pt x="989" y="1278"/>
                </a:cubicBezTo>
                <a:cubicBezTo>
                  <a:pt x="990" y="1241"/>
                  <a:pt x="995" y="1203"/>
                  <a:pt x="1004" y="1167"/>
                </a:cubicBezTo>
                <a:cubicBezTo>
                  <a:pt x="1034" y="1117"/>
                  <a:pt x="1061" y="1064"/>
                  <a:pt x="1076" y="1008"/>
                </a:cubicBezTo>
                <a:cubicBezTo>
                  <a:pt x="1082" y="983"/>
                  <a:pt x="1078" y="958"/>
                  <a:pt x="1077" y="934"/>
                </a:cubicBezTo>
                <a:cubicBezTo>
                  <a:pt x="1096" y="926"/>
                  <a:pt x="1116" y="922"/>
                  <a:pt x="1131" y="908"/>
                </a:cubicBezTo>
                <a:cubicBezTo>
                  <a:pt x="1153" y="889"/>
                  <a:pt x="1168" y="862"/>
                  <a:pt x="1174" y="834"/>
                </a:cubicBezTo>
                <a:cubicBezTo>
                  <a:pt x="1180" y="807"/>
                  <a:pt x="1168" y="777"/>
                  <a:pt x="1146" y="761"/>
                </a:cubicBezTo>
                <a:cubicBezTo>
                  <a:pt x="1135" y="753"/>
                  <a:pt x="1124" y="745"/>
                  <a:pt x="1113" y="737"/>
                </a:cubicBezTo>
                <a:cubicBezTo>
                  <a:pt x="1144" y="648"/>
                  <a:pt x="1163" y="553"/>
                  <a:pt x="1162" y="458"/>
                </a:cubicBezTo>
                <a:cubicBezTo>
                  <a:pt x="1160" y="394"/>
                  <a:pt x="1148" y="326"/>
                  <a:pt x="1109" y="274"/>
                </a:cubicBezTo>
                <a:cubicBezTo>
                  <a:pt x="1088" y="245"/>
                  <a:pt x="1058" y="223"/>
                  <a:pt x="1025" y="209"/>
                </a:cubicBezTo>
                <a:cubicBezTo>
                  <a:pt x="1009" y="202"/>
                  <a:pt x="991" y="200"/>
                  <a:pt x="976" y="192"/>
                </a:cubicBezTo>
                <a:cubicBezTo>
                  <a:pt x="890" y="150"/>
                  <a:pt x="797" y="118"/>
                  <a:pt x="701" y="121"/>
                </a:cubicBezTo>
                <a:cubicBezTo>
                  <a:pt x="633" y="122"/>
                  <a:pt x="565" y="146"/>
                  <a:pt x="515" y="192"/>
                </a:cubicBezTo>
                <a:cubicBezTo>
                  <a:pt x="485" y="217"/>
                  <a:pt x="462" y="249"/>
                  <a:pt x="440" y="281"/>
                </a:cubicBezTo>
                <a:cubicBezTo>
                  <a:pt x="405" y="334"/>
                  <a:pt x="399" y="400"/>
                  <a:pt x="398" y="462"/>
                </a:cubicBezTo>
                <a:cubicBezTo>
                  <a:pt x="398" y="558"/>
                  <a:pt x="417" y="653"/>
                  <a:pt x="438" y="747"/>
                </a:cubicBezTo>
                <a:cubicBezTo>
                  <a:pt x="420" y="759"/>
                  <a:pt x="397" y="767"/>
                  <a:pt x="387" y="788"/>
                </a:cubicBezTo>
                <a:cubicBezTo>
                  <a:pt x="372" y="814"/>
                  <a:pt x="378" y="847"/>
                  <a:pt x="388" y="874"/>
                </a:cubicBezTo>
                <a:cubicBezTo>
                  <a:pt x="399" y="901"/>
                  <a:pt x="414" y="928"/>
                  <a:pt x="441" y="942"/>
                </a:cubicBezTo>
                <a:cubicBezTo>
                  <a:pt x="458" y="949"/>
                  <a:pt x="477" y="951"/>
                  <a:pt x="495" y="956"/>
                </a:cubicBezTo>
                <a:cubicBezTo>
                  <a:pt x="495" y="985"/>
                  <a:pt x="490" y="1014"/>
                  <a:pt x="500" y="1042"/>
                </a:cubicBezTo>
                <a:cubicBezTo>
                  <a:pt x="514" y="1080"/>
                  <a:pt x="537" y="1114"/>
                  <a:pt x="563" y="1144"/>
                </a:cubicBezTo>
                <a:cubicBezTo>
                  <a:pt x="590" y="1207"/>
                  <a:pt x="605" y="1278"/>
                  <a:pt x="591" y="1346"/>
                </a:cubicBezTo>
                <a:cubicBezTo>
                  <a:pt x="581" y="1390"/>
                  <a:pt x="539" y="1415"/>
                  <a:pt x="502" y="1436"/>
                </a:cubicBezTo>
                <a:cubicBezTo>
                  <a:pt x="391" y="1494"/>
                  <a:pt x="271" y="1533"/>
                  <a:pt x="159" y="1588"/>
                </a:cubicBezTo>
                <a:cubicBezTo>
                  <a:pt x="140" y="1599"/>
                  <a:pt x="117" y="1606"/>
                  <a:pt x="105" y="1626"/>
                </a:cubicBezTo>
                <a:cubicBezTo>
                  <a:pt x="92" y="1644"/>
                  <a:pt x="66" y="1651"/>
                  <a:pt x="46" y="1643"/>
                </a:cubicBezTo>
                <a:cubicBezTo>
                  <a:pt x="14" y="1634"/>
                  <a:pt x="0" y="1595"/>
                  <a:pt x="13" y="1566"/>
                </a:cubicBezTo>
                <a:cubicBezTo>
                  <a:pt x="28" y="1535"/>
                  <a:pt x="58" y="1517"/>
                  <a:pt x="87" y="1500"/>
                </a:cubicBezTo>
                <a:cubicBezTo>
                  <a:pt x="192" y="1445"/>
                  <a:pt x="305" y="1408"/>
                  <a:pt x="412" y="1357"/>
                </a:cubicBezTo>
                <a:cubicBezTo>
                  <a:pt x="437" y="1345"/>
                  <a:pt x="462" y="1333"/>
                  <a:pt x="483" y="1317"/>
                </a:cubicBezTo>
                <a:cubicBezTo>
                  <a:pt x="489" y="1278"/>
                  <a:pt x="480" y="1240"/>
                  <a:pt x="467" y="1204"/>
                </a:cubicBezTo>
                <a:cubicBezTo>
                  <a:pt x="429" y="1155"/>
                  <a:pt x="396" y="1100"/>
                  <a:pt x="385" y="1039"/>
                </a:cubicBezTo>
                <a:cubicBezTo>
                  <a:pt x="322" y="1004"/>
                  <a:pt x="285" y="935"/>
                  <a:pt x="271" y="866"/>
                </a:cubicBezTo>
                <a:cubicBezTo>
                  <a:pt x="259" y="807"/>
                  <a:pt x="274" y="744"/>
                  <a:pt x="314" y="699"/>
                </a:cubicBezTo>
                <a:cubicBezTo>
                  <a:pt x="296" y="608"/>
                  <a:pt x="284" y="515"/>
                  <a:pt x="288" y="422"/>
                </a:cubicBezTo>
                <a:cubicBezTo>
                  <a:pt x="292" y="351"/>
                  <a:pt x="307" y="277"/>
                  <a:pt x="348" y="218"/>
                </a:cubicBezTo>
                <a:cubicBezTo>
                  <a:pt x="371" y="187"/>
                  <a:pt x="393" y="155"/>
                  <a:pt x="420" y="1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72" name="Freeform 5"/>
          <p:cNvSpPr>
            <a:spLocks noEditPoints="1"/>
          </p:cNvSpPr>
          <p:nvPr/>
        </p:nvSpPr>
        <p:spPr bwMode="auto">
          <a:xfrm>
            <a:off x="699950" y="4523664"/>
            <a:ext cx="562944" cy="559270"/>
          </a:xfrm>
          <a:custGeom>
            <a:gdLst>
              <a:gd fmla="*/ 112 w 128" name="T0"/>
              <a:gd fmla="*/ 0 h 128" name="T1"/>
              <a:gd fmla="*/ 16 w 128" name="T2"/>
              <a:gd fmla="*/ 0 h 128" name="T3"/>
              <a:gd fmla="*/ 0 w 128" name="T4"/>
              <a:gd fmla="*/ 16 h 128" name="T5"/>
              <a:gd fmla="*/ 0 w 128" name="T6"/>
              <a:gd fmla="*/ 112 h 128" name="T7"/>
              <a:gd fmla="*/ 16 w 128" name="T8"/>
              <a:gd fmla="*/ 128 h 128" name="T9"/>
              <a:gd fmla="*/ 112 w 128" name="T10"/>
              <a:gd fmla="*/ 128 h 128" name="T11"/>
              <a:gd fmla="*/ 128 w 128" name="T12"/>
              <a:gd fmla="*/ 112 h 128" name="T13"/>
              <a:gd fmla="*/ 128 w 128" name="T14"/>
              <a:gd fmla="*/ 16 h 128" name="T15"/>
              <a:gd fmla="*/ 112 w 128" name="T16"/>
              <a:gd fmla="*/ 0 h 128" name="T17"/>
              <a:gd fmla="*/ 32 w 128" name="T18"/>
              <a:gd fmla="*/ 8 h 128" name="T19"/>
              <a:gd fmla="*/ 96 w 128" name="T20"/>
              <a:gd fmla="*/ 8 h 128" name="T21"/>
              <a:gd fmla="*/ 96 w 128" name="T22"/>
              <a:gd fmla="*/ 44 h 128" name="T23"/>
              <a:gd fmla="*/ 92 w 128" name="T24"/>
              <a:gd fmla="*/ 48 h 128" name="T25"/>
              <a:gd fmla="*/ 36 w 128" name="T26"/>
              <a:gd fmla="*/ 48 h 128" name="T27"/>
              <a:gd fmla="*/ 32 w 128" name="T28"/>
              <a:gd fmla="*/ 44 h 128" name="T29"/>
              <a:gd fmla="*/ 32 w 128" name="T30"/>
              <a:gd fmla="*/ 8 h 128" name="T31"/>
              <a:gd fmla="*/ 120 w 128" name="T32"/>
              <a:gd fmla="*/ 112 h 128" name="T33"/>
              <a:gd fmla="*/ 112 w 128" name="T34"/>
              <a:gd fmla="*/ 120 h 128" name="T35"/>
              <a:gd fmla="*/ 16 w 128" name="T36"/>
              <a:gd fmla="*/ 120 h 128" name="T37"/>
              <a:gd fmla="*/ 8 w 128" name="T38"/>
              <a:gd fmla="*/ 112 h 128" name="T39"/>
              <a:gd fmla="*/ 8 w 128" name="T40"/>
              <a:gd fmla="*/ 16 h 128" name="T41"/>
              <a:gd fmla="*/ 16 w 128" name="T42"/>
              <a:gd fmla="*/ 8 h 128" name="T43"/>
              <a:gd fmla="*/ 24 w 128" name="T44"/>
              <a:gd fmla="*/ 8 h 128" name="T45"/>
              <a:gd fmla="*/ 24 w 128" name="T46"/>
              <a:gd fmla="*/ 48 h 128" name="T47"/>
              <a:gd fmla="*/ 32 w 128" name="T48"/>
              <a:gd fmla="*/ 56 h 128" name="T49"/>
              <a:gd fmla="*/ 96 w 128" name="T50"/>
              <a:gd fmla="*/ 56 h 128" name="T51"/>
              <a:gd fmla="*/ 104 w 128" name="T52"/>
              <a:gd fmla="*/ 48 h 128" name="T53"/>
              <a:gd fmla="*/ 104 w 128" name="T54"/>
              <a:gd fmla="*/ 8 h 128" name="T55"/>
              <a:gd fmla="*/ 112 w 128" name="T56"/>
              <a:gd fmla="*/ 8 h 128" name="T57"/>
              <a:gd fmla="*/ 120 w 128" name="T58"/>
              <a:gd fmla="*/ 16 h 128" name="T59"/>
              <a:gd fmla="*/ 120 w 128" name="T60"/>
              <a:gd fmla="*/ 112 h 128" name="T61"/>
              <a:gd fmla="*/ 76 w 128" name="T62"/>
              <a:gd fmla="*/ 40 h 128" name="T63"/>
              <a:gd fmla="*/ 80 w 128" name="T64"/>
              <a:gd fmla="*/ 36 h 128" name="T65"/>
              <a:gd fmla="*/ 80 w 128" name="T66"/>
              <a:gd fmla="*/ 20 h 128" name="T67"/>
              <a:gd fmla="*/ 76 w 128" name="T68"/>
              <a:gd fmla="*/ 16 h 128" name="T69"/>
              <a:gd fmla="*/ 72 w 128" name="T70"/>
              <a:gd fmla="*/ 20 h 128" name="T71"/>
              <a:gd fmla="*/ 72 w 128" name="T72"/>
              <a:gd fmla="*/ 36 h 128" name="T73"/>
              <a:gd fmla="*/ 76 w 128" name="T74"/>
              <a:gd fmla="*/ 40 h 128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28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8"/>
                </a:moveTo>
                <a:cubicBezTo>
                  <a:pt x="34" y="8"/>
                  <a:pt x="94" y="8"/>
                  <a:pt x="96" y="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6"/>
                  <a:pt x="94" y="48"/>
                  <a:pt x="92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46"/>
                  <a:pt x="32" y="44"/>
                </a:cubicBezTo>
                <a:lnTo>
                  <a:pt x="32" y="8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2"/>
                  <a:pt x="28" y="56"/>
                  <a:pt x="32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0" y="56"/>
                  <a:pt x="104" y="52"/>
                  <a:pt x="104" y="4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76" y="40"/>
                </a:moveTo>
                <a:cubicBezTo>
                  <a:pt x="78" y="40"/>
                  <a:pt x="80" y="38"/>
                  <a:pt x="80" y="36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8"/>
                  <a:pt x="74" y="40"/>
                  <a:pt x="76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3" name="Freeform 9"/>
          <p:cNvSpPr>
            <a:spLocks noEditPoints="1"/>
          </p:cNvSpPr>
          <p:nvPr/>
        </p:nvSpPr>
        <p:spPr bwMode="auto">
          <a:xfrm>
            <a:off x="1811031" y="4529736"/>
            <a:ext cx="625780" cy="547126"/>
          </a:xfrm>
          <a:custGeom>
            <a:gdLst>
              <a:gd fmla="*/ 120 w 128" name="T0"/>
              <a:gd fmla="*/ 48 h 112" name="T1"/>
              <a:gd fmla="*/ 96 w 128" name="T2"/>
              <a:gd fmla="*/ 64 h 112" name="T3"/>
              <a:gd fmla="*/ 90 w 128" name="T4"/>
              <a:gd fmla="*/ 52 h 112" name="T5"/>
              <a:gd fmla="*/ 104 w 128" name="T6"/>
              <a:gd fmla="*/ 28 h 112" name="T7"/>
              <a:gd fmla="*/ 76 w 128" name="T8"/>
              <a:gd fmla="*/ 0 h 112" name="T9"/>
              <a:gd fmla="*/ 48 w 128" name="T10"/>
              <a:gd fmla="*/ 28 h 112" name="T11"/>
              <a:gd fmla="*/ 56 w 128" name="T12"/>
              <a:gd fmla="*/ 48 h 112" name="T13"/>
              <a:gd fmla="*/ 42 w 128" name="T14"/>
              <a:gd fmla="*/ 48 h 112" name="T15"/>
              <a:gd fmla="*/ 48 w 128" name="T16"/>
              <a:gd fmla="*/ 32 h 112" name="T17"/>
              <a:gd fmla="*/ 24 w 128" name="T18"/>
              <a:gd fmla="*/ 8 h 112" name="T19"/>
              <a:gd fmla="*/ 0 w 128" name="T20"/>
              <a:gd fmla="*/ 32 h 112" name="T21"/>
              <a:gd fmla="*/ 8 w 128" name="T22"/>
              <a:gd fmla="*/ 50 h 112" name="T23"/>
              <a:gd fmla="*/ 0 w 128" name="T24"/>
              <a:gd fmla="*/ 64 h 112" name="T25"/>
              <a:gd fmla="*/ 0 w 128" name="T26"/>
              <a:gd fmla="*/ 96 h 112" name="T27"/>
              <a:gd fmla="*/ 16 w 128" name="T28"/>
              <a:gd fmla="*/ 112 h 112" name="T29"/>
              <a:gd fmla="*/ 80 w 128" name="T30"/>
              <a:gd fmla="*/ 112 h 112" name="T31"/>
              <a:gd fmla="*/ 96 w 128" name="T32"/>
              <a:gd fmla="*/ 96 h 112" name="T33"/>
              <a:gd fmla="*/ 96 w 128" name="T34"/>
              <a:gd fmla="*/ 92 h 112" name="T35"/>
              <a:gd fmla="*/ 120 w 128" name="T36"/>
              <a:gd fmla="*/ 112 h 112" name="T37"/>
              <a:gd fmla="*/ 128 w 128" name="T38"/>
              <a:gd fmla="*/ 104 h 112" name="T39"/>
              <a:gd fmla="*/ 128 w 128" name="T40"/>
              <a:gd fmla="*/ 56 h 112" name="T41"/>
              <a:gd fmla="*/ 120 w 128" name="T42"/>
              <a:gd fmla="*/ 48 h 112" name="T43"/>
              <a:gd fmla="*/ 8 w 128" name="T44"/>
              <a:gd fmla="*/ 32 h 112" name="T45"/>
              <a:gd fmla="*/ 24 w 128" name="T46"/>
              <a:gd fmla="*/ 16 h 112" name="T47"/>
              <a:gd fmla="*/ 40 w 128" name="T48"/>
              <a:gd fmla="*/ 32 h 112" name="T49"/>
              <a:gd fmla="*/ 24 w 128" name="T50"/>
              <a:gd fmla="*/ 48 h 112" name="T51"/>
              <a:gd fmla="*/ 8 w 128" name="T52"/>
              <a:gd fmla="*/ 32 h 112" name="T53"/>
              <a:gd fmla="*/ 88 w 128" name="T54"/>
              <a:gd fmla="*/ 96 h 112" name="T55"/>
              <a:gd fmla="*/ 80 w 128" name="T56"/>
              <a:gd fmla="*/ 104 h 112" name="T57"/>
              <a:gd fmla="*/ 16 w 128" name="T58"/>
              <a:gd fmla="*/ 104 h 112" name="T59"/>
              <a:gd fmla="*/ 8 w 128" name="T60"/>
              <a:gd fmla="*/ 96 h 112" name="T61"/>
              <a:gd fmla="*/ 8 w 128" name="T62"/>
              <a:gd fmla="*/ 64 h 112" name="T63"/>
              <a:gd fmla="*/ 16 w 128" name="T64"/>
              <a:gd fmla="*/ 56 h 112" name="T65"/>
              <a:gd fmla="*/ 80 w 128" name="T66"/>
              <a:gd fmla="*/ 56 h 112" name="T67"/>
              <a:gd fmla="*/ 88 w 128" name="T68"/>
              <a:gd fmla="*/ 64 h 112" name="T69"/>
              <a:gd fmla="*/ 88 w 128" name="T70"/>
              <a:gd fmla="*/ 96 h 112" name="T71"/>
              <a:gd fmla="*/ 76 w 128" name="T72"/>
              <a:gd fmla="*/ 48 h 112" name="T73"/>
              <a:gd fmla="*/ 56 w 128" name="T74"/>
              <a:gd fmla="*/ 28 h 112" name="T75"/>
              <a:gd fmla="*/ 76 w 128" name="T76"/>
              <a:gd fmla="*/ 8 h 112" name="T77"/>
              <a:gd fmla="*/ 96 w 128" name="T78"/>
              <a:gd fmla="*/ 28 h 112" name="T79"/>
              <a:gd fmla="*/ 76 w 128" name="T80"/>
              <a:gd fmla="*/ 48 h 112" name="T81"/>
              <a:gd fmla="*/ 120 w 128" name="T82"/>
              <a:gd fmla="*/ 104 h 112" name="T83"/>
              <a:gd fmla="*/ 96 w 128" name="T84"/>
              <a:gd fmla="*/ 84 h 112" name="T85"/>
              <a:gd fmla="*/ 96 w 128" name="T86"/>
              <a:gd fmla="*/ 72 h 112" name="T87"/>
              <a:gd fmla="*/ 120 w 128" name="T88"/>
              <a:gd fmla="*/ 56 h 112" name="T89"/>
              <a:gd fmla="*/ 120 w 128" name="T90"/>
              <a:gd fmla="*/ 104 h 112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12" w="128">
                <a:moveTo>
                  <a:pt x="120" y="48"/>
                </a:moveTo>
                <a:cubicBezTo>
                  <a:pt x="96" y="64"/>
                  <a:pt x="96" y="64"/>
                  <a:pt x="96" y="64"/>
                </a:cubicBezTo>
                <a:cubicBezTo>
                  <a:pt x="96" y="59"/>
                  <a:pt x="94" y="55"/>
                  <a:pt x="90" y="52"/>
                </a:cubicBezTo>
                <a:cubicBezTo>
                  <a:pt x="99" y="47"/>
                  <a:pt x="104" y="38"/>
                  <a:pt x="104" y="28"/>
                </a:cubicBezTo>
                <a:cubicBezTo>
                  <a:pt x="104" y="13"/>
                  <a:pt x="91" y="0"/>
                  <a:pt x="76" y="0"/>
                </a:cubicBezTo>
                <a:cubicBezTo>
                  <a:pt x="61" y="0"/>
                  <a:pt x="48" y="13"/>
                  <a:pt x="48" y="28"/>
                </a:cubicBezTo>
                <a:cubicBezTo>
                  <a:pt x="48" y="36"/>
                  <a:pt x="51" y="43"/>
                  <a:pt x="56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6" y="44"/>
                  <a:pt x="48" y="38"/>
                  <a:pt x="48" y="32"/>
                </a:cubicBezTo>
                <a:cubicBezTo>
                  <a:pt x="48" y="19"/>
                  <a:pt x="37" y="8"/>
                  <a:pt x="24" y="8"/>
                </a:cubicBezTo>
                <a:cubicBezTo>
                  <a:pt x="11" y="8"/>
                  <a:pt x="0" y="19"/>
                  <a:pt x="0" y="32"/>
                </a:cubicBezTo>
                <a:cubicBezTo>
                  <a:pt x="0" y="39"/>
                  <a:pt x="3" y="46"/>
                  <a:pt x="8" y="50"/>
                </a:cubicBezTo>
                <a:cubicBezTo>
                  <a:pt x="3" y="53"/>
                  <a:pt x="0" y="58"/>
                  <a:pt x="0" y="6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9" y="112"/>
                  <a:pt x="96" y="105"/>
                  <a:pt x="96" y="96"/>
                </a:cubicBezTo>
                <a:cubicBezTo>
                  <a:pt x="96" y="92"/>
                  <a:pt x="96" y="92"/>
                  <a:pt x="96" y="92"/>
                </a:cubicBezTo>
                <a:cubicBezTo>
                  <a:pt x="120" y="112"/>
                  <a:pt x="120" y="112"/>
                  <a:pt x="120" y="112"/>
                </a:cubicBezTo>
                <a:cubicBezTo>
                  <a:pt x="124" y="112"/>
                  <a:pt x="128" y="108"/>
                  <a:pt x="128" y="104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52"/>
                  <a:pt x="124" y="48"/>
                  <a:pt x="120" y="48"/>
                </a:cubicBezTo>
                <a:close/>
                <a:moveTo>
                  <a:pt x="8" y="32"/>
                </a:moveTo>
                <a:cubicBezTo>
                  <a:pt x="8" y="23"/>
                  <a:pt x="15" y="16"/>
                  <a:pt x="24" y="16"/>
                </a:cubicBezTo>
                <a:cubicBezTo>
                  <a:pt x="33" y="16"/>
                  <a:pt x="40" y="23"/>
                  <a:pt x="40" y="32"/>
                </a:cubicBezTo>
                <a:cubicBezTo>
                  <a:pt x="40" y="41"/>
                  <a:pt x="33" y="48"/>
                  <a:pt x="24" y="48"/>
                </a:cubicBezTo>
                <a:cubicBezTo>
                  <a:pt x="15" y="48"/>
                  <a:pt x="8" y="41"/>
                  <a:pt x="8" y="32"/>
                </a:cubicBezTo>
                <a:close/>
                <a:moveTo>
                  <a:pt x="88" y="96"/>
                </a:moveTo>
                <a:cubicBezTo>
                  <a:pt x="88" y="100"/>
                  <a:pt x="84" y="104"/>
                  <a:pt x="80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0"/>
                  <a:pt x="12" y="56"/>
                  <a:pt x="16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4" y="56"/>
                  <a:pt x="88" y="60"/>
                  <a:pt x="88" y="64"/>
                </a:cubicBezTo>
                <a:lnTo>
                  <a:pt x="88" y="96"/>
                </a:lnTo>
                <a:close/>
                <a:moveTo>
                  <a:pt x="76" y="48"/>
                </a:moveTo>
                <a:cubicBezTo>
                  <a:pt x="65" y="48"/>
                  <a:pt x="56" y="39"/>
                  <a:pt x="56" y="28"/>
                </a:cubicBezTo>
                <a:cubicBezTo>
                  <a:pt x="56" y="17"/>
                  <a:pt x="65" y="8"/>
                  <a:pt x="76" y="8"/>
                </a:cubicBezTo>
                <a:cubicBezTo>
                  <a:pt x="87" y="8"/>
                  <a:pt x="96" y="17"/>
                  <a:pt x="96" y="28"/>
                </a:cubicBezTo>
                <a:cubicBezTo>
                  <a:pt x="96" y="39"/>
                  <a:pt x="87" y="48"/>
                  <a:pt x="76" y="48"/>
                </a:cubicBezTo>
                <a:close/>
                <a:moveTo>
                  <a:pt x="120" y="104"/>
                </a:moveTo>
                <a:cubicBezTo>
                  <a:pt x="96" y="84"/>
                  <a:pt x="96" y="84"/>
                  <a:pt x="96" y="84"/>
                </a:cubicBezTo>
                <a:cubicBezTo>
                  <a:pt x="96" y="81"/>
                  <a:pt x="96" y="74"/>
                  <a:pt x="96" y="72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62"/>
                  <a:pt x="120" y="101"/>
                  <a:pt x="120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4" name="Freeform 13"/>
          <p:cNvSpPr>
            <a:spLocks noEditPoints="1"/>
          </p:cNvSpPr>
          <p:nvPr/>
        </p:nvSpPr>
        <p:spPr bwMode="auto">
          <a:xfrm>
            <a:off x="2984948" y="4502492"/>
            <a:ext cx="604698" cy="601614"/>
          </a:xfrm>
          <a:custGeom>
            <a:gdLst>
              <a:gd fmla="*/ 104 w 112" name="T0"/>
              <a:gd fmla="*/ 52 h 112" name="T1"/>
              <a:gd fmla="*/ 104 w 112" name="T2"/>
              <a:gd fmla="*/ 96 h 112" name="T3"/>
              <a:gd fmla="*/ 96 w 112" name="T4"/>
              <a:gd fmla="*/ 104 h 112" name="T5"/>
              <a:gd fmla="*/ 16 w 112" name="T6"/>
              <a:gd fmla="*/ 104 h 112" name="T7"/>
              <a:gd fmla="*/ 8 w 112" name="T8"/>
              <a:gd fmla="*/ 96 h 112" name="T9"/>
              <a:gd fmla="*/ 8 w 112" name="T10"/>
              <a:gd fmla="*/ 16 h 112" name="T11"/>
              <a:gd fmla="*/ 16 w 112" name="T12"/>
              <a:gd fmla="*/ 8 h 112" name="T13"/>
              <a:gd fmla="*/ 60 w 112" name="T14"/>
              <a:gd fmla="*/ 8 h 112" name="T15"/>
              <a:gd fmla="*/ 60 w 112" name="T16"/>
              <a:gd fmla="*/ 0 h 112" name="T17"/>
              <a:gd fmla="*/ 16 w 112" name="T18"/>
              <a:gd fmla="*/ 0 h 112" name="T19"/>
              <a:gd fmla="*/ 0 w 112" name="T20"/>
              <a:gd fmla="*/ 18 h 112" name="T21"/>
              <a:gd fmla="*/ 0 w 112" name="T22"/>
              <a:gd fmla="*/ 96 h 112" name="T23"/>
              <a:gd fmla="*/ 16 w 112" name="T24"/>
              <a:gd fmla="*/ 112 h 112" name="T25"/>
              <a:gd fmla="*/ 94 w 112" name="T26"/>
              <a:gd fmla="*/ 112 h 112" name="T27"/>
              <a:gd fmla="*/ 112 w 112" name="T28"/>
              <a:gd fmla="*/ 96 h 112" name="T29"/>
              <a:gd fmla="*/ 112 w 112" name="T30"/>
              <a:gd fmla="*/ 52 h 112" name="T31"/>
              <a:gd fmla="*/ 104 w 112" name="T32"/>
              <a:gd fmla="*/ 52 h 112" name="T33"/>
              <a:gd fmla="*/ 44 w 112" name="T34"/>
              <a:gd fmla="*/ 44 h 112" name="T35"/>
              <a:gd fmla="*/ 40 w 112" name="T36"/>
              <a:gd fmla="*/ 40 h 112" name="T37"/>
              <a:gd fmla="*/ 36 w 112" name="T38"/>
              <a:gd fmla="*/ 44 h 112" name="T39"/>
              <a:gd fmla="*/ 36 w 112" name="T40"/>
              <a:gd fmla="*/ 72 h 112" name="T41"/>
              <a:gd fmla="*/ 40 w 112" name="T42"/>
              <a:gd fmla="*/ 76 h 112" name="T43"/>
              <a:gd fmla="*/ 68 w 112" name="T44"/>
              <a:gd fmla="*/ 76 h 112" name="T45"/>
              <a:gd fmla="*/ 72 w 112" name="T46"/>
              <a:gd fmla="*/ 72 h 112" name="T47"/>
              <a:gd fmla="*/ 68 w 112" name="T48"/>
              <a:gd fmla="*/ 68 h 112" name="T49"/>
              <a:gd fmla="*/ 50 w 112" name="T50"/>
              <a:gd fmla="*/ 68 h 112" name="T51"/>
              <a:gd fmla="*/ 109 w 112" name="T52"/>
              <a:gd fmla="*/ 9 h 112" name="T53"/>
              <a:gd fmla="*/ 109 w 112" name="T54"/>
              <a:gd fmla="*/ 3 h 112" name="T55"/>
              <a:gd fmla="*/ 104 w 112" name="T56"/>
              <a:gd fmla="*/ 3 h 112" name="T57"/>
              <a:gd fmla="*/ 44 w 112" name="T58"/>
              <a:gd fmla="*/ 63 h 112" name="T59"/>
              <a:gd fmla="*/ 44 w 112" name="T60"/>
              <a:gd fmla="*/ 44 h 11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12" w="112">
                <a:moveTo>
                  <a:pt x="104" y="52"/>
                </a:moveTo>
                <a:cubicBezTo>
                  <a:pt x="104" y="96"/>
                  <a:pt x="104" y="96"/>
                  <a:pt x="104" y="96"/>
                </a:cubicBezTo>
                <a:cubicBezTo>
                  <a:pt x="104" y="100"/>
                  <a:pt x="100" y="104"/>
                  <a:pt x="9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1" y="104"/>
                  <a:pt x="8" y="101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0"/>
                  <a:pt x="60" y="0"/>
                  <a:pt x="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3" y="112"/>
                  <a:pt x="112" y="105"/>
                  <a:pt x="112" y="96"/>
                </a:cubicBezTo>
                <a:cubicBezTo>
                  <a:pt x="112" y="52"/>
                  <a:pt x="112" y="52"/>
                  <a:pt x="112" y="52"/>
                </a:cubicBezTo>
                <a:lnTo>
                  <a:pt x="104" y="52"/>
                </a:lnTo>
                <a:close/>
                <a:moveTo>
                  <a:pt x="44" y="44"/>
                </a:moveTo>
                <a:cubicBezTo>
                  <a:pt x="44" y="42"/>
                  <a:pt x="42" y="40"/>
                  <a:pt x="40" y="40"/>
                </a:cubicBezTo>
                <a:cubicBezTo>
                  <a:pt x="38" y="40"/>
                  <a:pt x="36" y="42"/>
                  <a:pt x="36" y="44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4"/>
                  <a:pt x="38" y="76"/>
                  <a:pt x="40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0" y="76"/>
                  <a:pt x="72" y="74"/>
                  <a:pt x="72" y="72"/>
                </a:cubicBezTo>
                <a:cubicBezTo>
                  <a:pt x="72" y="70"/>
                  <a:pt x="70" y="68"/>
                  <a:pt x="68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109" y="9"/>
                  <a:pt x="109" y="9"/>
                  <a:pt x="109" y="9"/>
                </a:cubicBezTo>
                <a:cubicBezTo>
                  <a:pt x="111" y="7"/>
                  <a:pt x="111" y="5"/>
                  <a:pt x="109" y="3"/>
                </a:cubicBezTo>
                <a:cubicBezTo>
                  <a:pt x="108" y="2"/>
                  <a:pt x="105" y="2"/>
                  <a:pt x="104" y="3"/>
                </a:cubicBezTo>
                <a:cubicBezTo>
                  <a:pt x="44" y="63"/>
                  <a:pt x="44" y="63"/>
                  <a:pt x="44" y="63"/>
                </a:cubicBezTo>
                <a:lnTo>
                  <a:pt x="44" y="4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5" name="Freeform 17"/>
          <p:cNvSpPr>
            <a:spLocks noEditPoints="1"/>
          </p:cNvSpPr>
          <p:nvPr/>
        </p:nvSpPr>
        <p:spPr bwMode="auto">
          <a:xfrm>
            <a:off x="4137783" y="4480243"/>
            <a:ext cx="649298" cy="646112"/>
          </a:xfrm>
          <a:custGeom>
            <a:gdLst>
              <a:gd fmla="*/ 108 w 112" name="T0"/>
              <a:gd fmla="*/ 0 h 112" name="T1"/>
              <a:gd fmla="*/ 80 w 112" name="T2"/>
              <a:gd fmla="*/ 0 h 112" name="T3"/>
              <a:gd fmla="*/ 76 w 112" name="T4"/>
              <a:gd fmla="*/ 4 h 112" name="T5"/>
              <a:gd fmla="*/ 80 w 112" name="T6"/>
              <a:gd fmla="*/ 8 h 112" name="T7"/>
              <a:gd fmla="*/ 98 w 112" name="T8"/>
              <a:gd fmla="*/ 8 h 112" name="T9"/>
              <a:gd fmla="*/ 37 w 112" name="T10"/>
              <a:gd fmla="*/ 65 h 112" name="T11"/>
              <a:gd fmla="*/ 37 w 112" name="T12"/>
              <a:gd fmla="*/ 71 h 112" name="T13"/>
              <a:gd fmla="*/ 43 w 112" name="T14"/>
              <a:gd fmla="*/ 71 h 112" name="T15"/>
              <a:gd fmla="*/ 104 w 112" name="T16"/>
              <a:gd fmla="*/ 13 h 112" name="T17"/>
              <a:gd fmla="*/ 104 w 112" name="T18"/>
              <a:gd fmla="*/ 32 h 112" name="T19"/>
              <a:gd fmla="*/ 108 w 112" name="T20"/>
              <a:gd fmla="*/ 36 h 112" name="T21"/>
              <a:gd fmla="*/ 112 w 112" name="T22"/>
              <a:gd fmla="*/ 32 h 112" name="T23"/>
              <a:gd fmla="*/ 112 w 112" name="T24"/>
              <a:gd fmla="*/ 4 h 112" name="T25"/>
              <a:gd fmla="*/ 108 w 112" name="T26"/>
              <a:gd fmla="*/ 0 h 112" name="T27"/>
              <a:gd fmla="*/ 104 w 112" name="T28"/>
              <a:gd fmla="*/ 96 h 112" name="T29"/>
              <a:gd fmla="*/ 96 w 112" name="T30"/>
              <a:gd fmla="*/ 104 h 112" name="T31"/>
              <a:gd fmla="*/ 16 w 112" name="T32"/>
              <a:gd fmla="*/ 104 h 112" name="T33"/>
              <a:gd fmla="*/ 8 w 112" name="T34"/>
              <a:gd fmla="*/ 96 h 112" name="T35"/>
              <a:gd fmla="*/ 8 w 112" name="T36"/>
              <a:gd fmla="*/ 16 h 112" name="T37"/>
              <a:gd fmla="*/ 16 w 112" name="T38"/>
              <a:gd fmla="*/ 8 h 112" name="T39"/>
              <a:gd fmla="*/ 60 w 112" name="T40"/>
              <a:gd fmla="*/ 8 h 112" name="T41"/>
              <a:gd fmla="*/ 60 w 112" name="T42"/>
              <a:gd fmla="*/ 0 h 112" name="T43"/>
              <a:gd fmla="*/ 16 w 112" name="T44"/>
              <a:gd fmla="*/ 0 h 112" name="T45"/>
              <a:gd fmla="*/ 0 w 112" name="T46"/>
              <a:gd fmla="*/ 18 h 112" name="T47"/>
              <a:gd fmla="*/ 0 w 112" name="T48"/>
              <a:gd fmla="*/ 96 h 112" name="T49"/>
              <a:gd fmla="*/ 16 w 112" name="T50"/>
              <a:gd fmla="*/ 112 h 112" name="T51"/>
              <a:gd fmla="*/ 94 w 112" name="T52"/>
              <a:gd fmla="*/ 112 h 112" name="T53"/>
              <a:gd fmla="*/ 112 w 112" name="T54"/>
              <a:gd fmla="*/ 96 h 112" name="T55"/>
              <a:gd fmla="*/ 112 w 112" name="T56"/>
              <a:gd fmla="*/ 52 h 112" name="T57"/>
              <a:gd fmla="*/ 104 w 112" name="T58"/>
              <a:gd fmla="*/ 52 h 112" name="T59"/>
              <a:gd fmla="*/ 104 w 112" name="T60"/>
              <a:gd fmla="*/ 96 h 112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12" w="112">
                <a:moveTo>
                  <a:pt x="108" y="0"/>
                </a:moveTo>
                <a:cubicBezTo>
                  <a:pt x="80" y="0"/>
                  <a:pt x="80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6"/>
                  <a:pt x="78" y="8"/>
                  <a:pt x="80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37" y="65"/>
                  <a:pt x="37" y="65"/>
                  <a:pt x="37" y="65"/>
                </a:cubicBezTo>
                <a:cubicBezTo>
                  <a:pt x="36" y="67"/>
                  <a:pt x="36" y="69"/>
                  <a:pt x="37" y="71"/>
                </a:cubicBezTo>
                <a:cubicBezTo>
                  <a:pt x="39" y="72"/>
                  <a:pt x="41" y="72"/>
                  <a:pt x="43" y="71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4"/>
                  <a:pt x="106" y="36"/>
                  <a:pt x="108" y="36"/>
                </a:cubicBezTo>
                <a:cubicBezTo>
                  <a:pt x="110" y="36"/>
                  <a:pt x="112" y="34"/>
                  <a:pt x="112" y="32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1" y="104"/>
                  <a:pt x="8" y="101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0"/>
                  <a:pt x="60" y="0"/>
                  <a:pt x="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3" y="112"/>
                  <a:pt x="112" y="105"/>
                  <a:pt x="112" y="96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4" y="52"/>
                  <a:pt x="104" y="52"/>
                  <a:pt x="104" y="52"/>
                </a:cubicBezTo>
                <a:lnTo>
                  <a:pt x="104" y="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6" name="Freeform 21"/>
          <p:cNvSpPr>
            <a:spLocks noEditPoints="1"/>
          </p:cNvSpPr>
          <p:nvPr/>
        </p:nvSpPr>
        <p:spPr bwMode="auto">
          <a:xfrm>
            <a:off x="5335218" y="4486756"/>
            <a:ext cx="636894" cy="633086"/>
          </a:xfrm>
          <a:custGeom>
            <a:gdLst>
              <a:gd fmla="*/ 4 w 128" name="T0"/>
              <a:gd fmla="*/ 60 h 128" name="T1"/>
              <a:gd fmla="*/ 4 w 128" name="T2"/>
              <a:gd fmla="*/ 68 h 128" name="T3"/>
              <a:gd fmla="*/ 20 w 128" name="T4"/>
              <a:gd fmla="*/ 64 h 128" name="T5"/>
              <a:gd fmla="*/ 102 w 128" name="T6"/>
              <a:gd fmla="*/ 31 h 128" name="T7"/>
              <a:gd fmla="*/ 111 w 128" name="T8"/>
              <a:gd fmla="*/ 17 h 128" name="T9"/>
              <a:gd fmla="*/ 97 w 128" name="T10"/>
              <a:gd fmla="*/ 26 h 128" name="T11"/>
              <a:gd fmla="*/ 102 w 128" name="T12"/>
              <a:gd fmla="*/ 31 h 128" name="T13"/>
              <a:gd fmla="*/ 33 w 128" name="T14"/>
              <a:gd fmla="*/ 33 h 128" name="T15"/>
              <a:gd fmla="*/ 24 w 128" name="T16"/>
              <a:gd fmla="*/ 19 h 128" name="T17"/>
              <a:gd fmla="*/ 19 w 128" name="T18"/>
              <a:gd fmla="*/ 24 h 128" name="T19"/>
              <a:gd fmla="*/ 64 w 128" name="T20"/>
              <a:gd fmla="*/ 20 h 128" name="T21"/>
              <a:gd fmla="*/ 68 w 128" name="T22"/>
              <a:gd fmla="*/ 4 h 128" name="T23"/>
              <a:gd fmla="*/ 60 w 128" name="T24"/>
              <a:gd fmla="*/ 4 h 128" name="T25"/>
              <a:gd fmla="*/ 64 w 128" name="T26"/>
              <a:gd fmla="*/ 20 h 128" name="T27"/>
              <a:gd fmla="*/ 60 w 128" name="T28"/>
              <a:gd fmla="*/ 112 h 128" name="T29"/>
              <a:gd fmla="*/ 64 w 128" name="T30"/>
              <a:gd fmla="*/ 128 h 128" name="T31"/>
              <a:gd fmla="*/ 68 w 128" name="T32"/>
              <a:gd fmla="*/ 112 h 128" name="T33"/>
              <a:gd fmla="*/ 101 w 128" name="T34"/>
              <a:gd fmla="*/ 95 h 128" name="T35"/>
              <a:gd fmla="*/ 95 w 128" name="T36"/>
              <a:gd fmla="*/ 101 h 128" name="T37"/>
              <a:gd fmla="*/ 109 w 128" name="T38"/>
              <a:gd fmla="*/ 109 h 128" name="T39"/>
              <a:gd fmla="*/ 101 w 128" name="T40"/>
              <a:gd fmla="*/ 95 h 128" name="T41"/>
              <a:gd fmla="*/ 112 w 128" name="T42"/>
              <a:gd fmla="*/ 60 h 128" name="T43"/>
              <a:gd fmla="*/ 112 w 128" name="T44"/>
              <a:gd fmla="*/ 68 h 128" name="T45"/>
              <a:gd fmla="*/ 128 w 128" name="T46"/>
              <a:gd fmla="*/ 64 h 128" name="T47"/>
              <a:gd fmla="*/ 30 w 128" name="T48"/>
              <a:gd fmla="*/ 93 h 128" name="T49"/>
              <a:gd fmla="*/ 21 w 128" name="T50"/>
              <a:gd fmla="*/ 107 h 128" name="T51"/>
              <a:gd fmla="*/ 35 w 128" name="T52"/>
              <a:gd fmla="*/ 98 h 128" name="T53"/>
              <a:gd fmla="*/ 30 w 128" name="T54"/>
              <a:gd fmla="*/ 93 h 128" name="T55"/>
              <a:gd fmla="*/ 28 w 128" name="T56"/>
              <a:gd fmla="*/ 64 h 128" name="T57"/>
              <a:gd fmla="*/ 100 w 128" name="T58"/>
              <a:gd fmla="*/ 64 h 128" name="T59"/>
              <a:gd fmla="*/ 64 w 128" name="T60"/>
              <a:gd fmla="*/ 92 h 128" name="T61"/>
              <a:gd fmla="*/ 64 w 128" name="T62"/>
              <a:gd fmla="*/ 36 h 128" name="T63"/>
              <a:gd fmla="*/ 64 w 128" name="T64"/>
              <a:gd fmla="*/ 92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28">
                <a:moveTo>
                  <a:pt x="16" y="60"/>
                </a:move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4"/>
                </a:cubicBezTo>
                <a:cubicBezTo>
                  <a:pt x="0" y="66"/>
                  <a:pt x="2" y="68"/>
                  <a:pt x="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8" y="68"/>
                  <a:pt x="20" y="66"/>
                  <a:pt x="20" y="64"/>
                </a:cubicBezTo>
                <a:cubicBezTo>
                  <a:pt x="20" y="62"/>
                  <a:pt x="18" y="60"/>
                  <a:pt x="16" y="60"/>
                </a:cubicBezTo>
                <a:close/>
                <a:moveTo>
                  <a:pt x="102" y="31"/>
                </a:moveTo>
                <a:cubicBezTo>
                  <a:pt x="111" y="23"/>
                  <a:pt x="111" y="23"/>
                  <a:pt x="111" y="23"/>
                </a:cubicBezTo>
                <a:cubicBezTo>
                  <a:pt x="112" y="21"/>
                  <a:pt x="112" y="19"/>
                  <a:pt x="111" y="17"/>
                </a:cubicBezTo>
                <a:cubicBezTo>
                  <a:pt x="109" y="16"/>
                  <a:pt x="107" y="16"/>
                  <a:pt x="105" y="17"/>
                </a:cubicBezTo>
                <a:cubicBezTo>
                  <a:pt x="97" y="26"/>
                  <a:pt x="97" y="26"/>
                  <a:pt x="97" y="26"/>
                </a:cubicBezTo>
                <a:cubicBezTo>
                  <a:pt x="95" y="27"/>
                  <a:pt x="95" y="30"/>
                  <a:pt x="97" y="31"/>
                </a:cubicBezTo>
                <a:cubicBezTo>
                  <a:pt x="98" y="33"/>
                  <a:pt x="101" y="33"/>
                  <a:pt x="102" y="31"/>
                </a:cubicBezTo>
                <a:close/>
                <a:moveTo>
                  <a:pt x="27" y="33"/>
                </a:moveTo>
                <a:cubicBezTo>
                  <a:pt x="29" y="34"/>
                  <a:pt x="31" y="34"/>
                  <a:pt x="33" y="33"/>
                </a:cubicBezTo>
                <a:cubicBezTo>
                  <a:pt x="34" y="31"/>
                  <a:pt x="34" y="29"/>
                  <a:pt x="33" y="27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17"/>
                  <a:pt x="20" y="17"/>
                  <a:pt x="19" y="19"/>
                </a:cubicBezTo>
                <a:cubicBezTo>
                  <a:pt x="17" y="20"/>
                  <a:pt x="17" y="23"/>
                  <a:pt x="19" y="24"/>
                </a:cubicBezTo>
                <a:lnTo>
                  <a:pt x="27" y="33"/>
                </a:lnTo>
                <a:close/>
                <a:moveTo>
                  <a:pt x="64" y="20"/>
                </a:moveTo>
                <a:cubicBezTo>
                  <a:pt x="66" y="20"/>
                  <a:pt x="68" y="18"/>
                  <a:pt x="68" y="16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18"/>
                  <a:pt x="62" y="20"/>
                  <a:pt x="64" y="20"/>
                </a:cubicBezTo>
                <a:close/>
                <a:moveTo>
                  <a:pt x="64" y="108"/>
                </a:moveTo>
                <a:cubicBezTo>
                  <a:pt x="62" y="108"/>
                  <a:pt x="60" y="110"/>
                  <a:pt x="60" y="112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26"/>
                  <a:pt x="62" y="128"/>
                  <a:pt x="64" y="128"/>
                </a:cubicBezTo>
                <a:cubicBezTo>
                  <a:pt x="66" y="128"/>
                  <a:pt x="68" y="126"/>
                  <a:pt x="68" y="124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8" y="110"/>
                  <a:pt x="66" y="108"/>
                  <a:pt x="64" y="108"/>
                </a:cubicBezTo>
                <a:close/>
                <a:moveTo>
                  <a:pt x="101" y="95"/>
                </a:moveTo>
                <a:cubicBezTo>
                  <a:pt x="99" y="94"/>
                  <a:pt x="97" y="94"/>
                  <a:pt x="95" y="95"/>
                </a:cubicBezTo>
                <a:cubicBezTo>
                  <a:pt x="94" y="97"/>
                  <a:pt x="94" y="99"/>
                  <a:pt x="95" y="101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105" y="111"/>
                  <a:pt x="108" y="111"/>
                  <a:pt x="109" y="109"/>
                </a:cubicBezTo>
                <a:cubicBezTo>
                  <a:pt x="111" y="108"/>
                  <a:pt x="111" y="105"/>
                  <a:pt x="109" y="104"/>
                </a:cubicBezTo>
                <a:lnTo>
                  <a:pt x="101" y="95"/>
                </a:lnTo>
                <a:close/>
                <a:moveTo>
                  <a:pt x="124" y="60"/>
                </a:moveTo>
                <a:cubicBezTo>
                  <a:pt x="112" y="60"/>
                  <a:pt x="112" y="60"/>
                  <a:pt x="112" y="60"/>
                </a:cubicBezTo>
                <a:cubicBezTo>
                  <a:pt x="110" y="60"/>
                  <a:pt x="108" y="62"/>
                  <a:pt x="108" y="64"/>
                </a:cubicBezTo>
                <a:cubicBezTo>
                  <a:pt x="108" y="66"/>
                  <a:pt x="110" y="68"/>
                  <a:pt x="112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6" y="68"/>
                  <a:pt x="128" y="66"/>
                  <a:pt x="128" y="64"/>
                </a:cubicBezTo>
                <a:cubicBezTo>
                  <a:pt x="128" y="62"/>
                  <a:pt x="126" y="60"/>
                  <a:pt x="124" y="60"/>
                </a:cubicBezTo>
                <a:close/>
                <a:moveTo>
                  <a:pt x="30" y="93"/>
                </a:moveTo>
                <a:cubicBezTo>
                  <a:pt x="21" y="101"/>
                  <a:pt x="21" y="101"/>
                  <a:pt x="21" y="101"/>
                </a:cubicBezTo>
                <a:cubicBezTo>
                  <a:pt x="20" y="103"/>
                  <a:pt x="20" y="105"/>
                  <a:pt x="21" y="107"/>
                </a:cubicBezTo>
                <a:cubicBezTo>
                  <a:pt x="23" y="108"/>
                  <a:pt x="25" y="108"/>
                  <a:pt x="27" y="107"/>
                </a:cubicBezTo>
                <a:cubicBezTo>
                  <a:pt x="35" y="98"/>
                  <a:pt x="35" y="98"/>
                  <a:pt x="35" y="98"/>
                </a:cubicBezTo>
                <a:cubicBezTo>
                  <a:pt x="37" y="97"/>
                  <a:pt x="37" y="94"/>
                  <a:pt x="35" y="93"/>
                </a:cubicBezTo>
                <a:cubicBezTo>
                  <a:pt x="34" y="91"/>
                  <a:pt x="31" y="91"/>
                  <a:pt x="30" y="93"/>
                </a:cubicBezTo>
                <a:close/>
                <a:moveTo>
                  <a:pt x="64" y="28"/>
                </a:moveTo>
                <a:cubicBezTo>
                  <a:pt x="44" y="28"/>
                  <a:pt x="28" y="44"/>
                  <a:pt x="28" y="64"/>
                </a:cubicBezTo>
                <a:cubicBezTo>
                  <a:pt x="28" y="84"/>
                  <a:pt x="44" y="100"/>
                  <a:pt x="64" y="100"/>
                </a:cubicBezTo>
                <a:cubicBezTo>
                  <a:pt x="84" y="100"/>
                  <a:pt x="100" y="84"/>
                  <a:pt x="100" y="64"/>
                </a:cubicBezTo>
                <a:cubicBezTo>
                  <a:pt x="100" y="44"/>
                  <a:pt x="84" y="28"/>
                  <a:pt x="64" y="28"/>
                </a:cubicBezTo>
                <a:close/>
                <a:moveTo>
                  <a:pt x="64" y="92"/>
                </a:moveTo>
                <a:cubicBezTo>
                  <a:pt x="49" y="92"/>
                  <a:pt x="36" y="79"/>
                  <a:pt x="36" y="64"/>
                </a:cubicBezTo>
                <a:cubicBezTo>
                  <a:pt x="36" y="49"/>
                  <a:pt x="49" y="36"/>
                  <a:pt x="64" y="36"/>
                </a:cubicBezTo>
                <a:cubicBezTo>
                  <a:pt x="79" y="36"/>
                  <a:pt x="92" y="49"/>
                  <a:pt x="92" y="64"/>
                </a:cubicBezTo>
                <a:cubicBezTo>
                  <a:pt x="92" y="79"/>
                  <a:pt x="79" y="92"/>
                  <a:pt x="64" y="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7" name="Freeform 25"/>
          <p:cNvSpPr>
            <a:spLocks noEditPoints="1"/>
          </p:cNvSpPr>
          <p:nvPr/>
        </p:nvSpPr>
        <p:spPr bwMode="auto">
          <a:xfrm>
            <a:off x="6520249" y="4525010"/>
            <a:ext cx="595004" cy="556578"/>
          </a:xfrm>
          <a:custGeom>
            <a:gdLst>
              <a:gd fmla="*/ 40 w 128" name="T0"/>
              <a:gd fmla="*/ 32 h 120" name="T1"/>
              <a:gd fmla="*/ 30 w 128" name="T2"/>
              <a:gd fmla="*/ 0 h 120" name="T3"/>
              <a:gd fmla="*/ 4 w 128" name="T4"/>
              <a:gd fmla="*/ 0 h 120" name="T5"/>
              <a:gd fmla="*/ 0 w 128" name="T6"/>
              <a:gd fmla="*/ 4 h 120" name="T7"/>
              <a:gd fmla="*/ 4 w 128" name="T8"/>
              <a:gd fmla="*/ 8 h 120" name="T9"/>
              <a:gd fmla="*/ 24 w 128" name="T10"/>
              <a:gd fmla="*/ 8 h 120" name="T11"/>
              <a:gd fmla="*/ 32 w 128" name="T12"/>
              <a:gd fmla="*/ 32 h 120" name="T13"/>
              <a:gd fmla="*/ 32 w 128" name="T14"/>
              <a:gd fmla="*/ 32 h 120" name="T15"/>
              <a:gd fmla="*/ 40 w 128" name="T16"/>
              <a:gd fmla="*/ 80 h 120" name="T17"/>
              <a:gd fmla="*/ 56 w 128" name="T18"/>
              <a:gd fmla="*/ 96 h 120" name="T19"/>
              <a:gd fmla="*/ 100 w 128" name="T20"/>
              <a:gd fmla="*/ 96 h 120" name="T21"/>
              <a:gd fmla="*/ 116 w 128" name="T22"/>
              <a:gd fmla="*/ 80 h 120" name="T23"/>
              <a:gd fmla="*/ 128 w 128" name="T24"/>
              <a:gd fmla="*/ 32 h 120" name="T25"/>
              <a:gd fmla="*/ 40 w 128" name="T26"/>
              <a:gd fmla="*/ 32 h 120" name="T27"/>
              <a:gd fmla="*/ 108 w 128" name="T28"/>
              <a:gd fmla="*/ 80 h 120" name="T29"/>
              <a:gd fmla="*/ 100 w 128" name="T30"/>
              <a:gd fmla="*/ 88 h 120" name="T31"/>
              <a:gd fmla="*/ 56 w 128" name="T32"/>
              <a:gd fmla="*/ 88 h 120" name="T33"/>
              <a:gd fmla="*/ 48 w 128" name="T34"/>
              <a:gd fmla="*/ 80 h 120" name="T35"/>
              <a:gd fmla="*/ 41 w 128" name="T36"/>
              <a:gd fmla="*/ 40 h 120" name="T37"/>
              <a:gd fmla="*/ 118 w 128" name="T38"/>
              <a:gd fmla="*/ 40 h 120" name="T39"/>
              <a:gd fmla="*/ 108 w 128" name="T40"/>
              <a:gd fmla="*/ 80 h 120" name="T41"/>
              <a:gd fmla="*/ 56 w 128" name="T42"/>
              <a:gd fmla="*/ 104 h 120" name="T43"/>
              <a:gd fmla="*/ 48 w 128" name="T44"/>
              <a:gd fmla="*/ 112 h 120" name="T45"/>
              <a:gd fmla="*/ 56 w 128" name="T46"/>
              <a:gd fmla="*/ 120 h 120" name="T47"/>
              <a:gd fmla="*/ 64 w 128" name="T48"/>
              <a:gd fmla="*/ 112 h 120" name="T49"/>
              <a:gd fmla="*/ 56 w 128" name="T50"/>
              <a:gd fmla="*/ 104 h 120" name="T51"/>
              <a:gd fmla="*/ 96 w 128" name="T52"/>
              <a:gd fmla="*/ 104 h 120" name="T53"/>
              <a:gd fmla="*/ 88 w 128" name="T54"/>
              <a:gd fmla="*/ 112 h 120" name="T55"/>
              <a:gd fmla="*/ 96 w 128" name="T56"/>
              <a:gd fmla="*/ 120 h 120" name="T57"/>
              <a:gd fmla="*/ 104 w 128" name="T58"/>
              <a:gd fmla="*/ 112 h 120" name="T59"/>
              <a:gd fmla="*/ 96 w 128" name="T60"/>
              <a:gd fmla="*/ 104 h 120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20" w="128">
                <a:moveTo>
                  <a:pt x="40" y="32"/>
                </a:moveTo>
                <a:cubicBezTo>
                  <a:pt x="30" y="0"/>
                  <a:pt x="30" y="0"/>
                  <a:pt x="3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9"/>
                  <a:pt x="47" y="96"/>
                  <a:pt x="56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09" y="96"/>
                  <a:pt x="116" y="89"/>
                  <a:pt x="116" y="80"/>
                </a:cubicBezTo>
                <a:cubicBezTo>
                  <a:pt x="128" y="32"/>
                  <a:pt x="128" y="32"/>
                  <a:pt x="128" y="32"/>
                </a:cubicBezTo>
                <a:lnTo>
                  <a:pt x="40" y="32"/>
                </a:lnTo>
                <a:close/>
                <a:moveTo>
                  <a:pt x="108" y="80"/>
                </a:moveTo>
                <a:cubicBezTo>
                  <a:pt x="108" y="84"/>
                  <a:pt x="104" y="88"/>
                  <a:pt x="10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2" y="88"/>
                  <a:pt x="48" y="84"/>
                  <a:pt x="48" y="80"/>
                </a:cubicBezTo>
                <a:cubicBezTo>
                  <a:pt x="41" y="40"/>
                  <a:pt x="41" y="40"/>
                  <a:pt x="41" y="40"/>
                </a:cubicBezTo>
                <a:cubicBezTo>
                  <a:pt x="118" y="40"/>
                  <a:pt x="118" y="40"/>
                  <a:pt x="118" y="40"/>
                </a:cubicBezTo>
                <a:lnTo>
                  <a:pt x="108" y="80"/>
                </a:lnTo>
                <a:close/>
                <a:moveTo>
                  <a:pt x="56" y="104"/>
                </a:moveTo>
                <a:cubicBezTo>
                  <a:pt x="52" y="104"/>
                  <a:pt x="48" y="108"/>
                  <a:pt x="48" y="112"/>
                </a:cubicBezTo>
                <a:cubicBezTo>
                  <a:pt x="48" y="116"/>
                  <a:pt x="52" y="120"/>
                  <a:pt x="56" y="120"/>
                </a:cubicBezTo>
                <a:cubicBezTo>
                  <a:pt x="60" y="120"/>
                  <a:pt x="64" y="116"/>
                  <a:pt x="64" y="112"/>
                </a:cubicBezTo>
                <a:cubicBezTo>
                  <a:pt x="64" y="108"/>
                  <a:pt x="60" y="104"/>
                  <a:pt x="56" y="104"/>
                </a:cubicBezTo>
                <a:close/>
                <a:moveTo>
                  <a:pt x="96" y="104"/>
                </a:moveTo>
                <a:cubicBezTo>
                  <a:pt x="92" y="104"/>
                  <a:pt x="88" y="108"/>
                  <a:pt x="88" y="112"/>
                </a:cubicBezTo>
                <a:cubicBezTo>
                  <a:pt x="88" y="116"/>
                  <a:pt x="92" y="120"/>
                  <a:pt x="96" y="120"/>
                </a:cubicBezTo>
                <a:cubicBezTo>
                  <a:pt x="100" y="120"/>
                  <a:pt x="104" y="116"/>
                  <a:pt x="104" y="112"/>
                </a:cubicBezTo>
                <a:cubicBezTo>
                  <a:pt x="104" y="108"/>
                  <a:pt x="100" y="104"/>
                  <a:pt x="96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8" name="Freeform 29"/>
          <p:cNvSpPr>
            <a:spLocks noEditPoints="1"/>
          </p:cNvSpPr>
          <p:nvPr/>
        </p:nvSpPr>
        <p:spPr bwMode="auto">
          <a:xfrm>
            <a:off x="7663390" y="4506406"/>
            <a:ext cx="596638" cy="593786"/>
          </a:xfrm>
          <a:custGeom>
            <a:gdLst>
              <a:gd fmla="*/ 80 w 130" name="T0"/>
              <a:gd fmla="*/ 27 h 130" name="T1"/>
              <a:gd fmla="*/ 80 w 130" name="T2"/>
              <a:gd fmla="*/ 50 h 130" name="T3"/>
              <a:gd fmla="*/ 104 w 130" name="T4"/>
              <a:gd fmla="*/ 50 h 130" name="T5"/>
              <a:gd fmla="*/ 104 w 130" name="T6"/>
              <a:gd fmla="*/ 27 h 130" name="T7"/>
              <a:gd fmla="*/ 80 w 130" name="T8"/>
              <a:gd fmla="*/ 27 h 130" name="T9"/>
              <a:gd fmla="*/ 98 w 130" name="T10"/>
              <a:gd fmla="*/ 44 h 130" name="T11"/>
              <a:gd fmla="*/ 86 w 130" name="T12"/>
              <a:gd fmla="*/ 44 h 130" name="T13"/>
              <a:gd fmla="*/ 86 w 130" name="T14"/>
              <a:gd fmla="*/ 32 h 130" name="T15"/>
              <a:gd fmla="*/ 98 w 130" name="T16"/>
              <a:gd fmla="*/ 32 h 130" name="T17"/>
              <a:gd fmla="*/ 98 w 130" name="T18"/>
              <a:gd fmla="*/ 44 h 130" name="T19"/>
              <a:gd fmla="*/ 122 w 130" name="T20"/>
              <a:gd fmla="*/ 0 h 130" name="T21"/>
              <a:gd fmla="*/ 69 w 130" name="T22"/>
              <a:gd fmla="*/ 0 h 130" name="T23"/>
              <a:gd fmla="*/ 60 w 130" name="T24"/>
              <a:gd fmla="*/ 6 h 130" name="T25"/>
              <a:gd fmla="*/ 7 w 130" name="T26"/>
              <a:gd fmla="*/ 59 h 130" name="T27"/>
              <a:gd fmla="*/ 7 w 130" name="T28"/>
              <a:gd fmla="*/ 82 h 130" name="T29"/>
              <a:gd fmla="*/ 48 w 130" name="T30"/>
              <a:gd fmla="*/ 123 h 130" name="T31"/>
              <a:gd fmla="*/ 71 w 130" name="T32"/>
              <a:gd fmla="*/ 123 h 130" name="T33"/>
              <a:gd fmla="*/ 124 w 130" name="T34"/>
              <a:gd fmla="*/ 70 h 130" name="T35"/>
              <a:gd fmla="*/ 130 w 130" name="T36"/>
              <a:gd fmla="*/ 61 h 130" name="T37"/>
              <a:gd fmla="*/ 130 w 130" name="T38"/>
              <a:gd fmla="*/ 8 h 130" name="T39"/>
              <a:gd fmla="*/ 122 w 130" name="T40"/>
              <a:gd fmla="*/ 0 h 130" name="T41"/>
              <a:gd fmla="*/ 66 w 130" name="T42"/>
              <a:gd fmla="*/ 117 h 130" name="T43"/>
              <a:gd fmla="*/ 54 w 130" name="T44"/>
              <a:gd fmla="*/ 117 h 130" name="T45"/>
              <a:gd fmla="*/ 13 w 130" name="T46"/>
              <a:gd fmla="*/ 76 h 130" name="T47"/>
              <a:gd fmla="*/ 13 w 130" name="T48"/>
              <a:gd fmla="*/ 65 h 130" name="T49"/>
              <a:gd fmla="*/ 19 w 130" name="T50"/>
              <a:gd fmla="*/ 59 h 130" name="T51"/>
              <a:gd fmla="*/ 71 w 130" name="T52"/>
              <a:gd fmla="*/ 111 h 130" name="T53"/>
              <a:gd fmla="*/ 66 w 130" name="T54"/>
              <a:gd fmla="*/ 117 h 130" name="T55"/>
              <a:gd fmla="*/ 122 w 130" name="T56"/>
              <a:gd fmla="*/ 57 h 130" name="T57"/>
              <a:gd fmla="*/ 118 w 130" name="T58"/>
              <a:gd fmla="*/ 65 h 130" name="T59"/>
              <a:gd fmla="*/ 77 w 130" name="T60"/>
              <a:gd fmla="*/ 106 h 130" name="T61"/>
              <a:gd fmla="*/ 25 w 130" name="T62"/>
              <a:gd fmla="*/ 53 h 130" name="T63"/>
              <a:gd fmla="*/ 66 w 130" name="T64"/>
              <a:gd fmla="*/ 12 h 130" name="T65"/>
              <a:gd fmla="*/ 73 w 130" name="T66"/>
              <a:gd fmla="*/ 8 h 130" name="T67"/>
              <a:gd fmla="*/ 119 w 130" name="T68"/>
              <a:gd fmla="*/ 8 h 130" name="T69"/>
              <a:gd fmla="*/ 122 w 130" name="T70"/>
              <a:gd fmla="*/ 11 h 130" name="T71"/>
              <a:gd fmla="*/ 122 w 130" name="T72"/>
              <a:gd fmla="*/ 57 h 13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30" w="130">
                <a:moveTo>
                  <a:pt x="80" y="27"/>
                </a:moveTo>
                <a:cubicBezTo>
                  <a:pt x="74" y="33"/>
                  <a:pt x="74" y="43"/>
                  <a:pt x="80" y="50"/>
                </a:cubicBezTo>
                <a:cubicBezTo>
                  <a:pt x="87" y="56"/>
                  <a:pt x="97" y="56"/>
                  <a:pt x="104" y="50"/>
                </a:cubicBezTo>
                <a:cubicBezTo>
                  <a:pt x="110" y="43"/>
                  <a:pt x="110" y="33"/>
                  <a:pt x="104" y="27"/>
                </a:cubicBezTo>
                <a:cubicBezTo>
                  <a:pt x="97" y="20"/>
                  <a:pt x="87" y="20"/>
                  <a:pt x="80" y="27"/>
                </a:cubicBezTo>
                <a:close/>
                <a:moveTo>
                  <a:pt x="98" y="44"/>
                </a:moveTo>
                <a:cubicBezTo>
                  <a:pt x="95" y="47"/>
                  <a:pt x="89" y="47"/>
                  <a:pt x="86" y="44"/>
                </a:cubicBezTo>
                <a:cubicBezTo>
                  <a:pt x="83" y="41"/>
                  <a:pt x="83" y="36"/>
                  <a:pt x="86" y="32"/>
                </a:cubicBezTo>
                <a:cubicBezTo>
                  <a:pt x="89" y="29"/>
                  <a:pt x="95" y="29"/>
                  <a:pt x="98" y="32"/>
                </a:cubicBezTo>
                <a:cubicBezTo>
                  <a:pt x="101" y="36"/>
                  <a:pt x="101" y="41"/>
                  <a:pt x="98" y="44"/>
                </a:cubicBezTo>
                <a:close/>
                <a:moveTo>
                  <a:pt x="122" y="0"/>
                </a:moveTo>
                <a:cubicBezTo>
                  <a:pt x="69" y="0"/>
                  <a:pt x="69" y="0"/>
                  <a:pt x="69" y="0"/>
                </a:cubicBezTo>
                <a:cubicBezTo>
                  <a:pt x="64" y="0"/>
                  <a:pt x="64" y="2"/>
                  <a:pt x="60" y="6"/>
                </a:cubicBezTo>
                <a:cubicBezTo>
                  <a:pt x="7" y="59"/>
                  <a:pt x="7" y="59"/>
                  <a:pt x="7" y="59"/>
                </a:cubicBezTo>
                <a:cubicBezTo>
                  <a:pt x="0" y="65"/>
                  <a:pt x="0" y="76"/>
                  <a:pt x="7" y="82"/>
                </a:cubicBezTo>
                <a:cubicBezTo>
                  <a:pt x="48" y="123"/>
                  <a:pt x="48" y="123"/>
                  <a:pt x="48" y="123"/>
                </a:cubicBezTo>
                <a:cubicBezTo>
                  <a:pt x="54" y="130"/>
                  <a:pt x="65" y="130"/>
                  <a:pt x="71" y="123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8" y="67"/>
                  <a:pt x="130" y="65"/>
                  <a:pt x="130" y="61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3"/>
                  <a:pt x="127" y="0"/>
                  <a:pt x="122" y="0"/>
                </a:cubicBezTo>
                <a:close/>
                <a:moveTo>
                  <a:pt x="66" y="117"/>
                </a:moveTo>
                <a:cubicBezTo>
                  <a:pt x="62" y="120"/>
                  <a:pt x="57" y="120"/>
                  <a:pt x="54" y="117"/>
                </a:cubicBezTo>
                <a:cubicBezTo>
                  <a:pt x="13" y="76"/>
                  <a:pt x="13" y="76"/>
                  <a:pt x="13" y="76"/>
                </a:cubicBezTo>
                <a:cubicBezTo>
                  <a:pt x="9" y="73"/>
                  <a:pt x="9" y="68"/>
                  <a:pt x="13" y="65"/>
                </a:cubicBezTo>
                <a:cubicBezTo>
                  <a:pt x="19" y="59"/>
                  <a:pt x="19" y="59"/>
                  <a:pt x="19" y="59"/>
                </a:cubicBezTo>
                <a:cubicBezTo>
                  <a:pt x="71" y="111"/>
                  <a:pt x="71" y="111"/>
                  <a:pt x="71" y="111"/>
                </a:cubicBezTo>
                <a:lnTo>
                  <a:pt x="66" y="117"/>
                </a:lnTo>
                <a:close/>
                <a:moveTo>
                  <a:pt x="122" y="57"/>
                </a:moveTo>
                <a:cubicBezTo>
                  <a:pt x="122" y="59"/>
                  <a:pt x="120" y="62"/>
                  <a:pt x="118" y="65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25" y="53"/>
                  <a:pt x="25" y="53"/>
                  <a:pt x="25" y="53"/>
                </a:cubicBezTo>
                <a:cubicBezTo>
                  <a:pt x="66" y="12"/>
                  <a:pt x="66" y="12"/>
                  <a:pt x="66" y="12"/>
                </a:cubicBezTo>
                <a:cubicBezTo>
                  <a:pt x="67" y="10"/>
                  <a:pt x="70" y="8"/>
                  <a:pt x="73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21" y="8"/>
                  <a:pt x="122" y="9"/>
                  <a:pt x="122" y="11"/>
                </a:cubicBezTo>
                <a:lnTo>
                  <a:pt x="122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79" name="Freeform 33"/>
          <p:cNvSpPr>
            <a:spLocks noEditPoints="1"/>
          </p:cNvSpPr>
          <p:nvPr/>
        </p:nvSpPr>
        <p:spPr bwMode="auto">
          <a:xfrm>
            <a:off x="8808165" y="4547403"/>
            <a:ext cx="638034" cy="511792"/>
          </a:xfrm>
          <a:custGeom>
            <a:gdLst>
              <a:gd fmla="*/ 102 w 120" name="T0"/>
              <a:gd fmla="*/ 48 h 96" name="T1"/>
              <a:gd fmla="*/ 118 w 120" name="T2"/>
              <a:gd fmla="*/ 31 h 96" name="T3"/>
              <a:gd fmla="*/ 119 w 120" name="T4"/>
              <a:gd fmla="*/ 25 h 96" name="T5"/>
              <a:gd fmla="*/ 113 w 120" name="T6"/>
              <a:gd fmla="*/ 26 h 96" name="T7"/>
              <a:gd fmla="*/ 96 w 120" name="T8"/>
              <a:gd fmla="*/ 42 h 96" name="T9"/>
              <a:gd fmla="*/ 79 w 120" name="T10"/>
              <a:gd fmla="*/ 26 h 96" name="T11"/>
              <a:gd fmla="*/ 73 w 120" name="T12"/>
              <a:gd fmla="*/ 25 h 96" name="T13"/>
              <a:gd fmla="*/ 74 w 120" name="T14"/>
              <a:gd fmla="*/ 31 h 96" name="T15"/>
              <a:gd fmla="*/ 90 w 120" name="T16"/>
              <a:gd fmla="*/ 48 h 96" name="T17"/>
              <a:gd fmla="*/ 74 w 120" name="T18"/>
              <a:gd fmla="*/ 65 h 96" name="T19"/>
              <a:gd fmla="*/ 73 w 120" name="T20"/>
              <a:gd fmla="*/ 71 h 96" name="T21"/>
              <a:gd fmla="*/ 79 w 120" name="T22"/>
              <a:gd fmla="*/ 70 h 96" name="T23"/>
              <a:gd fmla="*/ 96 w 120" name="T24"/>
              <a:gd fmla="*/ 54 h 96" name="T25"/>
              <a:gd fmla="*/ 113 w 120" name="T26"/>
              <a:gd fmla="*/ 70 h 96" name="T27"/>
              <a:gd fmla="*/ 119 w 120" name="T28"/>
              <a:gd fmla="*/ 71 h 96" name="T29"/>
              <a:gd fmla="*/ 118 w 120" name="T30"/>
              <a:gd fmla="*/ 65 h 96" name="T31"/>
              <a:gd fmla="*/ 102 w 120" name="T32"/>
              <a:gd fmla="*/ 48 h 96" name="T33"/>
              <a:gd fmla="*/ 56 w 120" name="T34"/>
              <a:gd fmla="*/ 0 h 96" name="T35"/>
              <a:gd fmla="*/ 20 w 120" name="T36"/>
              <a:gd fmla="*/ 24 h 96" name="T37"/>
              <a:gd fmla="*/ 8 w 120" name="T38"/>
              <a:gd fmla="*/ 24 h 96" name="T39"/>
              <a:gd fmla="*/ 0 w 120" name="T40"/>
              <a:gd fmla="*/ 32 h 96" name="T41"/>
              <a:gd fmla="*/ 0 w 120" name="T42"/>
              <a:gd fmla="*/ 64 h 96" name="T43"/>
              <a:gd fmla="*/ 8 w 120" name="T44"/>
              <a:gd fmla="*/ 72 h 96" name="T45"/>
              <a:gd fmla="*/ 20 w 120" name="T46"/>
              <a:gd fmla="*/ 72 h 96" name="T47"/>
              <a:gd fmla="*/ 56 w 120" name="T48"/>
              <a:gd fmla="*/ 96 h 96" name="T49"/>
              <a:gd fmla="*/ 64 w 120" name="T50"/>
              <a:gd fmla="*/ 88 h 96" name="T51"/>
              <a:gd fmla="*/ 64 w 120" name="T52"/>
              <a:gd fmla="*/ 8 h 96" name="T53"/>
              <a:gd fmla="*/ 56 w 120" name="T54"/>
              <a:gd fmla="*/ 0 h 96" name="T55"/>
              <a:gd fmla="*/ 20 w 120" name="T56"/>
              <a:gd fmla="*/ 60 h 96" name="T57"/>
              <a:gd fmla="*/ 16 w 120" name="T58"/>
              <a:gd fmla="*/ 64 h 96" name="T59"/>
              <a:gd fmla="*/ 12 w 120" name="T60"/>
              <a:gd fmla="*/ 64 h 96" name="T61"/>
              <a:gd fmla="*/ 8 w 120" name="T62"/>
              <a:gd fmla="*/ 60 h 96" name="T63"/>
              <a:gd fmla="*/ 8 w 120" name="T64"/>
              <a:gd fmla="*/ 36 h 96" name="T65"/>
              <a:gd fmla="*/ 12 w 120" name="T66"/>
              <a:gd fmla="*/ 32 h 96" name="T67"/>
              <a:gd fmla="*/ 16 w 120" name="T68"/>
              <a:gd fmla="*/ 32 h 96" name="T69"/>
              <a:gd fmla="*/ 20 w 120" name="T70"/>
              <a:gd fmla="*/ 36 h 96" name="T71"/>
              <a:gd fmla="*/ 20 w 120" name="T72"/>
              <a:gd fmla="*/ 60 h 96" name="T73"/>
              <a:gd fmla="*/ 56 w 120" name="T74"/>
              <a:gd fmla="*/ 88 h 96" name="T75"/>
              <a:gd fmla="*/ 28 w 120" name="T76"/>
              <a:gd fmla="*/ 70 h 96" name="T77"/>
              <a:gd fmla="*/ 28 w 120" name="T78"/>
              <a:gd fmla="*/ 25 h 96" name="T79"/>
              <a:gd fmla="*/ 56 w 120" name="T80"/>
              <a:gd fmla="*/ 8 h 96" name="T81"/>
              <a:gd fmla="*/ 56 w 120" name="T82"/>
              <a:gd fmla="*/ 88 h 9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96" w="120">
                <a:moveTo>
                  <a:pt x="102" y="48"/>
                </a:moveTo>
                <a:cubicBezTo>
                  <a:pt x="118" y="31"/>
                  <a:pt x="118" y="31"/>
                  <a:pt x="118" y="31"/>
                </a:cubicBezTo>
                <a:cubicBezTo>
                  <a:pt x="120" y="30"/>
                  <a:pt x="120" y="27"/>
                  <a:pt x="119" y="25"/>
                </a:cubicBezTo>
                <a:cubicBezTo>
                  <a:pt x="117" y="24"/>
                  <a:pt x="114" y="24"/>
                  <a:pt x="113" y="26"/>
                </a:cubicBezTo>
                <a:cubicBezTo>
                  <a:pt x="96" y="42"/>
                  <a:pt x="96" y="42"/>
                  <a:pt x="96" y="42"/>
                </a:cubicBezTo>
                <a:cubicBezTo>
                  <a:pt x="79" y="26"/>
                  <a:pt x="79" y="26"/>
                  <a:pt x="79" y="26"/>
                </a:cubicBezTo>
                <a:cubicBezTo>
                  <a:pt x="78" y="24"/>
                  <a:pt x="75" y="24"/>
                  <a:pt x="73" y="25"/>
                </a:cubicBezTo>
                <a:cubicBezTo>
                  <a:pt x="72" y="27"/>
                  <a:pt x="72" y="30"/>
                  <a:pt x="74" y="31"/>
                </a:cubicBezTo>
                <a:cubicBezTo>
                  <a:pt x="90" y="48"/>
                  <a:pt x="90" y="48"/>
                  <a:pt x="90" y="48"/>
                </a:cubicBezTo>
                <a:cubicBezTo>
                  <a:pt x="74" y="65"/>
                  <a:pt x="74" y="65"/>
                  <a:pt x="74" y="65"/>
                </a:cubicBezTo>
                <a:cubicBezTo>
                  <a:pt x="72" y="66"/>
                  <a:pt x="72" y="69"/>
                  <a:pt x="73" y="71"/>
                </a:cubicBezTo>
                <a:cubicBezTo>
                  <a:pt x="75" y="72"/>
                  <a:pt x="78" y="72"/>
                  <a:pt x="79" y="70"/>
                </a:cubicBezTo>
                <a:cubicBezTo>
                  <a:pt x="96" y="54"/>
                  <a:pt x="96" y="54"/>
                  <a:pt x="96" y="54"/>
                </a:cubicBezTo>
                <a:cubicBezTo>
                  <a:pt x="113" y="70"/>
                  <a:pt x="113" y="70"/>
                  <a:pt x="113" y="70"/>
                </a:cubicBezTo>
                <a:cubicBezTo>
                  <a:pt x="114" y="72"/>
                  <a:pt x="117" y="72"/>
                  <a:pt x="119" y="71"/>
                </a:cubicBezTo>
                <a:cubicBezTo>
                  <a:pt x="120" y="69"/>
                  <a:pt x="120" y="66"/>
                  <a:pt x="118" y="65"/>
                </a:cubicBezTo>
                <a:lnTo>
                  <a:pt x="102" y="48"/>
                </a:lnTo>
                <a:close/>
                <a:moveTo>
                  <a:pt x="56" y="0"/>
                </a:moveTo>
                <a:cubicBezTo>
                  <a:pt x="20" y="24"/>
                  <a:pt x="20" y="24"/>
                  <a:pt x="2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56" y="96"/>
                  <a:pt x="56" y="96"/>
                  <a:pt x="56" y="96"/>
                </a:cubicBezTo>
                <a:cubicBezTo>
                  <a:pt x="60" y="96"/>
                  <a:pt x="64" y="92"/>
                  <a:pt x="64" y="8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"/>
                  <a:pt x="60" y="0"/>
                  <a:pt x="56" y="0"/>
                </a:cubicBezTo>
                <a:close/>
                <a:moveTo>
                  <a:pt x="20" y="60"/>
                </a:moveTo>
                <a:cubicBezTo>
                  <a:pt x="20" y="62"/>
                  <a:pt x="18" y="64"/>
                  <a:pt x="16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0" y="64"/>
                  <a:pt x="8" y="62"/>
                  <a:pt x="8" y="60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8" y="32"/>
                  <a:pt x="20" y="34"/>
                  <a:pt x="20" y="36"/>
                </a:cubicBezTo>
                <a:lnTo>
                  <a:pt x="20" y="60"/>
                </a:lnTo>
                <a:close/>
                <a:moveTo>
                  <a:pt x="56" y="88"/>
                </a:moveTo>
                <a:cubicBezTo>
                  <a:pt x="28" y="70"/>
                  <a:pt x="28" y="70"/>
                  <a:pt x="28" y="70"/>
                </a:cubicBezTo>
                <a:cubicBezTo>
                  <a:pt x="28" y="25"/>
                  <a:pt x="28" y="25"/>
                  <a:pt x="28" y="25"/>
                </a:cubicBezTo>
                <a:cubicBezTo>
                  <a:pt x="56" y="8"/>
                  <a:pt x="56" y="8"/>
                  <a:pt x="56" y="8"/>
                </a:cubicBezTo>
                <a:lnTo>
                  <a:pt x="56" y="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0" name="Freeform 41"/>
          <p:cNvSpPr>
            <a:spLocks noEditPoints="1"/>
          </p:cNvSpPr>
          <p:nvPr/>
        </p:nvSpPr>
        <p:spPr bwMode="auto">
          <a:xfrm>
            <a:off x="9994336" y="4591414"/>
            <a:ext cx="425730" cy="423770"/>
          </a:xfrm>
          <a:custGeom>
            <a:gdLst>
              <a:gd fmla="*/ 64 w 128" name="T0"/>
              <a:gd fmla="*/ 80 h 128" name="T1"/>
              <a:gd fmla="*/ 68 w 128" name="T2"/>
              <a:gd fmla="*/ 76 h 128" name="T3"/>
              <a:gd fmla="*/ 68 w 128" name="T4"/>
              <a:gd fmla="*/ 28 h 128" name="T5"/>
              <a:gd fmla="*/ 64 w 128" name="T6"/>
              <a:gd fmla="*/ 24 h 128" name="T7"/>
              <a:gd fmla="*/ 60 w 128" name="T8"/>
              <a:gd fmla="*/ 28 h 128" name="T9"/>
              <a:gd fmla="*/ 60 w 128" name="T10"/>
              <a:gd fmla="*/ 76 h 128" name="T11"/>
              <a:gd fmla="*/ 64 w 128" name="T12"/>
              <a:gd fmla="*/ 80 h 128" name="T13"/>
              <a:gd fmla="*/ 88 w 128" name="T14"/>
              <a:gd fmla="*/ 80 h 128" name="T15"/>
              <a:gd fmla="*/ 92 w 128" name="T16"/>
              <a:gd fmla="*/ 76 h 128" name="T17"/>
              <a:gd fmla="*/ 92 w 128" name="T18"/>
              <a:gd fmla="*/ 40 h 128" name="T19"/>
              <a:gd fmla="*/ 88 w 128" name="T20"/>
              <a:gd fmla="*/ 36 h 128" name="T21"/>
              <a:gd fmla="*/ 84 w 128" name="T22"/>
              <a:gd fmla="*/ 40 h 128" name="T23"/>
              <a:gd fmla="*/ 84 w 128" name="T24"/>
              <a:gd fmla="*/ 76 h 128" name="T25"/>
              <a:gd fmla="*/ 88 w 128" name="T26"/>
              <a:gd fmla="*/ 80 h 128" name="T27"/>
              <a:gd fmla="*/ 40 w 128" name="T28"/>
              <a:gd fmla="*/ 80 h 128" name="T29"/>
              <a:gd fmla="*/ 44 w 128" name="T30"/>
              <a:gd fmla="*/ 76 h 128" name="T31"/>
              <a:gd fmla="*/ 44 w 128" name="T32"/>
              <a:gd fmla="*/ 60 h 128" name="T33"/>
              <a:gd fmla="*/ 40 w 128" name="T34"/>
              <a:gd fmla="*/ 56 h 128" name="T35"/>
              <a:gd fmla="*/ 36 w 128" name="T36"/>
              <a:gd fmla="*/ 60 h 128" name="T37"/>
              <a:gd fmla="*/ 36 w 128" name="T38"/>
              <a:gd fmla="*/ 76 h 128" name="T39"/>
              <a:gd fmla="*/ 40 w 128" name="T40"/>
              <a:gd fmla="*/ 80 h 128" name="T41"/>
              <a:gd fmla="*/ 0 w 128" name="T42"/>
              <a:gd fmla="*/ 0 h 128" name="T43"/>
              <a:gd fmla="*/ 0 w 128" name="T44"/>
              <a:gd fmla="*/ 8 h 128" name="T45"/>
              <a:gd fmla="*/ 8 w 128" name="T46"/>
              <a:gd fmla="*/ 8 h 128" name="T47"/>
              <a:gd fmla="*/ 8 w 128" name="T48"/>
              <a:gd fmla="*/ 84 h 128" name="T49"/>
              <a:gd fmla="*/ 24 w 128" name="T50"/>
              <a:gd fmla="*/ 100 h 128" name="T51"/>
              <a:gd fmla="*/ 48 w 128" name="T52"/>
              <a:gd fmla="*/ 100 h 128" name="T53"/>
              <a:gd fmla="*/ 32 w 128" name="T54"/>
              <a:gd fmla="*/ 128 h 128" name="T55"/>
              <a:gd fmla="*/ 44 w 128" name="T56"/>
              <a:gd fmla="*/ 128 h 128" name="T57"/>
              <a:gd fmla="*/ 60 w 128" name="T58"/>
              <a:gd fmla="*/ 100 h 128" name="T59"/>
              <a:gd fmla="*/ 68 w 128" name="T60"/>
              <a:gd fmla="*/ 100 h 128" name="T61"/>
              <a:gd fmla="*/ 84 w 128" name="T62"/>
              <a:gd fmla="*/ 128 h 128" name="T63"/>
              <a:gd fmla="*/ 96 w 128" name="T64"/>
              <a:gd fmla="*/ 128 h 128" name="T65"/>
              <a:gd fmla="*/ 80 w 128" name="T66"/>
              <a:gd fmla="*/ 100 h 128" name="T67"/>
              <a:gd fmla="*/ 104 w 128" name="T68"/>
              <a:gd fmla="*/ 100 h 128" name="T69"/>
              <a:gd fmla="*/ 120 w 128" name="T70"/>
              <a:gd fmla="*/ 84 h 128" name="T71"/>
              <a:gd fmla="*/ 120 w 128" name="T72"/>
              <a:gd fmla="*/ 8 h 128" name="T73"/>
              <a:gd fmla="*/ 128 w 128" name="T74"/>
              <a:gd fmla="*/ 8 h 128" name="T75"/>
              <a:gd fmla="*/ 128 w 128" name="T76"/>
              <a:gd fmla="*/ 0 h 128" name="T77"/>
              <a:gd fmla="*/ 0 w 128" name="T78"/>
              <a:gd fmla="*/ 0 h 128" name="T79"/>
              <a:gd fmla="*/ 112 w 128" name="T80"/>
              <a:gd fmla="*/ 84 h 128" name="T81"/>
              <a:gd fmla="*/ 104 w 128" name="T82"/>
              <a:gd fmla="*/ 92 h 128" name="T83"/>
              <a:gd fmla="*/ 24 w 128" name="T84"/>
              <a:gd fmla="*/ 92 h 128" name="T85"/>
              <a:gd fmla="*/ 16 w 128" name="T86"/>
              <a:gd fmla="*/ 84 h 128" name="T87"/>
              <a:gd fmla="*/ 16 w 128" name="T88"/>
              <a:gd fmla="*/ 8 h 128" name="T89"/>
              <a:gd fmla="*/ 112 w 128" name="T90"/>
              <a:gd fmla="*/ 8 h 128" name="T91"/>
              <a:gd fmla="*/ 112 w 128" name="T92"/>
              <a:gd fmla="*/ 84 h 128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28" w="128">
                <a:moveTo>
                  <a:pt x="64" y="80"/>
                </a:moveTo>
                <a:cubicBezTo>
                  <a:pt x="66" y="80"/>
                  <a:pt x="68" y="78"/>
                  <a:pt x="68" y="76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6"/>
                  <a:pt x="66" y="24"/>
                  <a:pt x="64" y="24"/>
                </a:cubicBezTo>
                <a:cubicBezTo>
                  <a:pt x="62" y="24"/>
                  <a:pt x="60" y="26"/>
                  <a:pt x="60" y="28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8"/>
                  <a:pt x="62" y="80"/>
                  <a:pt x="64" y="80"/>
                </a:cubicBezTo>
                <a:close/>
                <a:moveTo>
                  <a:pt x="88" y="80"/>
                </a:moveTo>
                <a:cubicBezTo>
                  <a:pt x="90" y="80"/>
                  <a:pt x="92" y="78"/>
                  <a:pt x="92" y="76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38"/>
                  <a:pt x="90" y="36"/>
                  <a:pt x="88" y="36"/>
                </a:cubicBezTo>
                <a:cubicBezTo>
                  <a:pt x="86" y="36"/>
                  <a:pt x="84" y="38"/>
                  <a:pt x="84" y="40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8"/>
                  <a:pt x="86" y="80"/>
                  <a:pt x="88" y="80"/>
                </a:cubicBezTo>
                <a:close/>
                <a:moveTo>
                  <a:pt x="40" y="80"/>
                </a:moveTo>
                <a:cubicBezTo>
                  <a:pt x="42" y="80"/>
                  <a:pt x="44" y="78"/>
                  <a:pt x="44" y="7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2" y="56"/>
                  <a:pt x="40" y="56"/>
                </a:cubicBezTo>
                <a:cubicBezTo>
                  <a:pt x="38" y="56"/>
                  <a:pt x="36" y="58"/>
                  <a:pt x="36" y="60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8"/>
                  <a:pt x="38" y="80"/>
                  <a:pt x="40" y="80"/>
                </a:cubicBezTo>
                <a:close/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4"/>
                  <a:pt x="8" y="84"/>
                  <a:pt x="8" y="84"/>
                </a:cubicBezTo>
                <a:cubicBezTo>
                  <a:pt x="8" y="93"/>
                  <a:pt x="15" y="100"/>
                  <a:pt x="2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3" y="100"/>
                  <a:pt x="120" y="93"/>
                  <a:pt x="120" y="84"/>
                </a:cubicBezTo>
                <a:cubicBezTo>
                  <a:pt x="120" y="84"/>
                  <a:pt x="120" y="15"/>
                  <a:pt x="120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0"/>
                  <a:pt x="128" y="0"/>
                  <a:pt x="128" y="0"/>
                </a:cubicBezTo>
                <a:lnTo>
                  <a:pt x="0" y="0"/>
                </a:lnTo>
                <a:close/>
                <a:moveTo>
                  <a:pt x="112" y="84"/>
                </a:moveTo>
                <a:cubicBezTo>
                  <a:pt x="112" y="89"/>
                  <a:pt x="109" y="92"/>
                  <a:pt x="104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19" y="92"/>
                  <a:pt x="16" y="89"/>
                  <a:pt x="16" y="84"/>
                </a:cubicBezTo>
                <a:cubicBezTo>
                  <a:pt x="16" y="84"/>
                  <a:pt x="16" y="13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16"/>
                  <a:pt x="112" y="84"/>
                  <a:pt x="112" y="8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10968203" y="4556430"/>
            <a:ext cx="496584" cy="493738"/>
          </a:xfrm>
          <a:custGeom>
            <a:gdLst>
              <a:gd fmla="*/ 60 w 128" name="T0"/>
              <a:gd fmla="*/ 0 h 128" name="T1"/>
              <a:gd fmla="*/ 52 w 128" name="T2"/>
              <a:gd fmla="*/ 0 h 128" name="T3"/>
              <a:gd fmla="*/ 52 w 128" name="T4"/>
              <a:gd fmla="*/ 12 h 128" name="T5"/>
              <a:gd fmla="*/ 0 w 128" name="T6"/>
              <a:gd fmla="*/ 70 h 128" name="T7"/>
              <a:gd fmla="*/ 58 w 128" name="T8"/>
              <a:gd fmla="*/ 128 h 128" name="T9"/>
              <a:gd fmla="*/ 111 w 128" name="T10"/>
              <a:gd fmla="*/ 94 h 128" name="T11"/>
              <a:gd fmla="*/ 120 w 128" name="T12"/>
              <a:gd fmla="*/ 96 h 128" name="T13"/>
              <a:gd fmla="*/ 128 w 128" name="T14"/>
              <a:gd fmla="*/ 66 h 128" name="T15"/>
              <a:gd fmla="*/ 60 w 128" name="T16"/>
              <a:gd fmla="*/ 0 h 128" name="T17"/>
              <a:gd fmla="*/ 58 w 128" name="T18"/>
              <a:gd fmla="*/ 120 h 128" name="T19"/>
              <a:gd fmla="*/ 8 w 128" name="T20"/>
              <a:gd fmla="*/ 70 h 128" name="T21"/>
              <a:gd fmla="*/ 52 w 128" name="T22"/>
              <a:gd fmla="*/ 20 h 128" name="T23"/>
              <a:gd fmla="*/ 52 w 128" name="T24"/>
              <a:gd fmla="*/ 74 h 128" name="T25"/>
              <a:gd fmla="*/ 103 w 128" name="T26"/>
              <a:gd fmla="*/ 91 h 128" name="T27"/>
              <a:gd fmla="*/ 58 w 128" name="T28"/>
              <a:gd fmla="*/ 120 h 128" name="T29"/>
              <a:gd fmla="*/ 114 w 128" name="T30"/>
              <a:gd fmla="*/ 86 h 128" name="T31"/>
              <a:gd fmla="*/ 60 w 128" name="T32"/>
              <a:gd fmla="*/ 68 h 128" name="T33"/>
              <a:gd fmla="*/ 60 w 128" name="T34"/>
              <a:gd fmla="*/ 8 h 128" name="T35"/>
              <a:gd fmla="*/ 120 w 128" name="T36"/>
              <a:gd fmla="*/ 66 h 128" name="T37"/>
              <a:gd fmla="*/ 114 w 128" name="T38"/>
              <a:gd fmla="*/ 86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2" name="Freeform 49"/>
          <p:cNvSpPr>
            <a:spLocks noEditPoints="1"/>
          </p:cNvSpPr>
          <p:nvPr/>
        </p:nvSpPr>
        <p:spPr bwMode="auto">
          <a:xfrm>
            <a:off x="699950" y="5648013"/>
            <a:ext cx="467626" cy="495484"/>
          </a:xfrm>
          <a:custGeom>
            <a:gdLst>
              <a:gd fmla="*/ 104 w 120" name="T0"/>
              <a:gd fmla="*/ 60 h 128" name="T1"/>
              <a:gd fmla="*/ 80 w 120" name="T2"/>
              <a:gd fmla="*/ 60 h 128" name="T3"/>
              <a:gd fmla="*/ 88 w 120" name="T4"/>
              <a:gd fmla="*/ 56 h 128" name="T5"/>
              <a:gd fmla="*/ 96 w 120" name="T6"/>
              <a:gd fmla="*/ 64 h 128" name="T7"/>
              <a:gd fmla="*/ 88 w 120" name="T8"/>
              <a:gd fmla="*/ 56 h 128" name="T9"/>
              <a:gd fmla="*/ 104 w 120" name="T10"/>
              <a:gd fmla="*/ 92 h 128" name="T11"/>
              <a:gd fmla="*/ 80 w 120" name="T12"/>
              <a:gd fmla="*/ 92 h 128" name="T13"/>
              <a:gd fmla="*/ 88 w 120" name="T14"/>
              <a:gd fmla="*/ 88 h 128" name="T15"/>
              <a:gd fmla="*/ 96 w 120" name="T16"/>
              <a:gd fmla="*/ 96 h 128" name="T17"/>
              <a:gd fmla="*/ 88 w 120" name="T18"/>
              <a:gd fmla="*/ 88 h 128" name="T19"/>
              <a:gd fmla="*/ 72 w 120" name="T20"/>
              <a:gd fmla="*/ 92 h 128" name="T21"/>
              <a:gd fmla="*/ 48 w 120" name="T22"/>
              <a:gd fmla="*/ 92 h 128" name="T23"/>
              <a:gd fmla="*/ 56 w 120" name="T24"/>
              <a:gd fmla="*/ 88 h 128" name="T25"/>
              <a:gd fmla="*/ 64 w 120" name="T26"/>
              <a:gd fmla="*/ 96 h 128" name="T27"/>
              <a:gd fmla="*/ 56 w 120" name="T28"/>
              <a:gd fmla="*/ 88 h 128" name="T29"/>
              <a:gd fmla="*/ 16 w 120" name="T30"/>
              <a:gd fmla="*/ 0 h 128" name="T31"/>
              <a:gd fmla="*/ 0 w 120" name="T32"/>
              <a:gd fmla="*/ 112 h 128" name="T33"/>
              <a:gd fmla="*/ 104 w 120" name="T34"/>
              <a:gd fmla="*/ 128 h 128" name="T35"/>
              <a:gd fmla="*/ 120 w 120" name="T36"/>
              <a:gd fmla="*/ 16 h 128" name="T37"/>
              <a:gd fmla="*/ 112 w 120" name="T38"/>
              <a:gd fmla="*/ 112 h 128" name="T39"/>
              <a:gd fmla="*/ 16 w 120" name="T40"/>
              <a:gd fmla="*/ 120 h 128" name="T41"/>
              <a:gd fmla="*/ 8 w 120" name="T42"/>
              <a:gd fmla="*/ 32 h 128" name="T43"/>
              <a:gd fmla="*/ 112 w 120" name="T44"/>
              <a:gd fmla="*/ 112 h 128" name="T45"/>
              <a:gd fmla="*/ 8 w 120" name="T46"/>
              <a:gd fmla="*/ 24 h 128" name="T47"/>
              <a:gd fmla="*/ 16 w 120" name="T48"/>
              <a:gd fmla="*/ 8 h 128" name="T49"/>
              <a:gd fmla="*/ 112 w 120" name="T50"/>
              <a:gd fmla="*/ 16 h 128" name="T51"/>
              <a:gd fmla="*/ 60 w 120" name="T52"/>
              <a:gd fmla="*/ 72 h 128" name="T53"/>
              <a:gd fmla="*/ 60 w 120" name="T54"/>
              <a:gd fmla="*/ 48 h 128" name="T55"/>
              <a:gd fmla="*/ 60 w 120" name="T56"/>
              <a:gd fmla="*/ 72 h 128" name="T57"/>
              <a:gd fmla="*/ 64 w 120" name="T58"/>
              <a:gd fmla="*/ 56 h 128" name="T59"/>
              <a:gd fmla="*/ 56 w 120" name="T60"/>
              <a:gd fmla="*/ 64 h 128" name="T61"/>
              <a:gd fmla="*/ 28 w 120" name="T62"/>
              <a:gd fmla="*/ 104 h 128" name="T63"/>
              <a:gd fmla="*/ 28 w 120" name="T64"/>
              <a:gd fmla="*/ 80 h 128" name="T65"/>
              <a:gd fmla="*/ 28 w 120" name="T66"/>
              <a:gd fmla="*/ 104 h 128" name="T67"/>
              <a:gd fmla="*/ 32 w 120" name="T68"/>
              <a:gd fmla="*/ 88 h 128" name="T69"/>
              <a:gd fmla="*/ 24 w 120" name="T70"/>
              <a:gd fmla="*/ 96 h 128" name="T71"/>
              <a:gd fmla="*/ 28 w 120" name="T72"/>
              <a:gd fmla="*/ 72 h 128" name="T73"/>
              <a:gd fmla="*/ 28 w 120" name="T74"/>
              <a:gd fmla="*/ 48 h 128" name="T75"/>
              <a:gd fmla="*/ 28 w 120" name="T76"/>
              <a:gd fmla="*/ 72 h 128" name="T77"/>
              <a:gd fmla="*/ 32 w 120" name="T78"/>
              <a:gd fmla="*/ 56 h 128" name="T79"/>
              <a:gd fmla="*/ 24 w 120" name="T80"/>
              <a:gd fmla="*/ 64 h 128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28" w="120">
                <a:moveTo>
                  <a:pt x="92" y="72"/>
                </a:moveTo>
                <a:cubicBezTo>
                  <a:pt x="99" y="72"/>
                  <a:pt x="104" y="67"/>
                  <a:pt x="104" y="60"/>
                </a:cubicBezTo>
                <a:cubicBezTo>
                  <a:pt x="104" y="53"/>
                  <a:pt x="99" y="48"/>
                  <a:pt x="92" y="48"/>
                </a:cubicBezTo>
                <a:cubicBezTo>
                  <a:pt x="85" y="48"/>
                  <a:pt x="80" y="53"/>
                  <a:pt x="80" y="60"/>
                </a:cubicBezTo>
                <a:cubicBezTo>
                  <a:pt x="80" y="67"/>
                  <a:pt x="85" y="72"/>
                  <a:pt x="92" y="72"/>
                </a:cubicBezTo>
                <a:close/>
                <a:moveTo>
                  <a:pt x="88" y="56"/>
                </a:moveTo>
                <a:cubicBezTo>
                  <a:pt x="96" y="56"/>
                  <a:pt x="96" y="56"/>
                  <a:pt x="96" y="56"/>
                </a:cubicBezTo>
                <a:cubicBezTo>
                  <a:pt x="96" y="64"/>
                  <a:pt x="96" y="64"/>
                  <a:pt x="96" y="64"/>
                </a:cubicBezTo>
                <a:cubicBezTo>
                  <a:pt x="88" y="64"/>
                  <a:pt x="88" y="64"/>
                  <a:pt x="88" y="64"/>
                </a:cubicBezTo>
                <a:lnTo>
                  <a:pt x="88" y="56"/>
                </a:lnTo>
                <a:close/>
                <a:moveTo>
                  <a:pt x="92" y="104"/>
                </a:moveTo>
                <a:cubicBezTo>
                  <a:pt x="99" y="104"/>
                  <a:pt x="104" y="99"/>
                  <a:pt x="104" y="92"/>
                </a:cubicBezTo>
                <a:cubicBezTo>
                  <a:pt x="104" y="85"/>
                  <a:pt x="99" y="80"/>
                  <a:pt x="92" y="80"/>
                </a:cubicBezTo>
                <a:cubicBezTo>
                  <a:pt x="85" y="80"/>
                  <a:pt x="80" y="85"/>
                  <a:pt x="80" y="92"/>
                </a:cubicBezTo>
                <a:cubicBezTo>
                  <a:pt x="80" y="99"/>
                  <a:pt x="85" y="104"/>
                  <a:pt x="92" y="104"/>
                </a:cubicBezTo>
                <a:close/>
                <a:moveTo>
                  <a:pt x="88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96"/>
                  <a:pt x="96" y="96"/>
                  <a:pt x="96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88"/>
                </a:lnTo>
                <a:close/>
                <a:moveTo>
                  <a:pt x="60" y="104"/>
                </a:moveTo>
                <a:cubicBezTo>
                  <a:pt x="67" y="104"/>
                  <a:pt x="72" y="99"/>
                  <a:pt x="72" y="92"/>
                </a:cubicBezTo>
                <a:cubicBezTo>
                  <a:pt x="72" y="85"/>
                  <a:pt x="67" y="80"/>
                  <a:pt x="60" y="80"/>
                </a:cubicBezTo>
                <a:cubicBezTo>
                  <a:pt x="53" y="80"/>
                  <a:pt x="48" y="85"/>
                  <a:pt x="48" y="92"/>
                </a:cubicBezTo>
                <a:cubicBezTo>
                  <a:pt x="48" y="99"/>
                  <a:pt x="53" y="104"/>
                  <a:pt x="60" y="104"/>
                </a:cubicBezTo>
                <a:close/>
                <a:moveTo>
                  <a:pt x="56" y="88"/>
                </a:moveTo>
                <a:cubicBezTo>
                  <a:pt x="64" y="88"/>
                  <a:pt x="64" y="88"/>
                  <a:pt x="64" y="88"/>
                </a:cubicBezTo>
                <a:cubicBezTo>
                  <a:pt x="64" y="96"/>
                  <a:pt x="64" y="96"/>
                  <a:pt x="64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88"/>
                </a:lnTo>
                <a:close/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lose/>
                <a:moveTo>
                  <a:pt x="112" y="112"/>
                </a:moveTo>
                <a:cubicBezTo>
                  <a:pt x="112" y="116"/>
                  <a:pt x="108" y="120"/>
                  <a:pt x="10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112" y="32"/>
                  <a:pt x="112" y="32"/>
                  <a:pt x="112" y="32"/>
                </a:cubicBezTo>
                <a:lnTo>
                  <a:pt x="112" y="112"/>
                </a:lnTo>
                <a:close/>
                <a:moveTo>
                  <a:pt x="112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8" y="8"/>
                  <a:pt x="112" y="12"/>
                  <a:pt x="112" y="16"/>
                </a:cubicBezTo>
                <a:lnTo>
                  <a:pt x="112" y="24"/>
                </a:lnTo>
                <a:close/>
                <a:moveTo>
                  <a:pt x="60" y="72"/>
                </a:moveTo>
                <a:cubicBezTo>
                  <a:pt x="67" y="72"/>
                  <a:pt x="72" y="67"/>
                  <a:pt x="72" y="60"/>
                </a:cubicBezTo>
                <a:cubicBezTo>
                  <a:pt x="72" y="53"/>
                  <a:pt x="67" y="48"/>
                  <a:pt x="60" y="48"/>
                </a:cubicBezTo>
                <a:cubicBezTo>
                  <a:pt x="53" y="48"/>
                  <a:pt x="48" y="53"/>
                  <a:pt x="48" y="60"/>
                </a:cubicBezTo>
                <a:cubicBezTo>
                  <a:pt x="48" y="67"/>
                  <a:pt x="53" y="72"/>
                  <a:pt x="60" y="72"/>
                </a:cubicBezTo>
                <a:close/>
                <a:moveTo>
                  <a:pt x="56" y="56"/>
                </a:moveTo>
                <a:cubicBezTo>
                  <a:pt x="64" y="56"/>
                  <a:pt x="64" y="56"/>
                  <a:pt x="64" y="56"/>
                </a:cubicBezTo>
                <a:cubicBezTo>
                  <a:pt x="64" y="64"/>
                  <a:pt x="64" y="64"/>
                  <a:pt x="64" y="64"/>
                </a:cubicBezTo>
                <a:cubicBezTo>
                  <a:pt x="56" y="64"/>
                  <a:pt x="56" y="64"/>
                  <a:pt x="56" y="64"/>
                </a:cubicBezTo>
                <a:lnTo>
                  <a:pt x="56" y="56"/>
                </a:lnTo>
                <a:close/>
                <a:moveTo>
                  <a:pt x="28" y="104"/>
                </a:moveTo>
                <a:cubicBezTo>
                  <a:pt x="35" y="104"/>
                  <a:pt x="40" y="99"/>
                  <a:pt x="40" y="92"/>
                </a:cubicBezTo>
                <a:cubicBezTo>
                  <a:pt x="40" y="85"/>
                  <a:pt x="35" y="80"/>
                  <a:pt x="28" y="80"/>
                </a:cubicBezTo>
                <a:cubicBezTo>
                  <a:pt x="21" y="80"/>
                  <a:pt x="16" y="85"/>
                  <a:pt x="16" y="92"/>
                </a:cubicBezTo>
                <a:cubicBezTo>
                  <a:pt x="16" y="99"/>
                  <a:pt x="21" y="104"/>
                  <a:pt x="28" y="104"/>
                </a:cubicBezTo>
                <a:close/>
                <a:moveTo>
                  <a:pt x="24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96"/>
                  <a:pt x="32" y="96"/>
                  <a:pt x="3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8"/>
                </a:lnTo>
                <a:close/>
                <a:moveTo>
                  <a:pt x="28" y="72"/>
                </a:moveTo>
                <a:cubicBezTo>
                  <a:pt x="35" y="72"/>
                  <a:pt x="40" y="67"/>
                  <a:pt x="40" y="60"/>
                </a:cubicBezTo>
                <a:cubicBezTo>
                  <a:pt x="40" y="53"/>
                  <a:pt x="35" y="48"/>
                  <a:pt x="28" y="48"/>
                </a:cubicBezTo>
                <a:cubicBezTo>
                  <a:pt x="21" y="48"/>
                  <a:pt x="16" y="53"/>
                  <a:pt x="16" y="60"/>
                </a:cubicBezTo>
                <a:cubicBezTo>
                  <a:pt x="16" y="67"/>
                  <a:pt x="21" y="72"/>
                  <a:pt x="28" y="72"/>
                </a:cubicBezTo>
                <a:close/>
                <a:moveTo>
                  <a:pt x="24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24" y="64"/>
                  <a:pt x="24" y="64"/>
                  <a:pt x="24" y="64"/>
                </a:cubicBezTo>
                <a:lnTo>
                  <a:pt x="24" y="5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Freeform 5"/>
          <p:cNvSpPr>
            <a:spLocks noEditPoints="1"/>
          </p:cNvSpPr>
          <p:nvPr/>
        </p:nvSpPr>
        <p:spPr bwMode="auto">
          <a:xfrm>
            <a:off x="1763371" y="5701070"/>
            <a:ext cx="515002" cy="370506"/>
          </a:xfrm>
          <a:custGeom>
            <a:gdLst>
              <a:gd fmla="*/ 8 w 112" name="T0"/>
              <a:gd fmla="*/ 64 h 80" name="T1"/>
              <a:gd fmla="*/ 0 w 112" name="T2"/>
              <a:gd fmla="*/ 72 h 80" name="T3"/>
              <a:gd fmla="*/ 8 w 112" name="T4"/>
              <a:gd fmla="*/ 80 h 80" name="T5"/>
              <a:gd fmla="*/ 16 w 112" name="T6"/>
              <a:gd fmla="*/ 72 h 80" name="T7"/>
              <a:gd fmla="*/ 8 w 112" name="T8"/>
              <a:gd fmla="*/ 64 h 80" name="T9"/>
              <a:gd fmla="*/ 8 w 112" name="T10"/>
              <a:gd fmla="*/ 32 h 80" name="T11"/>
              <a:gd fmla="*/ 0 w 112" name="T12"/>
              <a:gd fmla="*/ 40 h 80" name="T13"/>
              <a:gd fmla="*/ 8 w 112" name="T14"/>
              <a:gd fmla="*/ 48 h 80" name="T15"/>
              <a:gd fmla="*/ 16 w 112" name="T16"/>
              <a:gd fmla="*/ 40 h 80" name="T17"/>
              <a:gd fmla="*/ 8 w 112" name="T18"/>
              <a:gd fmla="*/ 32 h 80" name="T19"/>
              <a:gd fmla="*/ 108 w 112" name="T20"/>
              <a:gd fmla="*/ 36 h 80" name="T21"/>
              <a:gd fmla="*/ 36 w 112" name="T22"/>
              <a:gd fmla="*/ 36 h 80" name="T23"/>
              <a:gd fmla="*/ 32 w 112" name="T24"/>
              <a:gd fmla="*/ 40 h 80" name="T25"/>
              <a:gd fmla="*/ 36 w 112" name="T26"/>
              <a:gd fmla="*/ 44 h 80" name="T27"/>
              <a:gd fmla="*/ 108 w 112" name="T28"/>
              <a:gd fmla="*/ 44 h 80" name="T29"/>
              <a:gd fmla="*/ 112 w 112" name="T30"/>
              <a:gd fmla="*/ 40 h 80" name="T31"/>
              <a:gd fmla="*/ 108 w 112" name="T32"/>
              <a:gd fmla="*/ 36 h 80" name="T33"/>
              <a:gd fmla="*/ 36 w 112" name="T34"/>
              <a:gd fmla="*/ 12 h 80" name="T35"/>
              <a:gd fmla="*/ 108 w 112" name="T36"/>
              <a:gd fmla="*/ 12 h 80" name="T37"/>
              <a:gd fmla="*/ 112 w 112" name="T38"/>
              <a:gd fmla="*/ 8 h 80" name="T39"/>
              <a:gd fmla="*/ 108 w 112" name="T40"/>
              <a:gd fmla="*/ 4 h 80" name="T41"/>
              <a:gd fmla="*/ 36 w 112" name="T42"/>
              <a:gd fmla="*/ 4 h 80" name="T43"/>
              <a:gd fmla="*/ 32 w 112" name="T44"/>
              <a:gd fmla="*/ 8 h 80" name="T45"/>
              <a:gd fmla="*/ 36 w 112" name="T46"/>
              <a:gd fmla="*/ 12 h 80" name="T47"/>
              <a:gd fmla="*/ 8 w 112" name="T48"/>
              <a:gd fmla="*/ 0 h 80" name="T49"/>
              <a:gd fmla="*/ 0 w 112" name="T50"/>
              <a:gd fmla="*/ 8 h 80" name="T51"/>
              <a:gd fmla="*/ 8 w 112" name="T52"/>
              <a:gd fmla="*/ 16 h 80" name="T53"/>
              <a:gd fmla="*/ 16 w 112" name="T54"/>
              <a:gd fmla="*/ 8 h 80" name="T55"/>
              <a:gd fmla="*/ 8 w 112" name="T56"/>
              <a:gd fmla="*/ 0 h 80" name="T57"/>
              <a:gd fmla="*/ 108 w 112" name="T58"/>
              <a:gd fmla="*/ 68 h 80" name="T59"/>
              <a:gd fmla="*/ 36 w 112" name="T60"/>
              <a:gd fmla="*/ 68 h 80" name="T61"/>
              <a:gd fmla="*/ 32 w 112" name="T62"/>
              <a:gd fmla="*/ 72 h 80" name="T63"/>
              <a:gd fmla="*/ 36 w 112" name="T64"/>
              <a:gd fmla="*/ 76 h 80" name="T65"/>
              <a:gd fmla="*/ 108 w 112" name="T66"/>
              <a:gd fmla="*/ 76 h 80" name="T67"/>
              <a:gd fmla="*/ 112 w 112" name="T68"/>
              <a:gd fmla="*/ 72 h 80" name="T69"/>
              <a:gd fmla="*/ 108 w 112" name="T70"/>
              <a:gd fmla="*/ 68 h 80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80" w="112">
                <a:moveTo>
                  <a:pt x="8" y="64"/>
                </a:moveTo>
                <a:cubicBezTo>
                  <a:pt x="4" y="64"/>
                  <a:pt x="0" y="68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2" y="80"/>
                  <a:pt x="16" y="76"/>
                  <a:pt x="16" y="72"/>
                </a:cubicBezTo>
                <a:cubicBezTo>
                  <a:pt x="16" y="68"/>
                  <a:pt x="12" y="64"/>
                  <a:pt x="8" y="64"/>
                </a:cubicBezTo>
                <a:close/>
                <a:moveTo>
                  <a:pt x="8" y="32"/>
                </a:moveTo>
                <a:cubicBezTo>
                  <a:pt x="4" y="32"/>
                  <a:pt x="0" y="36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6" y="44"/>
                  <a:pt x="16" y="40"/>
                </a:cubicBezTo>
                <a:cubicBezTo>
                  <a:pt x="16" y="36"/>
                  <a:pt x="12" y="32"/>
                  <a:pt x="8" y="32"/>
                </a:cubicBezTo>
                <a:close/>
                <a:moveTo>
                  <a:pt x="108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10" y="44"/>
                  <a:pt x="112" y="42"/>
                  <a:pt x="112" y="40"/>
                </a:cubicBezTo>
                <a:cubicBezTo>
                  <a:pt x="112" y="38"/>
                  <a:pt x="110" y="36"/>
                  <a:pt x="108" y="36"/>
                </a:cubicBezTo>
                <a:close/>
                <a:moveTo>
                  <a:pt x="36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10" y="12"/>
                  <a:pt x="112" y="10"/>
                  <a:pt x="112" y="8"/>
                </a:cubicBezTo>
                <a:cubicBezTo>
                  <a:pt x="112" y="6"/>
                  <a:pt x="110" y="4"/>
                  <a:pt x="108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4" y="4"/>
                  <a:pt x="32" y="6"/>
                  <a:pt x="32" y="8"/>
                </a:cubicBezTo>
                <a:cubicBezTo>
                  <a:pt x="32" y="10"/>
                  <a:pt x="34" y="12"/>
                  <a:pt x="36" y="12"/>
                </a:cubicBezTo>
                <a:close/>
                <a:moveTo>
                  <a:pt x="8" y="0"/>
                </a:moveTo>
                <a:cubicBezTo>
                  <a:pt x="4" y="0"/>
                  <a:pt x="0" y="4"/>
                  <a:pt x="0" y="8"/>
                </a:cubicBezTo>
                <a:cubicBezTo>
                  <a:pt x="0" y="12"/>
                  <a:pt x="4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lose/>
                <a:moveTo>
                  <a:pt x="108" y="68"/>
                </a:move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4" name="Freeform 9"/>
          <p:cNvSpPr>
            <a:spLocks noEditPoints="1"/>
          </p:cNvSpPr>
          <p:nvPr/>
        </p:nvSpPr>
        <p:spPr bwMode="auto">
          <a:xfrm>
            <a:off x="2953344" y="5645859"/>
            <a:ext cx="516430" cy="514348"/>
          </a:xfrm>
          <a:custGeom>
            <a:gdLst>
              <a:gd fmla="*/ 84 w 128" name="T0"/>
              <a:gd fmla="*/ 68 h 128" name="T1"/>
              <a:gd fmla="*/ 44 w 128" name="T2"/>
              <a:gd fmla="*/ 68 h 128" name="T3"/>
              <a:gd fmla="*/ 40 w 128" name="T4"/>
              <a:gd fmla="*/ 72 h 128" name="T5"/>
              <a:gd fmla="*/ 44 w 128" name="T6"/>
              <a:gd fmla="*/ 76 h 128" name="T7"/>
              <a:gd fmla="*/ 84 w 128" name="T8"/>
              <a:gd fmla="*/ 76 h 128" name="T9"/>
              <a:gd fmla="*/ 88 w 128" name="T10"/>
              <a:gd fmla="*/ 72 h 128" name="T11"/>
              <a:gd fmla="*/ 84 w 128" name="T12"/>
              <a:gd fmla="*/ 68 h 128" name="T13"/>
              <a:gd fmla="*/ 92 w 128" name="T14"/>
              <a:gd fmla="*/ 44 h 128" name="T15"/>
              <a:gd fmla="*/ 36 w 128" name="T16"/>
              <a:gd fmla="*/ 44 h 128" name="T17"/>
              <a:gd fmla="*/ 32 w 128" name="T18"/>
              <a:gd fmla="*/ 48 h 128" name="T19"/>
              <a:gd fmla="*/ 36 w 128" name="T20"/>
              <a:gd fmla="*/ 52 h 128" name="T21"/>
              <a:gd fmla="*/ 92 w 128" name="T22"/>
              <a:gd fmla="*/ 52 h 128" name="T23"/>
              <a:gd fmla="*/ 96 w 128" name="T24"/>
              <a:gd fmla="*/ 48 h 128" name="T25"/>
              <a:gd fmla="*/ 92 w 128" name="T26"/>
              <a:gd fmla="*/ 44 h 128" name="T27"/>
              <a:gd fmla="*/ 64 w 128" name="T28"/>
              <a:gd fmla="*/ 0 h 128" name="T29"/>
              <a:gd fmla="*/ 0 w 128" name="T30"/>
              <a:gd fmla="*/ 56 h 128" name="T31"/>
              <a:gd fmla="*/ 24 w 128" name="T32"/>
              <a:gd fmla="*/ 100 h 128" name="T33"/>
              <a:gd fmla="*/ 24 w 128" name="T34"/>
              <a:gd fmla="*/ 128 h 128" name="T35"/>
              <a:gd fmla="*/ 52 w 128" name="T36"/>
              <a:gd fmla="*/ 111 h 128" name="T37"/>
              <a:gd fmla="*/ 64 w 128" name="T38"/>
              <a:gd fmla="*/ 112 h 128" name="T39"/>
              <a:gd fmla="*/ 128 w 128" name="T40"/>
              <a:gd fmla="*/ 56 h 128" name="T41"/>
              <a:gd fmla="*/ 64 w 128" name="T42"/>
              <a:gd fmla="*/ 0 h 128" name="T43"/>
              <a:gd fmla="*/ 64 w 128" name="T44"/>
              <a:gd fmla="*/ 104 h 128" name="T45"/>
              <a:gd fmla="*/ 50 w 128" name="T46"/>
              <a:gd fmla="*/ 103 h 128" name="T47"/>
              <a:gd fmla="*/ 32 w 128" name="T48"/>
              <a:gd fmla="*/ 114 h 128" name="T49"/>
              <a:gd fmla="*/ 32 w 128" name="T50"/>
              <a:gd fmla="*/ 95 h 128" name="T51"/>
              <a:gd fmla="*/ 8 w 128" name="T52"/>
              <a:gd fmla="*/ 56 h 128" name="T53"/>
              <a:gd fmla="*/ 64 w 128" name="T54"/>
              <a:gd fmla="*/ 8 h 128" name="T55"/>
              <a:gd fmla="*/ 120 w 128" name="T56"/>
              <a:gd fmla="*/ 56 h 128" name="T57"/>
              <a:gd fmla="*/ 64 w 128" name="T58"/>
              <a:gd fmla="*/ 104 h 12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8" w="128">
                <a:moveTo>
                  <a:pt x="8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2" y="68"/>
                  <a:pt x="40" y="70"/>
                  <a:pt x="40" y="72"/>
                </a:cubicBezTo>
                <a:cubicBezTo>
                  <a:pt x="40" y="74"/>
                  <a:pt x="42" y="76"/>
                  <a:pt x="44" y="76"/>
                </a:cubicBezTo>
                <a:cubicBezTo>
                  <a:pt x="84" y="76"/>
                  <a:pt x="84" y="76"/>
                  <a:pt x="84" y="76"/>
                </a:cubicBezTo>
                <a:cubicBezTo>
                  <a:pt x="86" y="76"/>
                  <a:pt x="88" y="74"/>
                  <a:pt x="88" y="72"/>
                </a:cubicBezTo>
                <a:cubicBezTo>
                  <a:pt x="88" y="70"/>
                  <a:pt x="86" y="68"/>
                  <a:pt x="84" y="68"/>
                </a:cubicBezTo>
                <a:close/>
                <a:moveTo>
                  <a:pt x="92" y="44"/>
                </a:moveTo>
                <a:cubicBezTo>
                  <a:pt x="36" y="44"/>
                  <a:pt x="36" y="44"/>
                  <a:pt x="36" y="44"/>
                </a:cubicBezTo>
                <a:cubicBezTo>
                  <a:pt x="34" y="44"/>
                  <a:pt x="32" y="46"/>
                  <a:pt x="32" y="48"/>
                </a:cubicBezTo>
                <a:cubicBezTo>
                  <a:pt x="32" y="50"/>
                  <a:pt x="34" y="52"/>
                  <a:pt x="36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94" y="52"/>
                  <a:pt x="96" y="50"/>
                  <a:pt x="96" y="48"/>
                </a:cubicBezTo>
                <a:cubicBezTo>
                  <a:pt x="96" y="46"/>
                  <a:pt x="94" y="44"/>
                  <a:pt x="92" y="44"/>
                </a:cubicBezTo>
                <a:close/>
                <a:moveTo>
                  <a:pt x="64" y="0"/>
                </a:moveTo>
                <a:cubicBezTo>
                  <a:pt x="29" y="0"/>
                  <a:pt x="0" y="25"/>
                  <a:pt x="0" y="56"/>
                </a:cubicBezTo>
                <a:cubicBezTo>
                  <a:pt x="0" y="74"/>
                  <a:pt x="9" y="89"/>
                  <a:pt x="24" y="10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6" y="112"/>
                  <a:pt x="60" y="112"/>
                  <a:pt x="64" y="112"/>
                </a:cubicBezTo>
                <a:cubicBezTo>
                  <a:pt x="99" y="112"/>
                  <a:pt x="128" y="87"/>
                  <a:pt x="128" y="56"/>
                </a:cubicBezTo>
                <a:cubicBezTo>
                  <a:pt x="128" y="25"/>
                  <a:pt x="99" y="0"/>
                  <a:pt x="64" y="0"/>
                </a:cubicBezTo>
                <a:close/>
                <a:moveTo>
                  <a:pt x="64" y="104"/>
                </a:moveTo>
                <a:cubicBezTo>
                  <a:pt x="59" y="104"/>
                  <a:pt x="55" y="103"/>
                  <a:pt x="50" y="10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95"/>
                  <a:pt x="32" y="95"/>
                  <a:pt x="32" y="95"/>
                </a:cubicBezTo>
                <a:cubicBezTo>
                  <a:pt x="17" y="87"/>
                  <a:pt x="8" y="72"/>
                  <a:pt x="8" y="56"/>
                </a:cubicBezTo>
                <a:cubicBezTo>
                  <a:pt x="8" y="29"/>
                  <a:pt x="33" y="8"/>
                  <a:pt x="64" y="8"/>
                </a:cubicBezTo>
                <a:cubicBezTo>
                  <a:pt x="95" y="8"/>
                  <a:pt x="120" y="29"/>
                  <a:pt x="120" y="56"/>
                </a:cubicBezTo>
                <a:cubicBezTo>
                  <a:pt x="120" y="83"/>
                  <a:pt x="95" y="104"/>
                  <a:pt x="64" y="10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5" name="Freeform 13"/>
          <p:cNvSpPr>
            <a:spLocks noEditPoints="1"/>
          </p:cNvSpPr>
          <p:nvPr/>
        </p:nvSpPr>
        <p:spPr bwMode="auto">
          <a:xfrm>
            <a:off x="4207086" y="5612440"/>
            <a:ext cx="517164" cy="514348"/>
          </a:xfrm>
          <a:custGeom>
            <a:gdLst>
              <a:gd fmla="*/ 64 w 128" name="T0"/>
              <a:gd fmla="*/ 48 h 128" name="T1"/>
              <a:gd fmla="*/ 56 w 128" name="T2"/>
              <a:gd fmla="*/ 56 h 128" name="T3"/>
              <a:gd fmla="*/ 64 w 128" name="T4"/>
              <a:gd fmla="*/ 64 h 128" name="T5"/>
              <a:gd fmla="*/ 72 w 128" name="T6"/>
              <a:gd fmla="*/ 56 h 128" name="T7"/>
              <a:gd fmla="*/ 64 w 128" name="T8"/>
              <a:gd fmla="*/ 48 h 128" name="T9"/>
              <a:gd fmla="*/ 32 w 128" name="T10"/>
              <a:gd fmla="*/ 48 h 128" name="T11"/>
              <a:gd fmla="*/ 24 w 128" name="T12"/>
              <a:gd fmla="*/ 56 h 128" name="T13"/>
              <a:gd fmla="*/ 32 w 128" name="T14"/>
              <a:gd fmla="*/ 64 h 128" name="T15"/>
              <a:gd fmla="*/ 40 w 128" name="T16"/>
              <a:gd fmla="*/ 56 h 128" name="T17"/>
              <a:gd fmla="*/ 32 w 128" name="T18"/>
              <a:gd fmla="*/ 48 h 128" name="T19"/>
              <a:gd fmla="*/ 64 w 128" name="T20"/>
              <a:gd fmla="*/ 0 h 128" name="T21"/>
              <a:gd fmla="*/ 0 w 128" name="T22"/>
              <a:gd fmla="*/ 56 h 128" name="T23"/>
              <a:gd fmla="*/ 24 w 128" name="T24"/>
              <a:gd fmla="*/ 100 h 128" name="T25"/>
              <a:gd fmla="*/ 24 w 128" name="T26"/>
              <a:gd fmla="*/ 128 h 128" name="T27"/>
              <a:gd fmla="*/ 52 w 128" name="T28"/>
              <a:gd fmla="*/ 111 h 128" name="T29"/>
              <a:gd fmla="*/ 64 w 128" name="T30"/>
              <a:gd fmla="*/ 112 h 128" name="T31"/>
              <a:gd fmla="*/ 128 w 128" name="T32"/>
              <a:gd fmla="*/ 56 h 128" name="T33"/>
              <a:gd fmla="*/ 64 w 128" name="T34"/>
              <a:gd fmla="*/ 0 h 128" name="T35"/>
              <a:gd fmla="*/ 64 w 128" name="T36"/>
              <a:gd fmla="*/ 104 h 128" name="T37"/>
              <a:gd fmla="*/ 50 w 128" name="T38"/>
              <a:gd fmla="*/ 103 h 128" name="T39"/>
              <a:gd fmla="*/ 32 w 128" name="T40"/>
              <a:gd fmla="*/ 114 h 128" name="T41"/>
              <a:gd fmla="*/ 32 w 128" name="T42"/>
              <a:gd fmla="*/ 95 h 128" name="T43"/>
              <a:gd fmla="*/ 8 w 128" name="T44"/>
              <a:gd fmla="*/ 56 h 128" name="T45"/>
              <a:gd fmla="*/ 64 w 128" name="T46"/>
              <a:gd fmla="*/ 8 h 128" name="T47"/>
              <a:gd fmla="*/ 120 w 128" name="T48"/>
              <a:gd fmla="*/ 56 h 128" name="T49"/>
              <a:gd fmla="*/ 64 w 128" name="T50"/>
              <a:gd fmla="*/ 104 h 128" name="T51"/>
              <a:gd fmla="*/ 96 w 128" name="T52"/>
              <a:gd fmla="*/ 48 h 128" name="T53"/>
              <a:gd fmla="*/ 88 w 128" name="T54"/>
              <a:gd fmla="*/ 56 h 128" name="T55"/>
              <a:gd fmla="*/ 96 w 128" name="T56"/>
              <a:gd fmla="*/ 64 h 128" name="T57"/>
              <a:gd fmla="*/ 104 w 128" name="T58"/>
              <a:gd fmla="*/ 56 h 128" name="T59"/>
              <a:gd fmla="*/ 96 w 128" name="T60"/>
              <a:gd fmla="*/ 48 h 128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28" w="128">
                <a:moveTo>
                  <a:pt x="64" y="48"/>
                </a:moveTo>
                <a:cubicBezTo>
                  <a:pt x="60" y="48"/>
                  <a:pt x="56" y="52"/>
                  <a:pt x="56" y="56"/>
                </a:cubicBezTo>
                <a:cubicBezTo>
                  <a:pt x="56" y="60"/>
                  <a:pt x="60" y="64"/>
                  <a:pt x="64" y="64"/>
                </a:cubicBezTo>
                <a:cubicBezTo>
                  <a:pt x="68" y="64"/>
                  <a:pt x="72" y="60"/>
                  <a:pt x="72" y="56"/>
                </a:cubicBezTo>
                <a:cubicBezTo>
                  <a:pt x="72" y="52"/>
                  <a:pt x="68" y="48"/>
                  <a:pt x="64" y="48"/>
                </a:cubicBezTo>
                <a:close/>
                <a:moveTo>
                  <a:pt x="32" y="48"/>
                </a:moveTo>
                <a:cubicBezTo>
                  <a:pt x="28" y="48"/>
                  <a:pt x="24" y="52"/>
                  <a:pt x="24" y="56"/>
                </a:cubicBezTo>
                <a:cubicBezTo>
                  <a:pt x="24" y="60"/>
                  <a:pt x="28" y="64"/>
                  <a:pt x="32" y="64"/>
                </a:cubicBezTo>
                <a:cubicBezTo>
                  <a:pt x="36" y="64"/>
                  <a:pt x="40" y="60"/>
                  <a:pt x="40" y="56"/>
                </a:cubicBezTo>
                <a:cubicBezTo>
                  <a:pt x="40" y="52"/>
                  <a:pt x="36" y="48"/>
                  <a:pt x="32" y="48"/>
                </a:cubicBezTo>
                <a:close/>
                <a:moveTo>
                  <a:pt x="64" y="0"/>
                </a:moveTo>
                <a:cubicBezTo>
                  <a:pt x="29" y="0"/>
                  <a:pt x="0" y="25"/>
                  <a:pt x="0" y="56"/>
                </a:cubicBezTo>
                <a:cubicBezTo>
                  <a:pt x="0" y="74"/>
                  <a:pt x="9" y="89"/>
                  <a:pt x="24" y="10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6" y="112"/>
                  <a:pt x="60" y="112"/>
                  <a:pt x="64" y="112"/>
                </a:cubicBezTo>
                <a:cubicBezTo>
                  <a:pt x="99" y="112"/>
                  <a:pt x="128" y="87"/>
                  <a:pt x="128" y="56"/>
                </a:cubicBezTo>
                <a:cubicBezTo>
                  <a:pt x="128" y="25"/>
                  <a:pt x="99" y="0"/>
                  <a:pt x="64" y="0"/>
                </a:cubicBezTo>
                <a:close/>
                <a:moveTo>
                  <a:pt x="64" y="104"/>
                </a:moveTo>
                <a:cubicBezTo>
                  <a:pt x="59" y="104"/>
                  <a:pt x="55" y="103"/>
                  <a:pt x="50" y="10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95"/>
                  <a:pt x="32" y="95"/>
                  <a:pt x="32" y="95"/>
                </a:cubicBezTo>
                <a:cubicBezTo>
                  <a:pt x="17" y="87"/>
                  <a:pt x="8" y="72"/>
                  <a:pt x="8" y="56"/>
                </a:cubicBezTo>
                <a:cubicBezTo>
                  <a:pt x="8" y="29"/>
                  <a:pt x="33" y="8"/>
                  <a:pt x="64" y="8"/>
                </a:cubicBezTo>
                <a:cubicBezTo>
                  <a:pt x="95" y="8"/>
                  <a:pt x="120" y="29"/>
                  <a:pt x="120" y="56"/>
                </a:cubicBezTo>
                <a:cubicBezTo>
                  <a:pt x="120" y="83"/>
                  <a:pt x="95" y="104"/>
                  <a:pt x="64" y="104"/>
                </a:cubicBezTo>
                <a:close/>
                <a:moveTo>
                  <a:pt x="96" y="48"/>
                </a:moveTo>
                <a:cubicBezTo>
                  <a:pt x="92" y="48"/>
                  <a:pt x="88" y="52"/>
                  <a:pt x="88" y="56"/>
                </a:cubicBezTo>
                <a:cubicBezTo>
                  <a:pt x="88" y="60"/>
                  <a:pt x="92" y="64"/>
                  <a:pt x="96" y="64"/>
                </a:cubicBezTo>
                <a:cubicBezTo>
                  <a:pt x="100" y="64"/>
                  <a:pt x="104" y="60"/>
                  <a:pt x="104" y="56"/>
                </a:cubicBezTo>
                <a:cubicBezTo>
                  <a:pt x="104" y="52"/>
                  <a:pt x="100" y="48"/>
                  <a:pt x="96" y="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6" name="Freeform 17"/>
          <p:cNvSpPr>
            <a:spLocks noEditPoints="1"/>
          </p:cNvSpPr>
          <p:nvPr/>
        </p:nvSpPr>
        <p:spPr bwMode="auto">
          <a:xfrm>
            <a:off x="5377347" y="5581978"/>
            <a:ext cx="592138" cy="608690"/>
          </a:xfrm>
          <a:custGeom>
            <a:gdLst>
              <a:gd fmla="*/ 50 w 124" name="T0"/>
              <a:gd fmla="*/ 52 h 128" name="T1"/>
              <a:gd fmla="*/ 56 w 124" name="T2"/>
              <a:gd fmla="*/ 46 h 128" name="T3"/>
              <a:gd fmla="*/ 50 w 124" name="T4"/>
              <a:gd fmla="*/ 40 h 128" name="T5"/>
              <a:gd fmla="*/ 44 w 124" name="T6"/>
              <a:gd fmla="*/ 46 h 128" name="T7"/>
              <a:gd fmla="*/ 50 w 124" name="T8"/>
              <a:gd fmla="*/ 52 h 128" name="T9"/>
              <a:gd fmla="*/ 26 w 124" name="T10"/>
              <a:gd fmla="*/ 52 h 128" name="T11"/>
              <a:gd fmla="*/ 32 w 124" name="T12"/>
              <a:gd fmla="*/ 46 h 128" name="T13"/>
              <a:gd fmla="*/ 26 w 124" name="T14"/>
              <a:gd fmla="*/ 40 h 128" name="T15"/>
              <a:gd fmla="*/ 20 w 124" name="T16"/>
              <a:gd fmla="*/ 46 h 128" name="T17"/>
              <a:gd fmla="*/ 26 w 124" name="T18"/>
              <a:gd fmla="*/ 52 h 128" name="T19"/>
              <a:gd fmla="*/ 74 w 124" name="T20"/>
              <a:gd fmla="*/ 52 h 128" name="T21"/>
              <a:gd fmla="*/ 80 w 124" name="T22"/>
              <a:gd fmla="*/ 46 h 128" name="T23"/>
              <a:gd fmla="*/ 74 w 124" name="T24"/>
              <a:gd fmla="*/ 40 h 128" name="T25"/>
              <a:gd fmla="*/ 68 w 124" name="T26"/>
              <a:gd fmla="*/ 46 h 128" name="T27"/>
              <a:gd fmla="*/ 74 w 124" name="T28"/>
              <a:gd fmla="*/ 52 h 128" name="T29"/>
              <a:gd fmla="*/ 108 w 124" name="T30"/>
              <a:gd fmla="*/ 37 h 128" name="T31"/>
              <a:gd fmla="*/ 108 w 124" name="T32"/>
              <a:gd fmla="*/ 40 h 128" name="T33"/>
              <a:gd fmla="*/ 107 w 124" name="T34"/>
              <a:gd fmla="*/ 47 h 128" name="T35"/>
              <a:gd fmla="*/ 116 w 124" name="T36"/>
              <a:gd fmla="*/ 70 h 128" name="T37"/>
              <a:gd fmla="*/ 96 w 124" name="T38"/>
              <a:gd fmla="*/ 102 h 128" name="T39"/>
              <a:gd fmla="*/ 96 w 124" name="T40"/>
              <a:gd fmla="*/ 116 h 128" name="T41"/>
              <a:gd fmla="*/ 82 w 124" name="T42"/>
              <a:gd fmla="*/ 107 h 128" name="T43"/>
              <a:gd fmla="*/ 72 w 124" name="T44"/>
              <a:gd fmla="*/ 108 h 128" name="T45"/>
              <a:gd fmla="*/ 49 w 124" name="T46"/>
              <a:gd fmla="*/ 100 h 128" name="T47"/>
              <a:gd fmla="*/ 42 w 124" name="T48"/>
              <a:gd fmla="*/ 100 h 128" name="T49"/>
              <a:gd fmla="*/ 37 w 124" name="T50"/>
              <a:gd fmla="*/ 100 h 128" name="T51"/>
              <a:gd fmla="*/ 72 w 124" name="T52"/>
              <a:gd fmla="*/ 115 h 128" name="T53"/>
              <a:gd fmla="*/ 82 w 124" name="T54"/>
              <a:gd fmla="*/ 114 h 128" name="T55"/>
              <a:gd fmla="*/ 104 w 124" name="T56"/>
              <a:gd fmla="*/ 128 h 128" name="T57"/>
              <a:gd fmla="*/ 104 w 124" name="T58"/>
              <a:gd fmla="*/ 105 h 128" name="T59"/>
              <a:gd fmla="*/ 124 w 124" name="T60"/>
              <a:gd fmla="*/ 69 h 128" name="T61"/>
              <a:gd fmla="*/ 108 w 124" name="T62"/>
              <a:gd fmla="*/ 37 h 128" name="T63"/>
              <a:gd fmla="*/ 39 w 124" name="T64"/>
              <a:gd fmla="*/ 91 h 128" name="T65"/>
              <a:gd fmla="*/ 52 w 124" name="T66"/>
              <a:gd fmla="*/ 92 h 128" name="T67"/>
              <a:gd fmla="*/ 100 w 124" name="T68"/>
              <a:gd fmla="*/ 45 h 128" name="T69"/>
              <a:gd fmla="*/ 52 w 124" name="T70"/>
              <a:gd fmla="*/ 0 h 128" name="T71"/>
              <a:gd fmla="*/ 0 w 124" name="T72"/>
              <a:gd fmla="*/ 45 h 128" name="T73"/>
              <a:gd fmla="*/ 16 w 124" name="T74"/>
              <a:gd fmla="*/ 81 h 128" name="T75"/>
              <a:gd fmla="*/ 16 w 124" name="T76"/>
              <a:gd fmla="*/ 104 h 128" name="T77"/>
              <a:gd fmla="*/ 39 w 124" name="T78"/>
              <a:gd fmla="*/ 91 h 128" name="T79"/>
              <a:gd fmla="*/ 8 w 124" name="T80"/>
              <a:gd fmla="*/ 46 h 128" name="T81"/>
              <a:gd fmla="*/ 52 w 124" name="T82"/>
              <a:gd fmla="*/ 8 h 128" name="T83"/>
              <a:gd fmla="*/ 92 w 124" name="T84"/>
              <a:gd fmla="*/ 46 h 128" name="T85"/>
              <a:gd fmla="*/ 52 w 124" name="T86"/>
              <a:gd fmla="*/ 84 h 128" name="T87"/>
              <a:gd fmla="*/ 38 w 124" name="T88"/>
              <a:gd fmla="*/ 83 h 128" name="T89"/>
              <a:gd fmla="*/ 24 w 124" name="T90"/>
              <a:gd fmla="*/ 92 h 128" name="T91"/>
              <a:gd fmla="*/ 24 w 124" name="T92"/>
              <a:gd fmla="*/ 78 h 128" name="T93"/>
              <a:gd fmla="*/ 8 w 124" name="T94"/>
              <a:gd fmla="*/ 46 h 128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28" w="124">
                <a:moveTo>
                  <a:pt x="50" y="52"/>
                </a:moveTo>
                <a:cubicBezTo>
                  <a:pt x="53" y="52"/>
                  <a:pt x="56" y="49"/>
                  <a:pt x="56" y="46"/>
                </a:cubicBezTo>
                <a:cubicBezTo>
                  <a:pt x="56" y="43"/>
                  <a:pt x="53" y="40"/>
                  <a:pt x="50" y="40"/>
                </a:cubicBezTo>
                <a:cubicBezTo>
                  <a:pt x="47" y="40"/>
                  <a:pt x="44" y="43"/>
                  <a:pt x="44" y="46"/>
                </a:cubicBezTo>
                <a:cubicBezTo>
                  <a:pt x="44" y="49"/>
                  <a:pt x="47" y="52"/>
                  <a:pt x="50" y="52"/>
                </a:cubicBezTo>
                <a:close/>
                <a:moveTo>
                  <a:pt x="26" y="52"/>
                </a:moveTo>
                <a:cubicBezTo>
                  <a:pt x="29" y="52"/>
                  <a:pt x="32" y="49"/>
                  <a:pt x="32" y="46"/>
                </a:cubicBezTo>
                <a:cubicBezTo>
                  <a:pt x="32" y="43"/>
                  <a:pt x="29" y="40"/>
                  <a:pt x="26" y="40"/>
                </a:cubicBezTo>
                <a:cubicBezTo>
                  <a:pt x="23" y="40"/>
                  <a:pt x="20" y="43"/>
                  <a:pt x="20" y="46"/>
                </a:cubicBezTo>
                <a:cubicBezTo>
                  <a:pt x="20" y="49"/>
                  <a:pt x="23" y="52"/>
                  <a:pt x="26" y="52"/>
                </a:cubicBezTo>
                <a:close/>
                <a:moveTo>
                  <a:pt x="74" y="52"/>
                </a:moveTo>
                <a:cubicBezTo>
                  <a:pt x="77" y="52"/>
                  <a:pt x="80" y="49"/>
                  <a:pt x="80" y="46"/>
                </a:cubicBezTo>
                <a:cubicBezTo>
                  <a:pt x="80" y="43"/>
                  <a:pt x="77" y="40"/>
                  <a:pt x="74" y="40"/>
                </a:cubicBezTo>
                <a:cubicBezTo>
                  <a:pt x="71" y="40"/>
                  <a:pt x="68" y="43"/>
                  <a:pt x="68" y="46"/>
                </a:cubicBezTo>
                <a:cubicBezTo>
                  <a:pt x="68" y="49"/>
                  <a:pt x="71" y="52"/>
                  <a:pt x="74" y="52"/>
                </a:cubicBezTo>
                <a:close/>
                <a:moveTo>
                  <a:pt x="108" y="37"/>
                </a:moveTo>
                <a:cubicBezTo>
                  <a:pt x="108" y="38"/>
                  <a:pt x="108" y="39"/>
                  <a:pt x="108" y="40"/>
                </a:cubicBezTo>
                <a:cubicBezTo>
                  <a:pt x="108" y="43"/>
                  <a:pt x="108" y="45"/>
                  <a:pt x="107" y="47"/>
                </a:cubicBezTo>
                <a:cubicBezTo>
                  <a:pt x="113" y="54"/>
                  <a:pt x="116" y="62"/>
                  <a:pt x="116" y="70"/>
                </a:cubicBezTo>
                <a:cubicBezTo>
                  <a:pt x="116" y="83"/>
                  <a:pt x="108" y="95"/>
                  <a:pt x="96" y="102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79" y="108"/>
                  <a:pt x="76" y="108"/>
                  <a:pt x="72" y="108"/>
                </a:cubicBezTo>
                <a:cubicBezTo>
                  <a:pt x="62" y="108"/>
                  <a:pt x="56" y="105"/>
                  <a:pt x="49" y="100"/>
                </a:cubicBezTo>
                <a:cubicBezTo>
                  <a:pt x="46" y="100"/>
                  <a:pt x="44" y="100"/>
                  <a:pt x="42" y="100"/>
                </a:cubicBezTo>
                <a:cubicBezTo>
                  <a:pt x="40" y="100"/>
                  <a:pt x="39" y="100"/>
                  <a:pt x="37" y="100"/>
                </a:cubicBezTo>
                <a:cubicBezTo>
                  <a:pt x="47" y="109"/>
                  <a:pt x="57" y="115"/>
                  <a:pt x="72" y="115"/>
                </a:cubicBezTo>
                <a:cubicBezTo>
                  <a:pt x="75" y="115"/>
                  <a:pt x="78" y="115"/>
                  <a:pt x="82" y="114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16" y="97"/>
                  <a:pt x="124" y="84"/>
                  <a:pt x="124" y="69"/>
                </a:cubicBezTo>
                <a:cubicBezTo>
                  <a:pt x="124" y="57"/>
                  <a:pt x="118" y="45"/>
                  <a:pt x="108" y="37"/>
                </a:cubicBezTo>
                <a:close/>
                <a:moveTo>
                  <a:pt x="39" y="91"/>
                </a:moveTo>
                <a:cubicBezTo>
                  <a:pt x="42" y="91"/>
                  <a:pt x="49" y="92"/>
                  <a:pt x="52" y="92"/>
                </a:cubicBezTo>
                <a:cubicBezTo>
                  <a:pt x="81" y="92"/>
                  <a:pt x="100" y="71"/>
                  <a:pt x="100" y="45"/>
                </a:cubicBezTo>
                <a:cubicBezTo>
                  <a:pt x="100" y="20"/>
                  <a:pt x="76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6" y="72"/>
                  <a:pt x="16" y="81"/>
                </a:cubicBezTo>
                <a:cubicBezTo>
                  <a:pt x="16" y="104"/>
                  <a:pt x="16" y="104"/>
                  <a:pt x="16" y="104"/>
                </a:cubicBezTo>
                <a:lnTo>
                  <a:pt x="39" y="91"/>
                </a:lnTo>
                <a:close/>
                <a:moveTo>
                  <a:pt x="8" y="46"/>
                </a:moveTo>
                <a:cubicBezTo>
                  <a:pt x="8" y="25"/>
                  <a:pt x="27" y="8"/>
                  <a:pt x="52" y="8"/>
                </a:cubicBezTo>
                <a:cubicBezTo>
                  <a:pt x="72" y="8"/>
                  <a:pt x="92" y="25"/>
                  <a:pt x="92" y="46"/>
                </a:cubicBezTo>
                <a:cubicBezTo>
                  <a:pt x="92" y="67"/>
                  <a:pt x="76" y="84"/>
                  <a:pt x="52" y="84"/>
                </a:cubicBezTo>
                <a:cubicBezTo>
                  <a:pt x="48" y="84"/>
                  <a:pt x="41" y="84"/>
                  <a:pt x="38" y="83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78"/>
                  <a:pt x="24" y="78"/>
                  <a:pt x="24" y="78"/>
                </a:cubicBezTo>
                <a:cubicBezTo>
                  <a:pt x="14" y="70"/>
                  <a:pt x="8" y="59"/>
                  <a:pt x="8" y="4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7" name="Freeform 21"/>
          <p:cNvSpPr>
            <a:spLocks noEditPoints="1"/>
          </p:cNvSpPr>
          <p:nvPr/>
        </p:nvSpPr>
        <p:spPr bwMode="auto">
          <a:xfrm>
            <a:off x="6520249" y="5627371"/>
            <a:ext cx="631548" cy="474720"/>
          </a:xfrm>
          <a:custGeom>
            <a:gdLst>
              <a:gd fmla="*/ 112 w 128" name="T0"/>
              <a:gd fmla="*/ 0 h 96" name="T1"/>
              <a:gd fmla="*/ 16 w 128" name="T2"/>
              <a:gd fmla="*/ 0 h 96" name="T3"/>
              <a:gd fmla="*/ 0 w 128" name="T4"/>
              <a:gd fmla="*/ 16 h 96" name="T5"/>
              <a:gd fmla="*/ 0 w 128" name="T6"/>
              <a:gd fmla="*/ 80 h 96" name="T7"/>
              <a:gd fmla="*/ 16 w 128" name="T8"/>
              <a:gd fmla="*/ 96 h 96" name="T9"/>
              <a:gd fmla="*/ 112 w 128" name="T10"/>
              <a:gd fmla="*/ 96 h 96" name="T11"/>
              <a:gd fmla="*/ 128 w 128" name="T12"/>
              <a:gd fmla="*/ 80 h 96" name="T13"/>
              <a:gd fmla="*/ 128 w 128" name="T14"/>
              <a:gd fmla="*/ 16 h 96" name="T15"/>
              <a:gd fmla="*/ 112 w 128" name="T16"/>
              <a:gd fmla="*/ 0 h 96" name="T17"/>
              <a:gd fmla="*/ 116 w 128" name="T18"/>
              <a:gd fmla="*/ 8 h 96" name="T19"/>
              <a:gd fmla="*/ 64 w 128" name="T20"/>
              <a:gd fmla="*/ 48 h 96" name="T21"/>
              <a:gd fmla="*/ 12 w 128" name="T22"/>
              <a:gd fmla="*/ 8 h 96" name="T23"/>
              <a:gd fmla="*/ 116 w 128" name="T24"/>
              <a:gd fmla="*/ 8 h 96" name="T25"/>
              <a:gd fmla="*/ 8 w 128" name="T26"/>
              <a:gd fmla="*/ 80 h 96" name="T27"/>
              <a:gd fmla="*/ 8 w 128" name="T28"/>
              <a:gd fmla="*/ 16 h 96" name="T29"/>
              <a:gd fmla="*/ 44 w 128" name="T30"/>
              <a:gd fmla="*/ 44 h 96" name="T31"/>
              <a:gd fmla="*/ 8 w 128" name="T32"/>
              <a:gd fmla="*/ 82 h 96" name="T33"/>
              <a:gd fmla="*/ 8 w 128" name="T34"/>
              <a:gd fmla="*/ 80 h 96" name="T35"/>
              <a:gd fmla="*/ 14 w 128" name="T36"/>
              <a:gd fmla="*/ 88 h 96" name="T37"/>
              <a:gd fmla="*/ 50 w 128" name="T38"/>
              <a:gd fmla="*/ 49 h 96" name="T39"/>
              <a:gd fmla="*/ 64 w 128" name="T40"/>
              <a:gd fmla="*/ 60 h 96" name="T41"/>
              <a:gd fmla="*/ 77 w 128" name="T42"/>
              <a:gd fmla="*/ 49 h 96" name="T43"/>
              <a:gd fmla="*/ 114 w 128" name="T44"/>
              <a:gd fmla="*/ 88 h 96" name="T45"/>
              <a:gd fmla="*/ 14 w 128" name="T46"/>
              <a:gd fmla="*/ 88 h 96" name="T47"/>
              <a:gd fmla="*/ 120 w 128" name="T48"/>
              <a:gd fmla="*/ 80 h 96" name="T49"/>
              <a:gd fmla="*/ 120 w 128" name="T50"/>
              <a:gd fmla="*/ 82 h 96" name="T51"/>
              <a:gd fmla="*/ 84 w 128" name="T52"/>
              <a:gd fmla="*/ 44 h 96" name="T53"/>
              <a:gd fmla="*/ 120 w 128" name="T54"/>
              <a:gd fmla="*/ 16 h 96" name="T55"/>
              <a:gd fmla="*/ 120 w 128" name="T56"/>
              <a:gd fmla="*/ 80 h 9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96" w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21" y="96"/>
                  <a:pt x="128" y="89"/>
                  <a:pt x="128" y="8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16" y="8"/>
                </a:moveTo>
                <a:cubicBezTo>
                  <a:pt x="64" y="48"/>
                  <a:pt x="64" y="48"/>
                  <a:pt x="64" y="48"/>
                </a:cubicBezTo>
                <a:cubicBezTo>
                  <a:pt x="12" y="8"/>
                  <a:pt x="12" y="8"/>
                  <a:pt x="12" y="8"/>
                </a:cubicBezTo>
                <a:lnTo>
                  <a:pt x="116" y="8"/>
                </a:lnTo>
                <a:close/>
                <a:moveTo>
                  <a:pt x="8" y="80"/>
                </a:moveTo>
                <a:cubicBezTo>
                  <a:pt x="8" y="16"/>
                  <a:pt x="8" y="16"/>
                  <a:pt x="8" y="16"/>
                </a:cubicBezTo>
                <a:cubicBezTo>
                  <a:pt x="44" y="44"/>
                  <a:pt x="44" y="44"/>
                  <a:pt x="44" y="44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2"/>
                  <a:pt x="8" y="81"/>
                  <a:pt x="8" y="80"/>
                </a:cubicBezTo>
                <a:close/>
                <a:moveTo>
                  <a:pt x="14" y="88"/>
                </a:moveTo>
                <a:cubicBezTo>
                  <a:pt x="50" y="49"/>
                  <a:pt x="50" y="49"/>
                  <a:pt x="50" y="49"/>
                </a:cubicBezTo>
                <a:cubicBezTo>
                  <a:pt x="64" y="60"/>
                  <a:pt x="64" y="60"/>
                  <a:pt x="64" y="60"/>
                </a:cubicBezTo>
                <a:cubicBezTo>
                  <a:pt x="77" y="49"/>
                  <a:pt x="77" y="49"/>
                  <a:pt x="77" y="49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3" y="88"/>
                  <a:pt x="15" y="88"/>
                  <a:pt x="14" y="88"/>
                </a:cubicBezTo>
                <a:close/>
                <a:moveTo>
                  <a:pt x="120" y="80"/>
                </a:moveTo>
                <a:cubicBezTo>
                  <a:pt x="120" y="81"/>
                  <a:pt x="120" y="82"/>
                  <a:pt x="120" y="82"/>
                </a:cubicBezTo>
                <a:cubicBezTo>
                  <a:pt x="84" y="44"/>
                  <a:pt x="84" y="44"/>
                  <a:pt x="84" y="44"/>
                </a:cubicBezTo>
                <a:cubicBezTo>
                  <a:pt x="120" y="16"/>
                  <a:pt x="120" y="16"/>
                  <a:pt x="120" y="16"/>
                </a:cubicBezTo>
                <a:lnTo>
                  <a:pt x="120" y="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8" name="Freeform 25"/>
          <p:cNvSpPr>
            <a:spLocks noEditPoints="1"/>
          </p:cNvSpPr>
          <p:nvPr/>
        </p:nvSpPr>
        <p:spPr bwMode="auto">
          <a:xfrm>
            <a:off x="7702561" y="5595729"/>
            <a:ext cx="585480" cy="547768"/>
          </a:xfrm>
          <a:custGeom>
            <a:gdLst>
              <a:gd fmla="*/ 65 w 129" name="T0"/>
              <a:gd fmla="*/ 8 h 121" name="T1"/>
              <a:gd fmla="*/ 65 w 129" name="T2"/>
              <a:gd fmla="*/ 8 h 121" name="T3"/>
              <a:gd fmla="*/ 5 w 129" name="T4"/>
              <a:gd fmla="*/ 44 h 121" name="T5"/>
              <a:gd fmla="*/ 59 w 129" name="T6"/>
              <a:gd fmla="*/ 68 h 121" name="T7"/>
              <a:gd fmla="*/ 71 w 129" name="T8"/>
              <a:gd fmla="*/ 68 h 121" name="T9"/>
              <a:gd fmla="*/ 125 w 129" name="T10"/>
              <a:gd fmla="*/ 44 h 121" name="T11"/>
              <a:gd fmla="*/ 125 w 129" name="T12"/>
              <a:gd fmla="*/ 32 h 121" name="T13"/>
              <a:gd fmla="*/ 71 w 129" name="T14"/>
              <a:gd fmla="*/ 3 h 121" name="T15"/>
              <a:gd fmla="*/ 59 w 129" name="T16"/>
              <a:gd fmla="*/ 3 h 121" name="T17"/>
              <a:gd fmla="*/ 5 w 129" name="T18"/>
              <a:gd fmla="*/ 32 h 121" name="T19"/>
              <a:gd fmla="*/ 5 w 129" name="T20"/>
              <a:gd fmla="*/ 44 h 121" name="T21"/>
              <a:gd fmla="*/ 65 w 129" name="T22"/>
              <a:gd fmla="*/ 8 h 121" name="T23"/>
              <a:gd fmla="*/ 120 w 129" name="T24"/>
              <a:gd fmla="*/ 38 h 121" name="T25"/>
              <a:gd fmla="*/ 65 w 129" name="T26"/>
              <a:gd fmla="*/ 61 h 121" name="T27"/>
              <a:gd fmla="*/ 10 w 129" name="T28"/>
              <a:gd fmla="*/ 38 h 121" name="T29"/>
              <a:gd fmla="*/ 65 w 129" name="T30"/>
              <a:gd fmla="*/ 8 h 121" name="T31"/>
              <a:gd fmla="*/ 65 w 129" name="T32"/>
              <a:gd fmla="*/ 114 h 121" name="T33"/>
              <a:gd fmla="*/ 10 w 129" name="T34"/>
              <a:gd fmla="*/ 89 h 121" name="T35"/>
              <a:gd fmla="*/ 1 w 129" name="T36"/>
              <a:gd fmla="*/ 85 h 121" name="T37"/>
              <a:gd fmla="*/ 5 w 129" name="T38"/>
              <a:gd fmla="*/ 95 h 121" name="T39"/>
              <a:gd fmla="*/ 59 w 129" name="T40"/>
              <a:gd fmla="*/ 119 h 121" name="T41"/>
              <a:gd fmla="*/ 71 w 129" name="T42"/>
              <a:gd fmla="*/ 119 h 121" name="T43"/>
              <a:gd fmla="*/ 125 w 129" name="T44"/>
              <a:gd fmla="*/ 95 h 121" name="T45"/>
              <a:gd fmla="*/ 129 w 129" name="T46"/>
              <a:gd fmla="*/ 85 h 121" name="T47"/>
              <a:gd fmla="*/ 120 w 129" name="T48"/>
              <a:gd fmla="*/ 89 h 121" name="T49"/>
              <a:gd fmla="*/ 65 w 129" name="T50"/>
              <a:gd fmla="*/ 114 h 121" name="T51"/>
              <a:gd fmla="*/ 5 w 129" name="T52"/>
              <a:gd fmla="*/ 69 h 121" name="T53"/>
              <a:gd fmla="*/ 59 w 129" name="T54"/>
              <a:gd fmla="*/ 94 h 121" name="T55"/>
              <a:gd fmla="*/ 71 w 129" name="T56"/>
              <a:gd fmla="*/ 94 h 121" name="T57"/>
              <a:gd fmla="*/ 125 w 129" name="T58"/>
              <a:gd fmla="*/ 69 h 121" name="T59"/>
              <a:gd fmla="*/ 129 w 129" name="T60"/>
              <a:gd fmla="*/ 59 h 121" name="T61"/>
              <a:gd fmla="*/ 120 w 129" name="T62"/>
              <a:gd fmla="*/ 63 h 121" name="T63"/>
              <a:gd fmla="*/ 65 w 129" name="T64"/>
              <a:gd fmla="*/ 89 h 121" name="T65"/>
              <a:gd fmla="*/ 10 w 129" name="T66"/>
              <a:gd fmla="*/ 63 h 121" name="T67"/>
              <a:gd fmla="*/ 1 w 129" name="T68"/>
              <a:gd fmla="*/ 59 h 121" name="T69"/>
              <a:gd fmla="*/ 5 w 129" name="T70"/>
              <a:gd fmla="*/ 69 h 121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0" w="129">
                <a:moveTo>
                  <a:pt x="65" y="8"/>
                </a:moveTo>
                <a:cubicBezTo>
                  <a:pt x="65" y="8"/>
                  <a:pt x="65" y="8"/>
                  <a:pt x="65" y="8"/>
                </a:cubicBezTo>
                <a:close/>
                <a:moveTo>
                  <a:pt x="5" y="44"/>
                </a:moveTo>
                <a:cubicBezTo>
                  <a:pt x="59" y="68"/>
                  <a:pt x="59" y="68"/>
                  <a:pt x="59" y="68"/>
                </a:cubicBezTo>
                <a:cubicBezTo>
                  <a:pt x="64" y="70"/>
                  <a:pt x="66" y="70"/>
                  <a:pt x="71" y="68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9" y="42"/>
                  <a:pt x="129" y="34"/>
                  <a:pt x="125" y="32"/>
                </a:cubicBezTo>
                <a:cubicBezTo>
                  <a:pt x="71" y="3"/>
                  <a:pt x="71" y="3"/>
                  <a:pt x="71" y="3"/>
                </a:cubicBezTo>
                <a:cubicBezTo>
                  <a:pt x="67" y="0"/>
                  <a:pt x="64" y="1"/>
                  <a:pt x="59" y="3"/>
                </a:cubicBezTo>
                <a:cubicBezTo>
                  <a:pt x="5" y="32"/>
                  <a:pt x="5" y="32"/>
                  <a:pt x="5" y="32"/>
                </a:cubicBezTo>
                <a:cubicBezTo>
                  <a:pt x="1" y="34"/>
                  <a:pt x="0" y="41"/>
                  <a:pt x="5" y="44"/>
                </a:cubicBezTo>
                <a:close/>
                <a:moveTo>
                  <a:pt x="65" y="8"/>
                </a:moveTo>
                <a:cubicBezTo>
                  <a:pt x="120" y="38"/>
                  <a:pt x="120" y="38"/>
                  <a:pt x="120" y="38"/>
                </a:cubicBezTo>
                <a:cubicBezTo>
                  <a:pt x="65" y="61"/>
                  <a:pt x="65" y="61"/>
                  <a:pt x="65" y="61"/>
                </a:cubicBezTo>
                <a:cubicBezTo>
                  <a:pt x="10" y="38"/>
                  <a:pt x="10" y="38"/>
                  <a:pt x="10" y="38"/>
                </a:cubicBezTo>
                <a:lnTo>
                  <a:pt x="65" y="8"/>
                </a:lnTo>
                <a:close/>
                <a:moveTo>
                  <a:pt x="65" y="114"/>
                </a:moveTo>
                <a:cubicBezTo>
                  <a:pt x="10" y="89"/>
                  <a:pt x="10" y="89"/>
                  <a:pt x="10" y="89"/>
                </a:cubicBezTo>
                <a:cubicBezTo>
                  <a:pt x="10" y="89"/>
                  <a:pt x="5" y="87"/>
                  <a:pt x="1" y="85"/>
                </a:cubicBezTo>
                <a:cubicBezTo>
                  <a:pt x="1" y="88"/>
                  <a:pt x="2" y="93"/>
                  <a:pt x="5" y="95"/>
                </a:cubicBezTo>
                <a:cubicBezTo>
                  <a:pt x="59" y="119"/>
                  <a:pt x="59" y="119"/>
                  <a:pt x="59" y="119"/>
                </a:cubicBezTo>
                <a:cubicBezTo>
                  <a:pt x="64" y="121"/>
                  <a:pt x="66" y="121"/>
                  <a:pt x="71" y="119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8" y="94"/>
                  <a:pt x="129" y="88"/>
                  <a:pt x="129" y="85"/>
                </a:cubicBezTo>
                <a:cubicBezTo>
                  <a:pt x="126" y="86"/>
                  <a:pt x="121" y="89"/>
                  <a:pt x="120" y="89"/>
                </a:cubicBezTo>
                <a:lnTo>
                  <a:pt x="65" y="114"/>
                </a:lnTo>
                <a:close/>
                <a:moveTo>
                  <a:pt x="5" y="69"/>
                </a:moveTo>
                <a:cubicBezTo>
                  <a:pt x="59" y="94"/>
                  <a:pt x="59" y="94"/>
                  <a:pt x="59" y="94"/>
                </a:cubicBezTo>
                <a:cubicBezTo>
                  <a:pt x="64" y="96"/>
                  <a:pt x="66" y="96"/>
                  <a:pt x="71" y="94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8" y="68"/>
                  <a:pt x="129" y="62"/>
                  <a:pt x="129" y="59"/>
                </a:cubicBezTo>
                <a:cubicBezTo>
                  <a:pt x="126" y="61"/>
                  <a:pt x="121" y="63"/>
                  <a:pt x="120" y="63"/>
                </a:cubicBezTo>
                <a:cubicBezTo>
                  <a:pt x="65" y="89"/>
                  <a:pt x="65" y="89"/>
                  <a:pt x="65" y="89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5" y="61"/>
                  <a:pt x="1" y="59"/>
                </a:cubicBezTo>
                <a:cubicBezTo>
                  <a:pt x="1" y="62"/>
                  <a:pt x="2" y="68"/>
                  <a:pt x="5" y="6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9" name="Freeform 29"/>
          <p:cNvSpPr>
            <a:spLocks noEditPoints="1"/>
          </p:cNvSpPr>
          <p:nvPr/>
        </p:nvSpPr>
        <p:spPr bwMode="auto">
          <a:xfrm>
            <a:off x="8871679" y="5589632"/>
            <a:ext cx="514668" cy="481944"/>
          </a:xfrm>
          <a:custGeom>
            <a:gdLst>
              <a:gd fmla="*/ 112 w 128" name="T0"/>
              <a:gd fmla="*/ 16 h 120" name="T1"/>
              <a:gd fmla="*/ 88 w 128" name="T2"/>
              <a:gd fmla="*/ 16 h 120" name="T3"/>
              <a:gd fmla="*/ 88 w 128" name="T4"/>
              <a:gd fmla="*/ 8 h 120" name="T5"/>
              <a:gd fmla="*/ 80 w 128" name="T6"/>
              <a:gd fmla="*/ 0 h 120" name="T7"/>
              <a:gd fmla="*/ 48 w 128" name="T8"/>
              <a:gd fmla="*/ 0 h 120" name="T9"/>
              <a:gd fmla="*/ 40 w 128" name="T10"/>
              <a:gd fmla="*/ 8 h 120" name="T11"/>
              <a:gd fmla="*/ 40 w 128" name="T12"/>
              <a:gd fmla="*/ 16 h 120" name="T13"/>
              <a:gd fmla="*/ 16 w 128" name="T14"/>
              <a:gd fmla="*/ 16 h 120" name="T15"/>
              <a:gd fmla="*/ 0 w 128" name="T16"/>
              <a:gd fmla="*/ 32 h 120" name="T17"/>
              <a:gd fmla="*/ 0 w 128" name="T18"/>
              <a:gd fmla="*/ 104 h 120" name="T19"/>
              <a:gd fmla="*/ 16 w 128" name="T20"/>
              <a:gd fmla="*/ 120 h 120" name="T21"/>
              <a:gd fmla="*/ 112 w 128" name="T22"/>
              <a:gd fmla="*/ 120 h 120" name="T23"/>
              <a:gd fmla="*/ 128 w 128" name="T24"/>
              <a:gd fmla="*/ 104 h 120" name="T25"/>
              <a:gd fmla="*/ 128 w 128" name="T26"/>
              <a:gd fmla="*/ 32 h 120" name="T27"/>
              <a:gd fmla="*/ 112 w 128" name="T28"/>
              <a:gd fmla="*/ 16 h 120" name="T29"/>
              <a:gd fmla="*/ 48 w 128" name="T30"/>
              <a:gd fmla="*/ 12 h 120" name="T31"/>
              <a:gd fmla="*/ 52 w 128" name="T32"/>
              <a:gd fmla="*/ 8 h 120" name="T33"/>
              <a:gd fmla="*/ 76 w 128" name="T34"/>
              <a:gd fmla="*/ 8 h 120" name="T35"/>
              <a:gd fmla="*/ 80 w 128" name="T36"/>
              <a:gd fmla="*/ 12 h 120" name="T37"/>
              <a:gd fmla="*/ 80 w 128" name="T38"/>
              <a:gd fmla="*/ 16 h 120" name="T39"/>
              <a:gd fmla="*/ 48 w 128" name="T40"/>
              <a:gd fmla="*/ 16 h 120" name="T41"/>
              <a:gd fmla="*/ 48 w 128" name="T42"/>
              <a:gd fmla="*/ 12 h 120" name="T43"/>
              <a:gd fmla="*/ 120 w 128" name="T44"/>
              <a:gd fmla="*/ 104 h 120" name="T45"/>
              <a:gd fmla="*/ 112 w 128" name="T46"/>
              <a:gd fmla="*/ 112 h 120" name="T47"/>
              <a:gd fmla="*/ 16 w 128" name="T48"/>
              <a:gd fmla="*/ 112 h 120" name="T49"/>
              <a:gd fmla="*/ 8 w 128" name="T50"/>
              <a:gd fmla="*/ 104 h 120" name="T51"/>
              <a:gd fmla="*/ 8 w 128" name="T52"/>
              <a:gd fmla="*/ 60 h 120" name="T53"/>
              <a:gd fmla="*/ 49 w 128" name="T54"/>
              <a:gd fmla="*/ 60 h 120" name="T55"/>
              <a:gd fmla="*/ 48 w 128" name="T56"/>
              <a:gd fmla="*/ 64 h 120" name="T57"/>
              <a:gd fmla="*/ 64 w 128" name="T58"/>
              <a:gd fmla="*/ 80 h 120" name="T59"/>
              <a:gd fmla="*/ 80 w 128" name="T60"/>
              <a:gd fmla="*/ 64 h 120" name="T61"/>
              <a:gd fmla="*/ 79 w 128" name="T62"/>
              <a:gd fmla="*/ 60 h 120" name="T63"/>
              <a:gd fmla="*/ 120 w 128" name="T64"/>
              <a:gd fmla="*/ 60 h 120" name="T65"/>
              <a:gd fmla="*/ 120 w 128" name="T66"/>
              <a:gd fmla="*/ 104 h 120" name="T67"/>
              <a:gd fmla="*/ 56 w 128" name="T68"/>
              <a:gd fmla="*/ 64 h 120" name="T69"/>
              <a:gd fmla="*/ 57 w 128" name="T70"/>
              <a:gd fmla="*/ 60 h 120" name="T71"/>
              <a:gd fmla="*/ 71 w 128" name="T72"/>
              <a:gd fmla="*/ 60 h 120" name="T73"/>
              <a:gd fmla="*/ 72 w 128" name="T74"/>
              <a:gd fmla="*/ 64 h 120" name="T75"/>
              <a:gd fmla="*/ 64 w 128" name="T76"/>
              <a:gd fmla="*/ 72 h 120" name="T77"/>
              <a:gd fmla="*/ 56 w 128" name="T78"/>
              <a:gd fmla="*/ 64 h 120" name="T79"/>
              <a:gd fmla="*/ 120 w 128" name="T80"/>
              <a:gd fmla="*/ 52 h 120" name="T81"/>
              <a:gd fmla="*/ 8 w 128" name="T82"/>
              <a:gd fmla="*/ 52 h 120" name="T83"/>
              <a:gd fmla="*/ 8 w 128" name="T84"/>
              <a:gd fmla="*/ 32 h 120" name="T85"/>
              <a:gd fmla="*/ 16 w 128" name="T86"/>
              <a:gd fmla="*/ 24 h 120" name="T87"/>
              <a:gd fmla="*/ 112 w 128" name="T88"/>
              <a:gd fmla="*/ 24 h 120" name="T89"/>
              <a:gd fmla="*/ 120 w 128" name="T90"/>
              <a:gd fmla="*/ 32 h 120" name="T91"/>
              <a:gd fmla="*/ 120 w 128" name="T92"/>
              <a:gd fmla="*/ 52 h 120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20" w="128">
                <a:moveTo>
                  <a:pt x="112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84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0" y="4"/>
                  <a:pt x="40" y="8"/>
                </a:cubicBezTo>
                <a:cubicBezTo>
                  <a:pt x="40" y="16"/>
                  <a:pt x="40" y="16"/>
                  <a:pt x="4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3"/>
                  <a:pt x="7" y="120"/>
                  <a:pt x="16" y="120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21" y="120"/>
                  <a:pt x="128" y="113"/>
                  <a:pt x="128" y="104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23"/>
                  <a:pt x="121" y="16"/>
                  <a:pt x="112" y="16"/>
                </a:cubicBezTo>
                <a:close/>
                <a:moveTo>
                  <a:pt x="48" y="12"/>
                </a:moveTo>
                <a:cubicBezTo>
                  <a:pt x="48" y="10"/>
                  <a:pt x="50" y="8"/>
                  <a:pt x="52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8"/>
                  <a:pt x="80" y="10"/>
                  <a:pt x="80" y="12"/>
                </a:cubicBezTo>
                <a:cubicBezTo>
                  <a:pt x="80" y="16"/>
                  <a:pt x="80" y="16"/>
                  <a:pt x="80" y="16"/>
                </a:cubicBezTo>
                <a:cubicBezTo>
                  <a:pt x="48" y="16"/>
                  <a:pt x="48" y="16"/>
                  <a:pt x="48" y="16"/>
                </a:cubicBezTo>
                <a:lnTo>
                  <a:pt x="48" y="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2" y="112"/>
                  <a:pt x="8" y="108"/>
                  <a:pt x="8" y="104"/>
                </a:cubicBezTo>
                <a:cubicBezTo>
                  <a:pt x="8" y="60"/>
                  <a:pt x="8" y="60"/>
                  <a:pt x="8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8" y="61"/>
                  <a:pt x="48" y="63"/>
                  <a:pt x="48" y="64"/>
                </a:cubicBezTo>
                <a:cubicBezTo>
                  <a:pt x="48" y="73"/>
                  <a:pt x="55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ubicBezTo>
                  <a:pt x="80" y="63"/>
                  <a:pt x="80" y="61"/>
                  <a:pt x="79" y="60"/>
                </a:cubicBezTo>
                <a:cubicBezTo>
                  <a:pt x="120" y="60"/>
                  <a:pt x="120" y="60"/>
                  <a:pt x="120" y="60"/>
                </a:cubicBezTo>
                <a:lnTo>
                  <a:pt x="120" y="104"/>
                </a:lnTo>
                <a:close/>
                <a:moveTo>
                  <a:pt x="56" y="64"/>
                </a:moveTo>
                <a:cubicBezTo>
                  <a:pt x="56" y="63"/>
                  <a:pt x="56" y="61"/>
                  <a:pt x="57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2" y="61"/>
                  <a:pt x="72" y="63"/>
                  <a:pt x="72" y="64"/>
                </a:cubicBezTo>
                <a:cubicBezTo>
                  <a:pt x="72" y="68"/>
                  <a:pt x="68" y="72"/>
                  <a:pt x="64" y="72"/>
                </a:cubicBezTo>
                <a:cubicBezTo>
                  <a:pt x="60" y="72"/>
                  <a:pt x="56" y="68"/>
                  <a:pt x="56" y="64"/>
                </a:cubicBezTo>
                <a:close/>
                <a:moveTo>
                  <a:pt x="120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6" y="24"/>
                  <a:pt x="120" y="28"/>
                  <a:pt x="120" y="32"/>
                </a:cubicBezTo>
                <a:lnTo>
                  <a:pt x="120" y="5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0" name="Freeform 33"/>
          <p:cNvSpPr>
            <a:spLocks noEditPoints="1"/>
          </p:cNvSpPr>
          <p:nvPr/>
        </p:nvSpPr>
        <p:spPr bwMode="auto">
          <a:xfrm>
            <a:off x="9969986" y="5573453"/>
            <a:ext cx="446760" cy="512412"/>
          </a:xfrm>
          <a:custGeom>
            <a:gdLst>
              <a:gd fmla="*/ 56 w 104" name="T0"/>
              <a:gd fmla="*/ 16 h 120" name="T1"/>
              <a:gd fmla="*/ 56 w 104" name="T2"/>
              <a:gd fmla="*/ 16 h 120" name="T3"/>
              <a:gd fmla="*/ 56 w 104" name="T4"/>
              <a:gd fmla="*/ 8 h 120" name="T5"/>
              <a:gd fmla="*/ 72 w 104" name="T6"/>
              <a:gd fmla="*/ 8 h 120" name="T7"/>
              <a:gd fmla="*/ 76 w 104" name="T8"/>
              <a:gd fmla="*/ 4 h 120" name="T9"/>
              <a:gd fmla="*/ 72 w 104" name="T10"/>
              <a:gd fmla="*/ 0 h 120" name="T11"/>
              <a:gd fmla="*/ 32 w 104" name="T12"/>
              <a:gd fmla="*/ 0 h 120" name="T13"/>
              <a:gd fmla="*/ 28 w 104" name="T14"/>
              <a:gd fmla="*/ 4 h 120" name="T15"/>
              <a:gd fmla="*/ 32 w 104" name="T16"/>
              <a:gd fmla="*/ 8 h 120" name="T17"/>
              <a:gd fmla="*/ 48 w 104" name="T18"/>
              <a:gd fmla="*/ 8 h 120" name="T19"/>
              <a:gd fmla="*/ 48 w 104" name="T20"/>
              <a:gd fmla="*/ 16 h 120" name="T21"/>
              <a:gd fmla="*/ 48 w 104" name="T22"/>
              <a:gd fmla="*/ 16 h 120" name="T23"/>
              <a:gd fmla="*/ 0 w 104" name="T24"/>
              <a:gd fmla="*/ 68 h 120" name="T25"/>
              <a:gd fmla="*/ 52 w 104" name="T26"/>
              <a:gd fmla="*/ 120 h 120" name="T27"/>
              <a:gd fmla="*/ 104 w 104" name="T28"/>
              <a:gd fmla="*/ 68 h 120" name="T29"/>
              <a:gd fmla="*/ 56 w 104" name="T30"/>
              <a:gd fmla="*/ 16 h 120" name="T31"/>
              <a:gd fmla="*/ 52 w 104" name="T32"/>
              <a:gd fmla="*/ 112 h 120" name="T33"/>
              <a:gd fmla="*/ 8 w 104" name="T34"/>
              <a:gd fmla="*/ 68 h 120" name="T35"/>
              <a:gd fmla="*/ 52 w 104" name="T36"/>
              <a:gd fmla="*/ 24 h 120" name="T37"/>
              <a:gd fmla="*/ 96 w 104" name="T38"/>
              <a:gd fmla="*/ 68 h 120" name="T39"/>
              <a:gd fmla="*/ 52 w 104" name="T40"/>
              <a:gd fmla="*/ 112 h 120" name="T41"/>
              <a:gd fmla="*/ 56 w 104" name="T42"/>
              <a:gd fmla="*/ 57 h 120" name="T43"/>
              <a:gd fmla="*/ 56 w 104" name="T44"/>
              <a:gd fmla="*/ 36 h 120" name="T45"/>
              <a:gd fmla="*/ 52 w 104" name="T46"/>
              <a:gd fmla="*/ 32 h 120" name="T47"/>
              <a:gd fmla="*/ 48 w 104" name="T48"/>
              <a:gd fmla="*/ 36 h 120" name="T49"/>
              <a:gd fmla="*/ 48 w 104" name="T50"/>
              <a:gd fmla="*/ 57 h 120" name="T51"/>
              <a:gd fmla="*/ 40 w 104" name="T52"/>
              <a:gd fmla="*/ 68 h 120" name="T53"/>
              <a:gd fmla="*/ 52 w 104" name="T54"/>
              <a:gd fmla="*/ 80 h 120" name="T55"/>
              <a:gd fmla="*/ 64 w 104" name="T56"/>
              <a:gd fmla="*/ 68 h 120" name="T57"/>
              <a:gd fmla="*/ 56 w 104" name="T58"/>
              <a:gd fmla="*/ 57 h 120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20" w="104">
                <a:moveTo>
                  <a:pt x="56" y="16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8"/>
                  <a:pt x="56" y="8"/>
                  <a:pt x="56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8"/>
                  <a:pt x="76" y="6"/>
                  <a:pt x="76" y="4"/>
                </a:cubicBezTo>
                <a:cubicBezTo>
                  <a:pt x="76" y="2"/>
                  <a:pt x="74" y="0"/>
                  <a:pt x="7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8" y="2"/>
                  <a:pt x="28" y="4"/>
                </a:cubicBezTo>
                <a:cubicBezTo>
                  <a:pt x="28" y="6"/>
                  <a:pt x="30" y="8"/>
                  <a:pt x="32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21" y="18"/>
                  <a:pt x="0" y="41"/>
                  <a:pt x="0" y="68"/>
                </a:cubicBezTo>
                <a:cubicBezTo>
                  <a:pt x="0" y="97"/>
                  <a:pt x="23" y="120"/>
                  <a:pt x="52" y="120"/>
                </a:cubicBezTo>
                <a:cubicBezTo>
                  <a:pt x="81" y="120"/>
                  <a:pt x="104" y="97"/>
                  <a:pt x="104" y="68"/>
                </a:cubicBezTo>
                <a:cubicBezTo>
                  <a:pt x="104" y="41"/>
                  <a:pt x="83" y="18"/>
                  <a:pt x="56" y="16"/>
                </a:cubicBezTo>
                <a:close/>
                <a:moveTo>
                  <a:pt x="52" y="112"/>
                </a:moveTo>
                <a:cubicBezTo>
                  <a:pt x="28" y="112"/>
                  <a:pt x="8" y="92"/>
                  <a:pt x="8" y="68"/>
                </a:cubicBezTo>
                <a:cubicBezTo>
                  <a:pt x="8" y="44"/>
                  <a:pt x="28" y="24"/>
                  <a:pt x="52" y="24"/>
                </a:cubicBezTo>
                <a:cubicBezTo>
                  <a:pt x="76" y="24"/>
                  <a:pt x="96" y="44"/>
                  <a:pt x="96" y="68"/>
                </a:cubicBezTo>
                <a:cubicBezTo>
                  <a:pt x="96" y="92"/>
                  <a:pt x="76" y="112"/>
                  <a:pt x="52" y="112"/>
                </a:cubicBezTo>
                <a:close/>
                <a:moveTo>
                  <a:pt x="56" y="57"/>
                </a:moveTo>
                <a:cubicBezTo>
                  <a:pt x="56" y="36"/>
                  <a:pt x="56" y="36"/>
                  <a:pt x="56" y="36"/>
                </a:cubicBezTo>
                <a:cubicBezTo>
                  <a:pt x="56" y="34"/>
                  <a:pt x="54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57"/>
                  <a:pt x="48" y="57"/>
                  <a:pt x="48" y="57"/>
                </a:cubicBezTo>
                <a:cubicBezTo>
                  <a:pt x="43" y="58"/>
                  <a:pt x="40" y="63"/>
                  <a:pt x="40" y="68"/>
                </a:cubicBezTo>
                <a:cubicBezTo>
                  <a:pt x="40" y="75"/>
                  <a:pt x="45" y="80"/>
                  <a:pt x="52" y="80"/>
                </a:cubicBezTo>
                <a:cubicBezTo>
                  <a:pt x="59" y="80"/>
                  <a:pt x="64" y="75"/>
                  <a:pt x="64" y="68"/>
                </a:cubicBezTo>
                <a:cubicBezTo>
                  <a:pt x="64" y="63"/>
                  <a:pt x="61" y="58"/>
                  <a:pt x="56" y="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1" name="Freeform 37"/>
          <p:cNvSpPr>
            <a:spLocks noEditPoints="1"/>
          </p:cNvSpPr>
          <p:nvPr/>
        </p:nvSpPr>
        <p:spPr bwMode="auto">
          <a:xfrm>
            <a:off x="10932571" y="5586850"/>
            <a:ext cx="532216" cy="465138"/>
          </a:xfrm>
          <a:custGeom>
            <a:gdLst>
              <a:gd fmla="*/ 112 w 128" name="T0"/>
              <a:gd fmla="*/ 16 h 112" name="T1"/>
              <a:gd fmla="*/ 100 w 128" name="T2"/>
              <a:gd fmla="*/ 16 h 112" name="T3"/>
              <a:gd fmla="*/ 96 w 128" name="T4"/>
              <a:gd fmla="*/ 8 h 112" name="T5"/>
              <a:gd fmla="*/ 88 w 128" name="T6"/>
              <a:gd fmla="*/ 0 h 112" name="T7"/>
              <a:gd fmla="*/ 40 w 128" name="T8"/>
              <a:gd fmla="*/ 0 h 112" name="T9"/>
              <a:gd fmla="*/ 32 w 128" name="T10"/>
              <a:gd fmla="*/ 8 h 112" name="T11"/>
              <a:gd fmla="*/ 28 w 128" name="T12"/>
              <a:gd fmla="*/ 16 h 112" name="T13"/>
              <a:gd fmla="*/ 16 w 128" name="T14"/>
              <a:gd fmla="*/ 16 h 112" name="T15"/>
              <a:gd fmla="*/ 0 w 128" name="T16"/>
              <a:gd fmla="*/ 32 h 112" name="T17"/>
              <a:gd fmla="*/ 0 w 128" name="T18"/>
              <a:gd fmla="*/ 96 h 112" name="T19"/>
              <a:gd fmla="*/ 16 w 128" name="T20"/>
              <a:gd fmla="*/ 112 h 112" name="T21"/>
              <a:gd fmla="*/ 112 w 128" name="T22"/>
              <a:gd fmla="*/ 112 h 112" name="T23"/>
              <a:gd fmla="*/ 128 w 128" name="T24"/>
              <a:gd fmla="*/ 96 h 112" name="T25"/>
              <a:gd fmla="*/ 128 w 128" name="T26"/>
              <a:gd fmla="*/ 32 h 112" name="T27"/>
              <a:gd fmla="*/ 112 w 128" name="T28"/>
              <a:gd fmla="*/ 16 h 112" name="T29"/>
              <a:gd fmla="*/ 120 w 128" name="T30"/>
              <a:gd fmla="*/ 96 h 112" name="T31"/>
              <a:gd fmla="*/ 112 w 128" name="T32"/>
              <a:gd fmla="*/ 104 h 112" name="T33"/>
              <a:gd fmla="*/ 16 w 128" name="T34"/>
              <a:gd fmla="*/ 104 h 112" name="T35"/>
              <a:gd fmla="*/ 8 w 128" name="T36"/>
              <a:gd fmla="*/ 96 h 112" name="T37"/>
              <a:gd fmla="*/ 8 w 128" name="T38"/>
              <a:gd fmla="*/ 32 h 112" name="T39"/>
              <a:gd fmla="*/ 16 w 128" name="T40"/>
              <a:gd fmla="*/ 24 h 112" name="T41"/>
              <a:gd fmla="*/ 32 w 128" name="T42"/>
              <a:gd fmla="*/ 24 h 112" name="T43"/>
              <a:gd fmla="*/ 36 w 128" name="T44"/>
              <a:gd fmla="*/ 16 h 112" name="T45"/>
              <a:gd fmla="*/ 44 w 128" name="T46"/>
              <a:gd fmla="*/ 8 h 112" name="T47"/>
              <a:gd fmla="*/ 84 w 128" name="T48"/>
              <a:gd fmla="*/ 8 h 112" name="T49"/>
              <a:gd fmla="*/ 92 w 128" name="T50"/>
              <a:gd fmla="*/ 16 h 112" name="T51"/>
              <a:gd fmla="*/ 96 w 128" name="T52"/>
              <a:gd fmla="*/ 24 h 112" name="T53"/>
              <a:gd fmla="*/ 112 w 128" name="T54"/>
              <a:gd fmla="*/ 24 h 112" name="T55"/>
              <a:gd fmla="*/ 120 w 128" name="T56"/>
              <a:gd fmla="*/ 32 h 112" name="T57"/>
              <a:gd fmla="*/ 120 w 128" name="T58"/>
              <a:gd fmla="*/ 96 h 112" name="T59"/>
              <a:gd fmla="*/ 64 w 128" name="T60"/>
              <a:gd fmla="*/ 32 h 112" name="T61"/>
              <a:gd fmla="*/ 32 w 128" name="T62"/>
              <a:gd fmla="*/ 64 h 112" name="T63"/>
              <a:gd fmla="*/ 64 w 128" name="T64"/>
              <a:gd fmla="*/ 96 h 112" name="T65"/>
              <a:gd fmla="*/ 96 w 128" name="T66"/>
              <a:gd fmla="*/ 64 h 112" name="T67"/>
              <a:gd fmla="*/ 64 w 128" name="T68"/>
              <a:gd fmla="*/ 32 h 112" name="T69"/>
              <a:gd fmla="*/ 64 w 128" name="T70"/>
              <a:gd fmla="*/ 88 h 112" name="T71"/>
              <a:gd fmla="*/ 40 w 128" name="T72"/>
              <a:gd fmla="*/ 64 h 112" name="T73"/>
              <a:gd fmla="*/ 64 w 128" name="T74"/>
              <a:gd fmla="*/ 40 h 112" name="T75"/>
              <a:gd fmla="*/ 88 w 128" name="T76"/>
              <a:gd fmla="*/ 64 h 112" name="T77"/>
              <a:gd fmla="*/ 64 w 128" name="T78"/>
              <a:gd fmla="*/ 88 h 112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12" w="128">
                <a:moveTo>
                  <a:pt x="112" y="16"/>
                </a:moveTo>
                <a:cubicBezTo>
                  <a:pt x="100" y="16"/>
                  <a:pt x="100" y="16"/>
                  <a:pt x="100" y="16"/>
                </a:cubicBezTo>
                <a:cubicBezTo>
                  <a:pt x="96" y="8"/>
                  <a:pt x="96" y="8"/>
                  <a:pt x="96" y="8"/>
                </a:cubicBezTo>
                <a:cubicBezTo>
                  <a:pt x="94" y="3"/>
                  <a:pt x="92" y="0"/>
                  <a:pt x="8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6" y="0"/>
                  <a:pt x="34" y="4"/>
                  <a:pt x="32" y="8"/>
                </a:cubicBezTo>
                <a:cubicBezTo>
                  <a:pt x="28" y="16"/>
                  <a:pt x="28" y="16"/>
                  <a:pt x="28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21" y="112"/>
                  <a:pt x="128" y="105"/>
                  <a:pt x="128" y="96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23"/>
                  <a:pt x="121" y="16"/>
                  <a:pt x="112" y="16"/>
                </a:cubicBezTo>
                <a:close/>
                <a:moveTo>
                  <a:pt x="120" y="96"/>
                </a:moveTo>
                <a:cubicBezTo>
                  <a:pt x="120" y="100"/>
                  <a:pt x="116" y="104"/>
                  <a:pt x="11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9" y="11"/>
                  <a:pt x="40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8" y="8"/>
                  <a:pt x="89" y="11"/>
                  <a:pt x="92" y="16"/>
                </a:cubicBezTo>
                <a:cubicBezTo>
                  <a:pt x="96" y="24"/>
                  <a:pt x="96" y="24"/>
                  <a:pt x="96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6" y="24"/>
                  <a:pt x="120" y="28"/>
                  <a:pt x="120" y="32"/>
                </a:cubicBezTo>
                <a:lnTo>
                  <a:pt x="120" y="96"/>
                </a:lnTo>
                <a:close/>
                <a:moveTo>
                  <a:pt x="64" y="32"/>
                </a:moveTo>
                <a:cubicBezTo>
                  <a:pt x="46" y="32"/>
                  <a:pt x="32" y="46"/>
                  <a:pt x="32" y="64"/>
                </a:cubicBezTo>
                <a:cubicBezTo>
                  <a:pt x="32" y="82"/>
                  <a:pt x="46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close/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7" y="40"/>
                  <a:pt x="88" y="51"/>
                  <a:pt x="88" y="64"/>
                </a:cubicBezTo>
                <a:cubicBezTo>
                  <a:pt x="88" y="77"/>
                  <a:pt x="77" y="88"/>
                  <a:pt x="64" y="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2" name="Freeform 41"/>
          <p:cNvSpPr>
            <a:spLocks noEditPoints="1"/>
          </p:cNvSpPr>
          <p:nvPr/>
        </p:nvSpPr>
        <p:spPr bwMode="auto">
          <a:xfrm>
            <a:off x="9886729" y="1689850"/>
            <a:ext cx="505950" cy="504436"/>
          </a:xfrm>
          <a:custGeom>
            <a:gdLst>
              <a:gd fmla="*/ 80 w 130" name="T0"/>
              <a:gd fmla="*/ 27 h 130" name="T1"/>
              <a:gd fmla="*/ 80 w 130" name="T2"/>
              <a:gd fmla="*/ 50 h 130" name="T3"/>
              <a:gd fmla="*/ 104 w 130" name="T4"/>
              <a:gd fmla="*/ 50 h 130" name="T5"/>
              <a:gd fmla="*/ 104 w 130" name="T6"/>
              <a:gd fmla="*/ 27 h 130" name="T7"/>
              <a:gd fmla="*/ 80 w 130" name="T8"/>
              <a:gd fmla="*/ 27 h 130" name="T9"/>
              <a:gd fmla="*/ 98 w 130" name="T10"/>
              <a:gd fmla="*/ 44 h 130" name="T11"/>
              <a:gd fmla="*/ 86 w 130" name="T12"/>
              <a:gd fmla="*/ 44 h 130" name="T13"/>
              <a:gd fmla="*/ 86 w 130" name="T14"/>
              <a:gd fmla="*/ 32 h 130" name="T15"/>
              <a:gd fmla="*/ 98 w 130" name="T16"/>
              <a:gd fmla="*/ 32 h 130" name="T17"/>
              <a:gd fmla="*/ 98 w 130" name="T18"/>
              <a:gd fmla="*/ 44 h 130" name="T19"/>
              <a:gd fmla="*/ 122 w 130" name="T20"/>
              <a:gd fmla="*/ 0 h 130" name="T21"/>
              <a:gd fmla="*/ 69 w 130" name="T22"/>
              <a:gd fmla="*/ 0 h 130" name="T23"/>
              <a:gd fmla="*/ 60 w 130" name="T24"/>
              <a:gd fmla="*/ 6 h 130" name="T25"/>
              <a:gd fmla="*/ 7 w 130" name="T26"/>
              <a:gd fmla="*/ 59 h 130" name="T27"/>
              <a:gd fmla="*/ 7 w 130" name="T28"/>
              <a:gd fmla="*/ 82 h 130" name="T29"/>
              <a:gd fmla="*/ 48 w 130" name="T30"/>
              <a:gd fmla="*/ 123 h 130" name="T31"/>
              <a:gd fmla="*/ 71 w 130" name="T32"/>
              <a:gd fmla="*/ 123 h 130" name="T33"/>
              <a:gd fmla="*/ 124 w 130" name="T34"/>
              <a:gd fmla="*/ 70 h 130" name="T35"/>
              <a:gd fmla="*/ 130 w 130" name="T36"/>
              <a:gd fmla="*/ 61 h 130" name="T37"/>
              <a:gd fmla="*/ 130 w 130" name="T38"/>
              <a:gd fmla="*/ 8 h 130" name="T39"/>
              <a:gd fmla="*/ 122 w 130" name="T40"/>
              <a:gd fmla="*/ 0 h 130" name="T41"/>
              <a:gd fmla="*/ 66 w 130" name="T42"/>
              <a:gd fmla="*/ 117 h 130" name="T43"/>
              <a:gd fmla="*/ 54 w 130" name="T44"/>
              <a:gd fmla="*/ 117 h 130" name="T45"/>
              <a:gd fmla="*/ 13 w 130" name="T46"/>
              <a:gd fmla="*/ 76 h 130" name="T47"/>
              <a:gd fmla="*/ 13 w 130" name="T48"/>
              <a:gd fmla="*/ 65 h 130" name="T49"/>
              <a:gd fmla="*/ 19 w 130" name="T50"/>
              <a:gd fmla="*/ 59 h 130" name="T51"/>
              <a:gd fmla="*/ 71 w 130" name="T52"/>
              <a:gd fmla="*/ 111 h 130" name="T53"/>
              <a:gd fmla="*/ 66 w 130" name="T54"/>
              <a:gd fmla="*/ 117 h 130" name="T55"/>
              <a:gd fmla="*/ 122 w 130" name="T56"/>
              <a:gd fmla="*/ 57 h 130" name="T57"/>
              <a:gd fmla="*/ 118 w 130" name="T58"/>
              <a:gd fmla="*/ 65 h 130" name="T59"/>
              <a:gd fmla="*/ 77 w 130" name="T60"/>
              <a:gd fmla="*/ 106 h 130" name="T61"/>
              <a:gd fmla="*/ 25 w 130" name="T62"/>
              <a:gd fmla="*/ 53 h 130" name="T63"/>
              <a:gd fmla="*/ 66 w 130" name="T64"/>
              <a:gd fmla="*/ 12 h 130" name="T65"/>
              <a:gd fmla="*/ 73 w 130" name="T66"/>
              <a:gd fmla="*/ 8 h 130" name="T67"/>
              <a:gd fmla="*/ 119 w 130" name="T68"/>
              <a:gd fmla="*/ 8 h 130" name="T69"/>
              <a:gd fmla="*/ 122 w 130" name="T70"/>
              <a:gd fmla="*/ 11 h 130" name="T71"/>
              <a:gd fmla="*/ 122 w 130" name="T72"/>
              <a:gd fmla="*/ 57 h 13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30" w="130">
                <a:moveTo>
                  <a:pt x="80" y="27"/>
                </a:moveTo>
                <a:cubicBezTo>
                  <a:pt x="74" y="33"/>
                  <a:pt x="74" y="43"/>
                  <a:pt x="80" y="50"/>
                </a:cubicBezTo>
                <a:cubicBezTo>
                  <a:pt x="87" y="56"/>
                  <a:pt x="97" y="56"/>
                  <a:pt x="104" y="50"/>
                </a:cubicBezTo>
                <a:cubicBezTo>
                  <a:pt x="110" y="43"/>
                  <a:pt x="110" y="33"/>
                  <a:pt x="104" y="27"/>
                </a:cubicBezTo>
                <a:cubicBezTo>
                  <a:pt x="97" y="20"/>
                  <a:pt x="87" y="20"/>
                  <a:pt x="80" y="27"/>
                </a:cubicBezTo>
                <a:close/>
                <a:moveTo>
                  <a:pt x="98" y="44"/>
                </a:moveTo>
                <a:cubicBezTo>
                  <a:pt x="95" y="47"/>
                  <a:pt x="89" y="47"/>
                  <a:pt x="86" y="44"/>
                </a:cubicBezTo>
                <a:cubicBezTo>
                  <a:pt x="83" y="41"/>
                  <a:pt x="83" y="36"/>
                  <a:pt x="86" y="32"/>
                </a:cubicBezTo>
                <a:cubicBezTo>
                  <a:pt x="89" y="29"/>
                  <a:pt x="95" y="29"/>
                  <a:pt x="98" y="32"/>
                </a:cubicBezTo>
                <a:cubicBezTo>
                  <a:pt x="101" y="36"/>
                  <a:pt x="101" y="41"/>
                  <a:pt x="98" y="44"/>
                </a:cubicBezTo>
                <a:close/>
                <a:moveTo>
                  <a:pt x="122" y="0"/>
                </a:moveTo>
                <a:cubicBezTo>
                  <a:pt x="69" y="0"/>
                  <a:pt x="69" y="0"/>
                  <a:pt x="69" y="0"/>
                </a:cubicBezTo>
                <a:cubicBezTo>
                  <a:pt x="64" y="0"/>
                  <a:pt x="64" y="2"/>
                  <a:pt x="60" y="6"/>
                </a:cubicBezTo>
                <a:cubicBezTo>
                  <a:pt x="7" y="59"/>
                  <a:pt x="7" y="59"/>
                  <a:pt x="7" y="59"/>
                </a:cubicBezTo>
                <a:cubicBezTo>
                  <a:pt x="0" y="65"/>
                  <a:pt x="0" y="76"/>
                  <a:pt x="7" y="82"/>
                </a:cubicBezTo>
                <a:cubicBezTo>
                  <a:pt x="48" y="123"/>
                  <a:pt x="48" y="123"/>
                  <a:pt x="48" y="123"/>
                </a:cubicBezTo>
                <a:cubicBezTo>
                  <a:pt x="54" y="130"/>
                  <a:pt x="65" y="130"/>
                  <a:pt x="71" y="123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8" y="67"/>
                  <a:pt x="130" y="65"/>
                  <a:pt x="130" y="61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3"/>
                  <a:pt x="127" y="0"/>
                  <a:pt x="122" y="0"/>
                </a:cubicBezTo>
                <a:close/>
                <a:moveTo>
                  <a:pt x="66" y="117"/>
                </a:moveTo>
                <a:cubicBezTo>
                  <a:pt x="62" y="120"/>
                  <a:pt x="57" y="120"/>
                  <a:pt x="54" y="117"/>
                </a:cubicBezTo>
                <a:cubicBezTo>
                  <a:pt x="13" y="76"/>
                  <a:pt x="13" y="76"/>
                  <a:pt x="13" y="76"/>
                </a:cubicBezTo>
                <a:cubicBezTo>
                  <a:pt x="9" y="73"/>
                  <a:pt x="9" y="68"/>
                  <a:pt x="13" y="65"/>
                </a:cubicBezTo>
                <a:cubicBezTo>
                  <a:pt x="19" y="59"/>
                  <a:pt x="19" y="59"/>
                  <a:pt x="19" y="59"/>
                </a:cubicBezTo>
                <a:cubicBezTo>
                  <a:pt x="71" y="111"/>
                  <a:pt x="71" y="111"/>
                  <a:pt x="71" y="111"/>
                </a:cubicBezTo>
                <a:lnTo>
                  <a:pt x="66" y="117"/>
                </a:lnTo>
                <a:close/>
                <a:moveTo>
                  <a:pt x="122" y="57"/>
                </a:moveTo>
                <a:cubicBezTo>
                  <a:pt x="122" y="59"/>
                  <a:pt x="120" y="62"/>
                  <a:pt x="118" y="65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25" y="53"/>
                  <a:pt x="25" y="53"/>
                  <a:pt x="25" y="53"/>
                </a:cubicBezTo>
                <a:cubicBezTo>
                  <a:pt x="66" y="12"/>
                  <a:pt x="66" y="12"/>
                  <a:pt x="66" y="12"/>
                </a:cubicBezTo>
                <a:cubicBezTo>
                  <a:pt x="67" y="10"/>
                  <a:pt x="70" y="8"/>
                  <a:pt x="73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21" y="8"/>
                  <a:pt x="122" y="9"/>
                  <a:pt x="122" y="11"/>
                </a:cubicBezTo>
                <a:lnTo>
                  <a:pt x="122" y="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3" name="Freeform 45"/>
          <p:cNvSpPr>
            <a:spLocks noEditPoints="1"/>
          </p:cNvSpPr>
          <p:nvPr/>
        </p:nvSpPr>
        <p:spPr bwMode="auto">
          <a:xfrm>
            <a:off x="9883046" y="3427012"/>
            <a:ext cx="638176" cy="479964"/>
          </a:xfrm>
          <a:custGeom>
            <a:gdLst>
              <a:gd fmla="*/ 92 w 128" name="T0"/>
              <a:gd fmla="*/ 20 h 96" name="T1"/>
              <a:gd fmla="*/ 60 w 128" name="T2"/>
              <a:gd fmla="*/ 0 h 96" name="T3"/>
              <a:gd fmla="*/ 24 w 128" name="T4"/>
              <a:gd fmla="*/ 33 h 96" name="T5"/>
              <a:gd fmla="*/ 0 w 128" name="T6"/>
              <a:gd fmla="*/ 64 h 96" name="T7"/>
              <a:gd fmla="*/ 32 w 128" name="T8"/>
              <a:gd fmla="*/ 96 h 96" name="T9"/>
              <a:gd fmla="*/ 88 w 128" name="T10"/>
              <a:gd fmla="*/ 96 h 96" name="T11"/>
              <a:gd fmla="*/ 128 w 128" name="T12"/>
              <a:gd fmla="*/ 58 h 96" name="T13"/>
              <a:gd fmla="*/ 92 w 128" name="T14"/>
              <a:gd fmla="*/ 20 h 96" name="T15"/>
              <a:gd fmla="*/ 88 w 128" name="T16"/>
              <a:gd fmla="*/ 88 h 96" name="T17"/>
              <a:gd fmla="*/ 32 w 128" name="T18"/>
              <a:gd fmla="*/ 88 h 96" name="T19"/>
              <a:gd fmla="*/ 8 w 128" name="T20"/>
              <a:gd fmla="*/ 64 h 96" name="T21"/>
              <a:gd fmla="*/ 32 w 128" name="T22"/>
              <a:gd fmla="*/ 40 h 96" name="T23"/>
              <a:gd fmla="*/ 60 w 128" name="T24"/>
              <a:gd fmla="*/ 8 h 96" name="T25"/>
              <a:gd fmla="*/ 86 w 128" name="T26"/>
              <a:gd fmla="*/ 28 h 96" name="T27"/>
              <a:gd fmla="*/ 120 w 128" name="T28"/>
              <a:gd fmla="*/ 56 h 96" name="T29"/>
              <a:gd fmla="*/ 88 w 128" name="T30"/>
              <a:gd fmla="*/ 88 h 96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96" w="128">
                <a:moveTo>
                  <a:pt x="92" y="20"/>
                </a:moveTo>
                <a:cubicBezTo>
                  <a:pt x="86" y="8"/>
                  <a:pt x="74" y="0"/>
                  <a:pt x="60" y="0"/>
                </a:cubicBezTo>
                <a:cubicBezTo>
                  <a:pt x="41" y="0"/>
                  <a:pt x="25" y="15"/>
                  <a:pt x="24" y="33"/>
                </a:cubicBezTo>
                <a:cubicBezTo>
                  <a:pt x="10" y="37"/>
                  <a:pt x="0" y="50"/>
                  <a:pt x="0" y="64"/>
                </a:cubicBezTo>
                <a:cubicBezTo>
                  <a:pt x="0" y="81"/>
                  <a:pt x="14" y="95"/>
                  <a:pt x="32" y="96"/>
                </a:cubicBezTo>
                <a:cubicBezTo>
                  <a:pt x="32" y="96"/>
                  <a:pt x="87" y="96"/>
                  <a:pt x="88" y="96"/>
                </a:cubicBezTo>
                <a:cubicBezTo>
                  <a:pt x="109" y="96"/>
                  <a:pt x="128" y="79"/>
                  <a:pt x="128" y="58"/>
                </a:cubicBezTo>
                <a:cubicBezTo>
                  <a:pt x="128" y="38"/>
                  <a:pt x="112" y="21"/>
                  <a:pt x="92" y="20"/>
                </a:cubicBezTo>
                <a:close/>
                <a:moveTo>
                  <a:pt x="88" y="88"/>
                </a:moveTo>
                <a:cubicBezTo>
                  <a:pt x="87" y="88"/>
                  <a:pt x="32" y="88"/>
                  <a:pt x="32" y="88"/>
                </a:cubicBezTo>
                <a:cubicBezTo>
                  <a:pt x="32" y="88"/>
                  <a:pt x="8" y="86"/>
                  <a:pt x="8" y="64"/>
                </a:cubicBezTo>
                <a:cubicBezTo>
                  <a:pt x="8" y="52"/>
                  <a:pt x="19" y="41"/>
                  <a:pt x="32" y="40"/>
                </a:cubicBezTo>
                <a:cubicBezTo>
                  <a:pt x="32" y="23"/>
                  <a:pt x="43" y="8"/>
                  <a:pt x="60" y="8"/>
                </a:cubicBezTo>
                <a:cubicBezTo>
                  <a:pt x="74" y="8"/>
                  <a:pt x="83" y="16"/>
                  <a:pt x="86" y="28"/>
                </a:cubicBezTo>
                <a:cubicBezTo>
                  <a:pt x="106" y="27"/>
                  <a:pt x="119" y="43"/>
                  <a:pt x="120" y="56"/>
                </a:cubicBezTo>
                <a:cubicBezTo>
                  <a:pt x="121" y="74"/>
                  <a:pt x="102" y="88"/>
                  <a:pt x="88" y="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4" name="Freeform 49"/>
          <p:cNvSpPr>
            <a:spLocks noEditPoints="1"/>
          </p:cNvSpPr>
          <p:nvPr/>
        </p:nvSpPr>
        <p:spPr bwMode="auto">
          <a:xfrm>
            <a:off x="10936559" y="1689850"/>
            <a:ext cx="523410" cy="394086"/>
          </a:xfrm>
          <a:custGeom>
            <a:gdLst>
              <a:gd fmla="*/ 76 w 128" name="T0"/>
              <a:gd fmla="*/ 44 h 96" name="T1"/>
              <a:gd fmla="*/ 60 w 128" name="T2"/>
              <a:gd fmla="*/ 44 h 96" name="T3"/>
              <a:gd fmla="*/ 66 w 128" name="T4"/>
              <a:gd fmla="*/ 27 h 96" name="T5"/>
              <a:gd fmla="*/ 64 w 128" name="T6"/>
              <a:gd fmla="*/ 22 h 96" name="T7"/>
              <a:gd fmla="*/ 59 w 128" name="T8"/>
              <a:gd fmla="*/ 24 h 96" name="T9"/>
              <a:gd fmla="*/ 50 w 128" name="T10"/>
              <a:gd fmla="*/ 46 h 96" name="T11"/>
              <a:gd fmla="*/ 50 w 128" name="T12"/>
              <a:gd fmla="*/ 50 h 96" name="T13"/>
              <a:gd fmla="*/ 53 w 128" name="T14"/>
              <a:gd fmla="*/ 52 h 96" name="T15"/>
              <a:gd fmla="*/ 70 w 128" name="T16"/>
              <a:gd fmla="*/ 52 h 96" name="T17"/>
              <a:gd fmla="*/ 60 w 128" name="T18"/>
              <a:gd fmla="*/ 70 h 96" name="T19"/>
              <a:gd fmla="*/ 62 w 128" name="T20"/>
              <a:gd fmla="*/ 76 h 96" name="T21"/>
              <a:gd fmla="*/ 67 w 128" name="T22"/>
              <a:gd fmla="*/ 74 h 96" name="T23"/>
              <a:gd fmla="*/ 80 w 128" name="T24"/>
              <a:gd fmla="*/ 48 h 96" name="T25"/>
              <a:gd fmla="*/ 76 w 128" name="T26"/>
              <a:gd fmla="*/ 44 h 96" name="T27"/>
              <a:gd fmla="*/ 92 w 128" name="T28"/>
              <a:gd fmla="*/ 20 h 96" name="T29"/>
              <a:gd fmla="*/ 60 w 128" name="T30"/>
              <a:gd fmla="*/ 0 h 96" name="T31"/>
              <a:gd fmla="*/ 24 w 128" name="T32"/>
              <a:gd fmla="*/ 33 h 96" name="T33"/>
              <a:gd fmla="*/ 0 w 128" name="T34"/>
              <a:gd fmla="*/ 64 h 96" name="T35"/>
              <a:gd fmla="*/ 32 w 128" name="T36"/>
              <a:gd fmla="*/ 96 h 96" name="T37"/>
              <a:gd fmla="*/ 88 w 128" name="T38"/>
              <a:gd fmla="*/ 96 h 96" name="T39"/>
              <a:gd fmla="*/ 128 w 128" name="T40"/>
              <a:gd fmla="*/ 58 h 96" name="T41"/>
              <a:gd fmla="*/ 92 w 128" name="T42"/>
              <a:gd fmla="*/ 20 h 96" name="T43"/>
              <a:gd fmla="*/ 88 w 128" name="T44"/>
              <a:gd fmla="*/ 88 h 96" name="T45"/>
              <a:gd fmla="*/ 32 w 128" name="T46"/>
              <a:gd fmla="*/ 88 h 96" name="T47"/>
              <a:gd fmla="*/ 8 w 128" name="T48"/>
              <a:gd fmla="*/ 64 h 96" name="T49"/>
              <a:gd fmla="*/ 32 w 128" name="T50"/>
              <a:gd fmla="*/ 40 h 96" name="T51"/>
              <a:gd fmla="*/ 60 w 128" name="T52"/>
              <a:gd fmla="*/ 8 h 96" name="T53"/>
              <a:gd fmla="*/ 86 w 128" name="T54"/>
              <a:gd fmla="*/ 28 h 96" name="T55"/>
              <a:gd fmla="*/ 120 w 128" name="T56"/>
              <a:gd fmla="*/ 56 h 96" name="T57"/>
              <a:gd fmla="*/ 88 w 128" name="T58"/>
              <a:gd fmla="*/ 88 h 96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96" w="128">
                <a:moveTo>
                  <a:pt x="76" y="44"/>
                </a:moveTo>
                <a:cubicBezTo>
                  <a:pt x="60" y="44"/>
                  <a:pt x="60" y="44"/>
                  <a:pt x="60" y="44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5"/>
                  <a:pt x="66" y="23"/>
                  <a:pt x="64" y="22"/>
                </a:cubicBezTo>
                <a:cubicBezTo>
                  <a:pt x="62" y="21"/>
                  <a:pt x="60" y="22"/>
                  <a:pt x="59" y="24"/>
                </a:cubicBezTo>
                <a:cubicBezTo>
                  <a:pt x="50" y="46"/>
                  <a:pt x="50" y="46"/>
                  <a:pt x="50" y="46"/>
                </a:cubicBezTo>
                <a:cubicBezTo>
                  <a:pt x="49" y="48"/>
                  <a:pt x="49" y="49"/>
                  <a:pt x="50" y="50"/>
                </a:cubicBezTo>
                <a:cubicBezTo>
                  <a:pt x="50" y="51"/>
                  <a:pt x="52" y="52"/>
                  <a:pt x="53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2"/>
                  <a:pt x="60" y="75"/>
                  <a:pt x="62" y="76"/>
                </a:cubicBezTo>
                <a:cubicBezTo>
                  <a:pt x="64" y="77"/>
                  <a:pt x="66" y="76"/>
                  <a:pt x="67" y="74"/>
                </a:cubicBezTo>
                <a:cubicBezTo>
                  <a:pt x="67" y="74"/>
                  <a:pt x="80" y="50"/>
                  <a:pt x="80" y="48"/>
                </a:cubicBezTo>
                <a:cubicBezTo>
                  <a:pt x="80" y="46"/>
                  <a:pt x="78" y="44"/>
                  <a:pt x="76" y="44"/>
                </a:cubicBezTo>
                <a:close/>
                <a:moveTo>
                  <a:pt x="92" y="20"/>
                </a:moveTo>
                <a:cubicBezTo>
                  <a:pt x="86" y="8"/>
                  <a:pt x="74" y="0"/>
                  <a:pt x="60" y="0"/>
                </a:cubicBezTo>
                <a:cubicBezTo>
                  <a:pt x="41" y="0"/>
                  <a:pt x="25" y="15"/>
                  <a:pt x="24" y="33"/>
                </a:cubicBezTo>
                <a:cubicBezTo>
                  <a:pt x="10" y="37"/>
                  <a:pt x="0" y="50"/>
                  <a:pt x="0" y="64"/>
                </a:cubicBezTo>
                <a:cubicBezTo>
                  <a:pt x="0" y="81"/>
                  <a:pt x="14" y="95"/>
                  <a:pt x="32" y="96"/>
                </a:cubicBezTo>
                <a:cubicBezTo>
                  <a:pt x="32" y="96"/>
                  <a:pt x="87" y="96"/>
                  <a:pt x="88" y="96"/>
                </a:cubicBezTo>
                <a:cubicBezTo>
                  <a:pt x="109" y="96"/>
                  <a:pt x="128" y="79"/>
                  <a:pt x="128" y="58"/>
                </a:cubicBezTo>
                <a:cubicBezTo>
                  <a:pt x="128" y="38"/>
                  <a:pt x="112" y="21"/>
                  <a:pt x="92" y="20"/>
                </a:cubicBezTo>
                <a:close/>
                <a:moveTo>
                  <a:pt x="88" y="88"/>
                </a:moveTo>
                <a:cubicBezTo>
                  <a:pt x="87" y="88"/>
                  <a:pt x="32" y="88"/>
                  <a:pt x="32" y="88"/>
                </a:cubicBezTo>
                <a:cubicBezTo>
                  <a:pt x="32" y="88"/>
                  <a:pt x="8" y="86"/>
                  <a:pt x="8" y="64"/>
                </a:cubicBezTo>
                <a:cubicBezTo>
                  <a:pt x="8" y="52"/>
                  <a:pt x="19" y="41"/>
                  <a:pt x="32" y="40"/>
                </a:cubicBezTo>
                <a:cubicBezTo>
                  <a:pt x="32" y="23"/>
                  <a:pt x="43" y="8"/>
                  <a:pt x="60" y="8"/>
                </a:cubicBezTo>
                <a:cubicBezTo>
                  <a:pt x="74" y="8"/>
                  <a:pt x="83" y="16"/>
                  <a:pt x="86" y="28"/>
                </a:cubicBezTo>
                <a:cubicBezTo>
                  <a:pt x="106" y="27"/>
                  <a:pt x="119" y="43"/>
                  <a:pt x="120" y="56"/>
                </a:cubicBezTo>
                <a:cubicBezTo>
                  <a:pt x="121" y="74"/>
                  <a:pt x="102" y="88"/>
                  <a:pt x="88" y="8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5" name="Freeform 53"/>
          <p:cNvSpPr>
            <a:spLocks noEditPoints="1"/>
          </p:cNvSpPr>
          <p:nvPr/>
        </p:nvSpPr>
        <p:spPr bwMode="auto">
          <a:xfrm>
            <a:off x="10933182" y="2526576"/>
            <a:ext cx="494438" cy="491228"/>
          </a:xfrm>
          <a:custGeom>
            <a:gdLst>
              <a:gd fmla="*/ 120 w 128" name="T0"/>
              <a:gd fmla="*/ 24 h 128" name="T1"/>
              <a:gd fmla="*/ 90 w 128" name="T2"/>
              <a:gd fmla="*/ 24 h 128" name="T3"/>
              <a:gd fmla="*/ 92 w 128" name="T4"/>
              <a:gd fmla="*/ 16 h 128" name="T5"/>
              <a:gd fmla="*/ 76 w 128" name="T6"/>
              <a:gd fmla="*/ 0 h 128" name="T7"/>
              <a:gd fmla="*/ 64 w 128" name="T8"/>
              <a:gd fmla="*/ 6 h 128" name="T9"/>
              <a:gd fmla="*/ 52 w 128" name="T10"/>
              <a:gd fmla="*/ 0 h 128" name="T11"/>
              <a:gd fmla="*/ 36 w 128" name="T12"/>
              <a:gd fmla="*/ 16 h 128" name="T13"/>
              <a:gd fmla="*/ 38 w 128" name="T14"/>
              <a:gd fmla="*/ 24 h 128" name="T15"/>
              <a:gd fmla="*/ 8 w 128" name="T16"/>
              <a:gd fmla="*/ 24 h 128" name="T17"/>
              <a:gd fmla="*/ 0 w 128" name="T18"/>
              <a:gd fmla="*/ 32 h 128" name="T19"/>
              <a:gd fmla="*/ 0 w 128" name="T20"/>
              <a:gd fmla="*/ 40 h 128" name="T21"/>
              <a:gd fmla="*/ 8 w 128" name="T22"/>
              <a:gd fmla="*/ 48 h 128" name="T23"/>
              <a:gd fmla="*/ 8 w 128" name="T24"/>
              <a:gd fmla="*/ 112 h 128" name="T25"/>
              <a:gd fmla="*/ 24 w 128" name="T26"/>
              <a:gd fmla="*/ 128 h 128" name="T27"/>
              <a:gd fmla="*/ 104 w 128" name="T28"/>
              <a:gd fmla="*/ 128 h 128" name="T29"/>
              <a:gd fmla="*/ 120 w 128" name="T30"/>
              <a:gd fmla="*/ 112 h 128" name="T31"/>
              <a:gd fmla="*/ 120 w 128" name="T32"/>
              <a:gd fmla="*/ 48 h 128" name="T33"/>
              <a:gd fmla="*/ 128 w 128" name="T34"/>
              <a:gd fmla="*/ 40 h 128" name="T35"/>
              <a:gd fmla="*/ 128 w 128" name="T36"/>
              <a:gd fmla="*/ 32 h 128" name="T37"/>
              <a:gd fmla="*/ 120 w 128" name="T38"/>
              <a:gd fmla="*/ 24 h 128" name="T39"/>
              <a:gd fmla="*/ 76 w 128" name="T40"/>
              <a:gd fmla="*/ 8 h 128" name="T41"/>
              <a:gd fmla="*/ 84 w 128" name="T42"/>
              <a:gd fmla="*/ 16 h 128" name="T43"/>
              <a:gd fmla="*/ 76 w 128" name="T44"/>
              <a:gd fmla="*/ 24 h 128" name="T45"/>
              <a:gd fmla="*/ 68 w 128" name="T46"/>
              <a:gd fmla="*/ 16 h 128" name="T47"/>
              <a:gd fmla="*/ 76 w 128" name="T48"/>
              <a:gd fmla="*/ 8 h 128" name="T49"/>
              <a:gd fmla="*/ 52 w 128" name="T50"/>
              <a:gd fmla="*/ 8 h 128" name="T51"/>
              <a:gd fmla="*/ 60 w 128" name="T52"/>
              <a:gd fmla="*/ 16 h 128" name="T53"/>
              <a:gd fmla="*/ 52 w 128" name="T54"/>
              <a:gd fmla="*/ 24 h 128" name="T55"/>
              <a:gd fmla="*/ 44 w 128" name="T56"/>
              <a:gd fmla="*/ 16 h 128" name="T57"/>
              <a:gd fmla="*/ 52 w 128" name="T58"/>
              <a:gd fmla="*/ 8 h 128" name="T59"/>
              <a:gd fmla="*/ 60 w 128" name="T60"/>
              <a:gd fmla="*/ 120 h 128" name="T61"/>
              <a:gd fmla="*/ 24 w 128" name="T62"/>
              <a:gd fmla="*/ 120 h 128" name="T63"/>
              <a:gd fmla="*/ 16 w 128" name="T64"/>
              <a:gd fmla="*/ 112 h 128" name="T65"/>
              <a:gd fmla="*/ 16 w 128" name="T66"/>
              <a:gd fmla="*/ 88 h 128" name="T67"/>
              <a:gd fmla="*/ 60 w 128" name="T68"/>
              <a:gd fmla="*/ 88 h 128" name="T69"/>
              <a:gd fmla="*/ 60 w 128" name="T70"/>
              <a:gd fmla="*/ 120 h 128" name="T71"/>
              <a:gd fmla="*/ 60 w 128" name="T72"/>
              <a:gd fmla="*/ 80 h 128" name="T73"/>
              <a:gd fmla="*/ 16 w 128" name="T74"/>
              <a:gd fmla="*/ 80 h 128" name="T75"/>
              <a:gd fmla="*/ 16 w 128" name="T76"/>
              <a:gd fmla="*/ 48 h 128" name="T77"/>
              <a:gd fmla="*/ 60 w 128" name="T78"/>
              <a:gd fmla="*/ 48 h 128" name="T79"/>
              <a:gd fmla="*/ 60 w 128" name="T80"/>
              <a:gd fmla="*/ 80 h 128" name="T81"/>
              <a:gd fmla="*/ 112 w 128" name="T82"/>
              <a:gd fmla="*/ 112 h 128" name="T83"/>
              <a:gd fmla="*/ 104 w 128" name="T84"/>
              <a:gd fmla="*/ 120 h 128" name="T85"/>
              <a:gd fmla="*/ 68 w 128" name="T86"/>
              <a:gd fmla="*/ 120 h 128" name="T87"/>
              <a:gd fmla="*/ 68 w 128" name="T88"/>
              <a:gd fmla="*/ 88 h 128" name="T89"/>
              <a:gd fmla="*/ 112 w 128" name="T90"/>
              <a:gd fmla="*/ 88 h 128" name="T91"/>
              <a:gd fmla="*/ 112 w 128" name="T92"/>
              <a:gd fmla="*/ 112 h 128" name="T93"/>
              <a:gd fmla="*/ 112 w 128" name="T94"/>
              <a:gd fmla="*/ 80 h 128" name="T95"/>
              <a:gd fmla="*/ 68 w 128" name="T96"/>
              <a:gd fmla="*/ 80 h 128" name="T97"/>
              <a:gd fmla="*/ 68 w 128" name="T98"/>
              <a:gd fmla="*/ 48 h 128" name="T99"/>
              <a:gd fmla="*/ 112 w 128" name="T100"/>
              <a:gd fmla="*/ 48 h 128" name="T101"/>
              <a:gd fmla="*/ 112 w 128" name="T102"/>
              <a:gd fmla="*/ 80 h 128" name="T103"/>
              <a:gd fmla="*/ 116 w 128" name="T104"/>
              <a:gd fmla="*/ 40 h 128" name="T105"/>
              <a:gd fmla="*/ 12 w 128" name="T106"/>
              <a:gd fmla="*/ 40 h 128" name="T107"/>
              <a:gd fmla="*/ 8 w 128" name="T108"/>
              <a:gd fmla="*/ 36 h 128" name="T109"/>
              <a:gd fmla="*/ 12 w 128" name="T110"/>
              <a:gd fmla="*/ 32 h 128" name="T111"/>
              <a:gd fmla="*/ 116 w 128" name="T112"/>
              <a:gd fmla="*/ 32 h 128" name="T113"/>
              <a:gd fmla="*/ 120 w 128" name="T114"/>
              <a:gd fmla="*/ 36 h 128" name="T115"/>
              <a:gd fmla="*/ 116 w 128" name="T116"/>
              <a:gd fmla="*/ 40 h 12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28" w="128">
                <a:moveTo>
                  <a:pt x="120" y="24"/>
                </a:moveTo>
                <a:cubicBezTo>
                  <a:pt x="90" y="24"/>
                  <a:pt x="90" y="24"/>
                  <a:pt x="90" y="24"/>
                </a:cubicBezTo>
                <a:cubicBezTo>
                  <a:pt x="91" y="22"/>
                  <a:pt x="92" y="19"/>
                  <a:pt x="92" y="16"/>
                </a:cubicBezTo>
                <a:cubicBezTo>
                  <a:pt x="92" y="7"/>
                  <a:pt x="85" y="0"/>
                  <a:pt x="76" y="0"/>
                </a:cubicBezTo>
                <a:cubicBezTo>
                  <a:pt x="71" y="0"/>
                  <a:pt x="67" y="2"/>
                  <a:pt x="64" y="6"/>
                </a:cubicBezTo>
                <a:cubicBezTo>
                  <a:pt x="61" y="2"/>
                  <a:pt x="57" y="0"/>
                  <a:pt x="52" y="0"/>
                </a:cubicBezTo>
                <a:cubicBezTo>
                  <a:pt x="43" y="0"/>
                  <a:pt x="36" y="7"/>
                  <a:pt x="36" y="16"/>
                </a:cubicBezTo>
                <a:cubicBezTo>
                  <a:pt x="36" y="19"/>
                  <a:pt x="37" y="22"/>
                  <a:pt x="3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21"/>
                  <a:pt x="15" y="128"/>
                  <a:pt x="2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4" y="48"/>
                  <a:pt x="128" y="44"/>
                  <a:pt x="128" y="40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28"/>
                  <a:pt x="124" y="24"/>
                  <a:pt x="120" y="24"/>
                </a:cubicBezTo>
                <a:close/>
                <a:moveTo>
                  <a:pt x="76" y="8"/>
                </a:moveTo>
                <a:cubicBezTo>
                  <a:pt x="80" y="8"/>
                  <a:pt x="84" y="12"/>
                  <a:pt x="84" y="16"/>
                </a:cubicBezTo>
                <a:cubicBezTo>
                  <a:pt x="84" y="20"/>
                  <a:pt x="80" y="24"/>
                  <a:pt x="76" y="24"/>
                </a:cubicBezTo>
                <a:cubicBezTo>
                  <a:pt x="72" y="24"/>
                  <a:pt x="68" y="20"/>
                  <a:pt x="68" y="16"/>
                </a:cubicBezTo>
                <a:cubicBezTo>
                  <a:pt x="68" y="12"/>
                  <a:pt x="72" y="8"/>
                  <a:pt x="76" y="8"/>
                </a:cubicBezTo>
                <a:close/>
                <a:moveTo>
                  <a:pt x="52" y="8"/>
                </a:moveTo>
                <a:cubicBezTo>
                  <a:pt x="56" y="8"/>
                  <a:pt x="60" y="12"/>
                  <a:pt x="60" y="16"/>
                </a:cubicBezTo>
                <a:cubicBezTo>
                  <a:pt x="60" y="20"/>
                  <a:pt x="56" y="24"/>
                  <a:pt x="52" y="24"/>
                </a:cubicBezTo>
                <a:cubicBezTo>
                  <a:pt x="48" y="24"/>
                  <a:pt x="44" y="20"/>
                  <a:pt x="44" y="16"/>
                </a:cubicBezTo>
                <a:cubicBezTo>
                  <a:pt x="44" y="12"/>
                  <a:pt x="48" y="8"/>
                  <a:pt x="52" y="8"/>
                </a:cubicBezTo>
                <a:close/>
                <a:moveTo>
                  <a:pt x="60" y="120"/>
                </a:moveTo>
                <a:cubicBezTo>
                  <a:pt x="24" y="120"/>
                  <a:pt x="24" y="120"/>
                  <a:pt x="24" y="120"/>
                </a:cubicBezTo>
                <a:cubicBezTo>
                  <a:pt x="20" y="120"/>
                  <a:pt x="16" y="116"/>
                  <a:pt x="16" y="112"/>
                </a:cubicBezTo>
                <a:cubicBezTo>
                  <a:pt x="16" y="88"/>
                  <a:pt x="16" y="88"/>
                  <a:pt x="16" y="88"/>
                </a:cubicBezTo>
                <a:cubicBezTo>
                  <a:pt x="60" y="88"/>
                  <a:pt x="60" y="88"/>
                  <a:pt x="60" y="88"/>
                </a:cubicBezTo>
                <a:lnTo>
                  <a:pt x="60" y="120"/>
                </a:lnTo>
                <a:close/>
                <a:moveTo>
                  <a:pt x="60" y="80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48"/>
                  <a:pt x="16" y="48"/>
                  <a:pt x="16" y="48"/>
                </a:cubicBezTo>
                <a:cubicBezTo>
                  <a:pt x="60" y="48"/>
                  <a:pt x="60" y="48"/>
                  <a:pt x="60" y="48"/>
                </a:cubicBezTo>
                <a:lnTo>
                  <a:pt x="60" y="80"/>
                </a:lnTo>
                <a:close/>
                <a:moveTo>
                  <a:pt x="112" y="112"/>
                </a:moveTo>
                <a:cubicBezTo>
                  <a:pt x="112" y="116"/>
                  <a:pt x="108" y="120"/>
                  <a:pt x="104" y="120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88"/>
                  <a:pt x="68" y="88"/>
                  <a:pt x="68" y="88"/>
                </a:cubicBezTo>
                <a:cubicBezTo>
                  <a:pt x="112" y="88"/>
                  <a:pt x="112" y="88"/>
                  <a:pt x="112" y="88"/>
                </a:cubicBezTo>
                <a:lnTo>
                  <a:pt x="112" y="112"/>
                </a:lnTo>
                <a:close/>
                <a:moveTo>
                  <a:pt x="112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48"/>
                  <a:pt x="68" y="48"/>
                  <a:pt x="68" y="48"/>
                </a:cubicBezTo>
                <a:cubicBezTo>
                  <a:pt x="112" y="48"/>
                  <a:pt x="112" y="48"/>
                  <a:pt x="112" y="48"/>
                </a:cubicBezTo>
                <a:lnTo>
                  <a:pt x="112" y="80"/>
                </a:lnTo>
                <a:close/>
                <a:moveTo>
                  <a:pt x="116" y="40"/>
                </a:moveTo>
                <a:cubicBezTo>
                  <a:pt x="12" y="40"/>
                  <a:pt x="12" y="40"/>
                  <a:pt x="12" y="40"/>
                </a:cubicBezTo>
                <a:cubicBezTo>
                  <a:pt x="10" y="40"/>
                  <a:pt x="8" y="38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8" y="32"/>
                  <a:pt x="120" y="34"/>
                  <a:pt x="120" y="36"/>
                </a:cubicBezTo>
                <a:cubicBezTo>
                  <a:pt x="120" y="38"/>
                  <a:pt x="118" y="40"/>
                  <a:pt x="116" y="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96" name="Freeform 57"/>
          <p:cNvSpPr>
            <a:spLocks noEditPoints="1"/>
          </p:cNvSpPr>
          <p:nvPr/>
        </p:nvSpPr>
        <p:spPr bwMode="auto">
          <a:xfrm>
            <a:off x="10945180" y="3438665"/>
            <a:ext cx="466188" cy="464022"/>
          </a:xfrm>
          <a:custGeom>
            <a:gdLst>
              <a:gd fmla="*/ 0 w 128" name="T0"/>
              <a:gd fmla="*/ 64 h 128" name="T1"/>
              <a:gd fmla="*/ 128 w 128" name="T2"/>
              <a:gd fmla="*/ 64 h 128" name="T3"/>
              <a:gd fmla="*/ 110 w 128" name="T4"/>
              <a:gd fmla="*/ 33 h 128" name="T5"/>
              <a:gd fmla="*/ 88 w 128" name="T6"/>
              <a:gd fmla="*/ 60 h 128" name="T7"/>
              <a:gd fmla="*/ 110 w 128" name="T8"/>
              <a:gd fmla="*/ 33 h 128" name="T9"/>
              <a:gd fmla="*/ 84 w 128" name="T10"/>
              <a:gd fmla="*/ 30 h 128" name="T11"/>
              <a:gd fmla="*/ 105 w 128" name="T12"/>
              <a:gd fmla="*/ 26 h 128" name="T13"/>
              <a:gd fmla="*/ 50 w 128" name="T14"/>
              <a:gd fmla="*/ 39 h 128" name="T15"/>
              <a:gd fmla="*/ 78 w 128" name="T16"/>
              <a:gd fmla="*/ 39 h 128" name="T17"/>
              <a:gd fmla="*/ 48 w 128" name="T18"/>
              <a:gd fmla="*/ 60 h 128" name="T19"/>
              <a:gd fmla="*/ 78 w 128" name="T20"/>
              <a:gd fmla="*/ 89 h 128" name="T21"/>
              <a:gd fmla="*/ 50 w 128" name="T22"/>
              <a:gd fmla="*/ 89 h 128" name="T23"/>
              <a:gd fmla="*/ 80 w 128" name="T24"/>
              <a:gd fmla="*/ 68 h 128" name="T25"/>
              <a:gd fmla="*/ 64 w 128" name="T26"/>
              <a:gd fmla="*/ 8 h 128" name="T27"/>
              <a:gd fmla="*/ 76 w 128" name="T28"/>
              <a:gd fmla="*/ 32 h 128" name="T29"/>
              <a:gd fmla="*/ 52 w 128" name="T30"/>
              <a:gd fmla="*/ 32 h 128" name="T31"/>
              <a:gd fmla="*/ 50 w 128" name="T32"/>
              <a:gd fmla="*/ 10 h 128" name="T33"/>
              <a:gd fmla="*/ 23 w 128" name="T34"/>
              <a:gd fmla="*/ 26 h 128" name="T35"/>
              <a:gd fmla="*/ 18 w 128" name="T36"/>
              <a:gd fmla="*/ 33 h 128" name="T37"/>
              <a:gd fmla="*/ 40 w 128" name="T38"/>
              <a:gd fmla="*/ 60 h 128" name="T39"/>
              <a:gd fmla="*/ 18 w 128" name="T40"/>
              <a:gd fmla="*/ 33 h 128" name="T41"/>
              <a:gd fmla="*/ 8 w 128" name="T42"/>
              <a:gd fmla="*/ 68 h 128" name="T43"/>
              <a:gd fmla="*/ 42 w 128" name="T44"/>
              <a:gd fmla="*/ 90 h 128" name="T45"/>
              <a:gd fmla="*/ 23 w 128" name="T46"/>
              <a:gd fmla="*/ 102 h 128" name="T47"/>
              <a:gd fmla="*/ 50 w 128" name="T48"/>
              <a:gd fmla="*/ 118 h 128" name="T49"/>
              <a:gd fmla="*/ 68 w 128" name="T50"/>
              <a:gd fmla="*/ 120 h 128" name="T51"/>
              <a:gd fmla="*/ 60 w 128" name="T52"/>
              <a:gd fmla="*/ 120 h 128" name="T53"/>
              <a:gd fmla="*/ 64 w 128" name="T54"/>
              <a:gd fmla="*/ 96 h 128" name="T55"/>
              <a:gd fmla="*/ 68 w 128" name="T56"/>
              <a:gd fmla="*/ 120 h 128" name="T57"/>
              <a:gd fmla="*/ 84 w 128" name="T58"/>
              <a:gd fmla="*/ 98 h 128" name="T59"/>
              <a:gd fmla="*/ 78 w 128" name="T60"/>
              <a:gd fmla="*/ 118 h 128" name="T61"/>
              <a:gd fmla="*/ 86 w 128" name="T62"/>
              <a:gd fmla="*/ 90 h 128" name="T63"/>
              <a:gd fmla="*/ 120 w 128" name="T64"/>
              <a:gd fmla="*/ 68 h 12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128" w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110" y="33"/>
                </a:moveTo>
                <a:cubicBezTo>
                  <a:pt x="116" y="41"/>
                  <a:pt x="119" y="50"/>
                  <a:pt x="12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53"/>
                  <a:pt x="87" y="45"/>
                  <a:pt x="86" y="38"/>
                </a:cubicBezTo>
                <a:cubicBezTo>
                  <a:pt x="94" y="37"/>
                  <a:pt x="103" y="35"/>
                  <a:pt x="110" y="33"/>
                </a:cubicBezTo>
                <a:close/>
                <a:moveTo>
                  <a:pt x="105" y="26"/>
                </a:moveTo>
                <a:cubicBezTo>
                  <a:pt x="98" y="28"/>
                  <a:pt x="91" y="29"/>
                  <a:pt x="84" y="30"/>
                </a:cubicBezTo>
                <a:cubicBezTo>
                  <a:pt x="83" y="23"/>
                  <a:pt x="80" y="16"/>
                  <a:pt x="78" y="10"/>
                </a:cubicBezTo>
                <a:cubicBezTo>
                  <a:pt x="88" y="12"/>
                  <a:pt x="98" y="18"/>
                  <a:pt x="105" y="26"/>
                </a:cubicBezTo>
                <a:close/>
                <a:moveTo>
                  <a:pt x="48" y="60"/>
                </a:moveTo>
                <a:cubicBezTo>
                  <a:pt x="48" y="53"/>
                  <a:pt x="49" y="46"/>
                  <a:pt x="50" y="39"/>
                </a:cubicBezTo>
                <a:cubicBezTo>
                  <a:pt x="55" y="40"/>
                  <a:pt x="59" y="40"/>
                  <a:pt x="64" y="40"/>
                </a:cubicBezTo>
                <a:cubicBezTo>
                  <a:pt x="69" y="40"/>
                  <a:pt x="73" y="40"/>
                  <a:pt x="78" y="39"/>
                </a:cubicBezTo>
                <a:cubicBezTo>
                  <a:pt x="79" y="46"/>
                  <a:pt x="80" y="53"/>
                  <a:pt x="80" y="60"/>
                </a:cubicBezTo>
                <a:lnTo>
                  <a:pt x="48" y="60"/>
                </a:lnTo>
                <a:close/>
                <a:moveTo>
                  <a:pt x="80" y="68"/>
                </a:moveTo>
                <a:cubicBezTo>
                  <a:pt x="80" y="75"/>
                  <a:pt x="79" y="82"/>
                  <a:pt x="78" y="89"/>
                </a:cubicBezTo>
                <a:cubicBezTo>
                  <a:pt x="73" y="88"/>
                  <a:pt x="69" y="88"/>
                  <a:pt x="64" y="88"/>
                </a:cubicBezTo>
                <a:cubicBezTo>
                  <a:pt x="59" y="88"/>
                  <a:pt x="55" y="88"/>
                  <a:pt x="50" y="89"/>
                </a:cubicBezTo>
                <a:cubicBezTo>
                  <a:pt x="49" y="82"/>
                  <a:pt x="48" y="75"/>
                  <a:pt x="48" y="68"/>
                </a:cubicBezTo>
                <a:lnTo>
                  <a:pt x="80" y="68"/>
                </a:lnTo>
                <a:close/>
                <a:moveTo>
                  <a:pt x="60" y="8"/>
                </a:moveTo>
                <a:cubicBezTo>
                  <a:pt x="61" y="8"/>
                  <a:pt x="63" y="8"/>
                  <a:pt x="64" y="8"/>
                </a:cubicBezTo>
                <a:cubicBezTo>
                  <a:pt x="65" y="8"/>
                  <a:pt x="67" y="8"/>
                  <a:pt x="68" y="8"/>
                </a:cubicBezTo>
                <a:cubicBezTo>
                  <a:pt x="71" y="15"/>
                  <a:pt x="74" y="23"/>
                  <a:pt x="76" y="32"/>
                </a:cubicBezTo>
                <a:cubicBezTo>
                  <a:pt x="72" y="32"/>
                  <a:pt x="68" y="32"/>
                  <a:pt x="64" y="32"/>
                </a:cubicBezTo>
                <a:cubicBezTo>
                  <a:pt x="60" y="32"/>
                  <a:pt x="56" y="32"/>
                  <a:pt x="52" y="32"/>
                </a:cubicBezTo>
                <a:cubicBezTo>
                  <a:pt x="54" y="23"/>
                  <a:pt x="57" y="15"/>
                  <a:pt x="60" y="8"/>
                </a:cubicBezTo>
                <a:close/>
                <a:moveTo>
                  <a:pt x="50" y="10"/>
                </a:moveTo>
                <a:cubicBezTo>
                  <a:pt x="48" y="16"/>
                  <a:pt x="45" y="23"/>
                  <a:pt x="44" y="30"/>
                </a:cubicBezTo>
                <a:cubicBezTo>
                  <a:pt x="37" y="29"/>
                  <a:pt x="30" y="28"/>
                  <a:pt x="23" y="26"/>
                </a:cubicBezTo>
                <a:cubicBezTo>
                  <a:pt x="30" y="18"/>
                  <a:pt x="40" y="12"/>
                  <a:pt x="50" y="10"/>
                </a:cubicBezTo>
                <a:close/>
                <a:moveTo>
                  <a:pt x="18" y="33"/>
                </a:moveTo>
                <a:cubicBezTo>
                  <a:pt x="25" y="35"/>
                  <a:pt x="34" y="37"/>
                  <a:pt x="42" y="38"/>
                </a:cubicBezTo>
                <a:cubicBezTo>
                  <a:pt x="41" y="45"/>
                  <a:pt x="40" y="53"/>
                  <a:pt x="40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50"/>
                  <a:pt x="12" y="41"/>
                  <a:pt x="18" y="33"/>
                </a:cubicBezTo>
                <a:close/>
                <a:moveTo>
                  <a:pt x="18" y="95"/>
                </a:moveTo>
                <a:cubicBezTo>
                  <a:pt x="12" y="87"/>
                  <a:pt x="9" y="78"/>
                  <a:pt x="8" y="68"/>
                </a:cubicBezTo>
                <a:cubicBezTo>
                  <a:pt x="40" y="68"/>
                  <a:pt x="40" y="68"/>
                  <a:pt x="40" y="68"/>
                </a:cubicBezTo>
                <a:cubicBezTo>
                  <a:pt x="40" y="75"/>
                  <a:pt x="41" y="83"/>
                  <a:pt x="42" y="90"/>
                </a:cubicBezTo>
                <a:cubicBezTo>
                  <a:pt x="34" y="91"/>
                  <a:pt x="25" y="93"/>
                  <a:pt x="18" y="95"/>
                </a:cubicBezTo>
                <a:close/>
                <a:moveTo>
                  <a:pt x="23" y="102"/>
                </a:moveTo>
                <a:cubicBezTo>
                  <a:pt x="30" y="100"/>
                  <a:pt x="37" y="99"/>
                  <a:pt x="44" y="98"/>
                </a:cubicBezTo>
                <a:cubicBezTo>
                  <a:pt x="45" y="105"/>
                  <a:pt x="48" y="112"/>
                  <a:pt x="50" y="118"/>
                </a:cubicBezTo>
                <a:cubicBezTo>
                  <a:pt x="40" y="116"/>
                  <a:pt x="30" y="110"/>
                  <a:pt x="23" y="102"/>
                </a:cubicBezTo>
                <a:close/>
                <a:moveTo>
                  <a:pt x="68" y="120"/>
                </a:moveTo>
                <a:cubicBezTo>
                  <a:pt x="67" y="120"/>
                  <a:pt x="65" y="120"/>
                  <a:pt x="64" y="120"/>
                </a:cubicBezTo>
                <a:cubicBezTo>
                  <a:pt x="63" y="120"/>
                  <a:pt x="61" y="120"/>
                  <a:pt x="60" y="120"/>
                </a:cubicBezTo>
                <a:cubicBezTo>
                  <a:pt x="57" y="113"/>
                  <a:pt x="54" y="105"/>
                  <a:pt x="52" y="96"/>
                </a:cubicBezTo>
                <a:cubicBezTo>
                  <a:pt x="56" y="96"/>
                  <a:pt x="60" y="96"/>
                  <a:pt x="64" y="96"/>
                </a:cubicBezTo>
                <a:cubicBezTo>
                  <a:pt x="68" y="96"/>
                  <a:pt x="72" y="96"/>
                  <a:pt x="76" y="96"/>
                </a:cubicBezTo>
                <a:cubicBezTo>
                  <a:pt x="74" y="105"/>
                  <a:pt x="71" y="113"/>
                  <a:pt x="68" y="120"/>
                </a:cubicBezTo>
                <a:close/>
                <a:moveTo>
                  <a:pt x="78" y="118"/>
                </a:moveTo>
                <a:cubicBezTo>
                  <a:pt x="80" y="112"/>
                  <a:pt x="83" y="105"/>
                  <a:pt x="84" y="98"/>
                </a:cubicBezTo>
                <a:cubicBezTo>
                  <a:pt x="91" y="99"/>
                  <a:pt x="98" y="100"/>
                  <a:pt x="105" y="102"/>
                </a:cubicBezTo>
                <a:cubicBezTo>
                  <a:pt x="98" y="110"/>
                  <a:pt x="88" y="116"/>
                  <a:pt x="78" y="118"/>
                </a:cubicBezTo>
                <a:close/>
                <a:moveTo>
                  <a:pt x="110" y="95"/>
                </a:moveTo>
                <a:cubicBezTo>
                  <a:pt x="103" y="93"/>
                  <a:pt x="94" y="91"/>
                  <a:pt x="86" y="90"/>
                </a:cubicBezTo>
                <a:cubicBezTo>
                  <a:pt x="87" y="83"/>
                  <a:pt x="88" y="75"/>
                  <a:pt x="88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19" y="78"/>
                  <a:pt x="116" y="87"/>
                  <a:pt x="110" y="9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</p:cSld>
  <p:clrMapOvr>
    <a:masterClrMapping/>
  </p:clrMapOvr>
  <mc:AlternateContent>
    <mc:Choice Requires="p14">
      <p:transition advClick="0" advTm="3000" p14:dur="1250" spd="slow">
        <p14:reveal/>
      </p:transition>
    </mc:Choice>
    <mc:Fallback>
      <p:transition advClick="0" advTm="3000"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平行四边形 2"/>
          <p:cNvSpPr/>
          <p:nvPr/>
        </p:nvSpPr>
        <p:spPr>
          <a:xfrm>
            <a:off x="3532188" y="0"/>
            <a:ext cx="4979987" cy="6883400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49" name="文本框 48"/>
          <p:cNvSpPr txBox="1"/>
          <p:nvPr/>
        </p:nvSpPr>
        <p:spPr>
          <a:xfrm>
            <a:off x="5821363" y="1549400"/>
            <a:ext cx="735012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7200">
                <a:solidFill>
                  <a:schemeClr val="bg1"/>
                </a:solidFill>
                <a:latin typeface="+mn-ea"/>
                <a:ea typeface="+mn-ea"/>
              </a:rPr>
              <a:t>1</a:t>
            </a:r>
          </a:p>
        </p:txBody>
      </p:sp>
      <p:grpSp>
        <p:nvGrpSpPr>
          <p:cNvPr id="4101" name="组合 26"/>
          <p:cNvGrpSpPr/>
          <p:nvPr/>
        </p:nvGrpSpPr>
        <p:grpSpPr>
          <a:xfrm>
            <a:off x="4183063" y="2757489"/>
            <a:ext cx="4011612" cy="735011"/>
            <a:chOff x="6583498" y="1464983"/>
            <a:chExt cx="4011561" cy="734712"/>
          </a:xfrm>
        </p:grpSpPr>
        <p:sp>
          <p:nvSpPr>
            <p:cNvPr id="4103" name="文本框 24"/>
            <p:cNvSpPr txBox="1">
              <a:spLocks noChangeArrowheads="1"/>
            </p:cNvSpPr>
            <p:nvPr/>
          </p:nvSpPr>
          <p:spPr bwMode="auto">
            <a:xfrm>
              <a:off x="6583500" y="1464983"/>
              <a:ext cx="4011561" cy="517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>
                  <a:solidFill>
                    <a:schemeClr val="bg1"/>
                  </a:solidFill>
                  <a:latin typeface="+mn-ea"/>
                  <a:ea typeface="+mn-ea"/>
                </a:rPr>
                <a:t>点击添加你的文本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683513" y="1829958"/>
              <a:ext cx="3863926" cy="365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charset="-122" panose="02010600040101010101" pitchFamily="2" typeface="华文细黑"/>
                </a:rPr>
                <a:t>Click here to add your text here 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5164138" y="2749550"/>
            <a:ext cx="20494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">
    <p:pull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2" name="组合 27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1</a:t>
              </a:r>
            </a:p>
          </p:txBody>
        </p:sp>
        <p:sp>
          <p:nvSpPr>
            <p:cNvPr id="5133" name="文本框 2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5134" name="文本框 3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pic>
        <p:nvPicPr>
          <p:cNvPr id="5128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4963" y="3545642"/>
            <a:ext cx="4221011" cy="26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78502" y="3545642"/>
            <a:ext cx="4221011" cy="26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78501" y="908050"/>
            <a:ext cx="4221012" cy="26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4963" y="908050"/>
            <a:ext cx="4221011" cy="261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8821738" y="908050"/>
            <a:ext cx="3035300" cy="5257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5125" name="文本框 15"/>
          <p:cNvSpPr txBox="1">
            <a:spLocks noChangeArrowheads="1"/>
          </p:cNvSpPr>
          <p:nvPr/>
        </p:nvSpPr>
        <p:spPr bwMode="auto">
          <a:xfrm>
            <a:off x="9007474" y="1816100"/>
            <a:ext cx="2074863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点击添加标题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07474" y="2198688"/>
            <a:ext cx="2552700" cy="231038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bg1">
                    <a:lumMod val="75000"/>
                  </a:schemeClr>
                </a:solidFill>
                <a:ea typeface="+mn-ea"/>
              </a:rPr>
              <a:t>上海广告有限公司是中国第一家精品PPT设计机构拥有顶尖的PPT设计团队坚持精益求精上海广告有限公司是中国第一家精品PPT设计机构拥有顶尖的PPT设计团队坚持精益求精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9090025" y="2211388"/>
            <a:ext cx="2587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5125"/>
      <p:bldP grpId="0" spid="5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4963" y="3557588"/>
            <a:ext cx="347821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987675" y="920750"/>
            <a:ext cx="195421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4963" y="920750"/>
            <a:ext cx="2608262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857625" y="3557588"/>
            <a:ext cx="382905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986338" y="920750"/>
            <a:ext cx="27114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7742238" y="908050"/>
            <a:ext cx="4114800" cy="25876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7726363" y="3557588"/>
            <a:ext cx="4130675" cy="2608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6153" name="组合 29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1" name="矩形 30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1</a:t>
              </a:r>
            </a:p>
          </p:txBody>
        </p:sp>
        <p:sp>
          <p:nvSpPr>
            <p:cNvPr id="6161" name="文本框 31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6162" name="文本框 32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840664" y="1919288"/>
            <a:ext cx="4016375" cy="104241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bg1">
                    <a:lumMod val="75000"/>
                  </a:schemeClr>
                </a:solidFill>
                <a:ea typeface="+mn-ea"/>
              </a:rPr>
              <a:t>上海广告有限公司是中国第一家精品PPT设计机构拥有顶尖的PPT设计团队坚持精益求精</a:t>
            </a:r>
          </a:p>
        </p:txBody>
      </p:sp>
      <p:sp>
        <p:nvSpPr>
          <p:cNvPr id="6155" name="文本框 34"/>
          <p:cNvSpPr txBox="1">
            <a:spLocks noChangeArrowheads="1"/>
          </p:cNvSpPr>
          <p:nvPr/>
        </p:nvSpPr>
        <p:spPr bwMode="auto">
          <a:xfrm>
            <a:off x="7856539" y="1524000"/>
            <a:ext cx="207486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点击添加标题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7937500" y="1920875"/>
            <a:ext cx="3684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840664" y="4533900"/>
            <a:ext cx="4016375" cy="104241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+mn-ea"/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>
                <a:solidFill>
                  <a:schemeClr val="bg1">
                    <a:lumMod val="75000"/>
                  </a:schemeClr>
                </a:solidFill>
                <a:ea typeface="+mn-ea"/>
              </a:rPr>
              <a:t>上海广告有限公司是中国第一家精品PPT设计机构拥有顶尖的PPT设计团队坚持精益求精</a:t>
            </a:r>
          </a:p>
        </p:txBody>
      </p:sp>
      <p:sp>
        <p:nvSpPr>
          <p:cNvPr id="6158" name="文本框 39"/>
          <p:cNvSpPr txBox="1">
            <a:spLocks noChangeArrowheads="1"/>
          </p:cNvSpPr>
          <p:nvPr/>
        </p:nvSpPr>
        <p:spPr bwMode="auto">
          <a:xfrm>
            <a:off x="7856539" y="4138613"/>
            <a:ext cx="2074862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chemeClr val="bg1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点击添加标题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7937500" y="4533900"/>
            <a:ext cx="36845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5000" spd="med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29"/>
      <p:bldP grpId="0" spid="36"/>
      <p:bldP grpId="0" spid="6155"/>
      <p:bldP grpId="0" spid="39"/>
      <p:bldP grpId="0" spid="615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170" name="组合 48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50" name="矩形 49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1</a:t>
              </a:r>
            </a:p>
          </p:txBody>
        </p:sp>
        <p:sp>
          <p:nvSpPr>
            <p:cNvPr id="7192" name="文本框 50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7193" name="文本框 51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pic>
        <p:nvPicPr>
          <p:cNvPr id="7171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215438" y="919163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8138" y="917575"/>
            <a:ext cx="26543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02000" y="917575"/>
            <a:ext cx="2652713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64275" y="917575"/>
            <a:ext cx="26416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74"/>
          <p:cNvGrpSpPr/>
          <p:nvPr/>
        </p:nvGrpSpPr>
        <p:grpSpPr>
          <a:xfrm>
            <a:off x="381000" y="4367213"/>
            <a:ext cx="2676525" cy="1676400"/>
            <a:chOff x="381151" y="3731601"/>
            <a:chExt cx="2676940" cy="1675755"/>
          </a:xfrm>
        </p:grpSpPr>
        <p:sp>
          <p:nvSpPr>
            <p:cNvPr id="63" name="文本框 62"/>
            <p:cNvSpPr txBox="1"/>
            <p:nvPr/>
          </p:nvSpPr>
          <p:spPr>
            <a:xfrm>
              <a:off x="381151" y="3731601"/>
              <a:ext cx="2676940" cy="3656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39898" y="4034696"/>
              <a:ext cx="2559447" cy="1358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</p:grpSp>
      <p:grpSp>
        <p:nvGrpSpPr>
          <p:cNvPr id="7176" name="组合 75"/>
          <p:cNvGrpSpPr/>
          <p:nvPr/>
        </p:nvGrpSpPr>
        <p:grpSpPr>
          <a:xfrm>
            <a:off x="3289300" y="4367213"/>
            <a:ext cx="2676525" cy="1676400"/>
            <a:chOff x="381151" y="3731601"/>
            <a:chExt cx="2676940" cy="1675755"/>
          </a:xfrm>
        </p:grpSpPr>
        <p:sp>
          <p:nvSpPr>
            <p:cNvPr id="77" name="文本框 76"/>
            <p:cNvSpPr txBox="1"/>
            <p:nvPr/>
          </p:nvSpPr>
          <p:spPr>
            <a:xfrm>
              <a:off x="381151" y="3731601"/>
              <a:ext cx="2676940" cy="3656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439898" y="4034696"/>
              <a:ext cx="2559447" cy="1358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</p:grpSp>
      <p:grpSp>
        <p:nvGrpSpPr>
          <p:cNvPr id="7177" name="组合 78"/>
          <p:cNvGrpSpPr/>
          <p:nvPr/>
        </p:nvGrpSpPr>
        <p:grpSpPr>
          <a:xfrm>
            <a:off x="6246813" y="4367213"/>
            <a:ext cx="2676525" cy="1676400"/>
            <a:chOff x="381151" y="3731601"/>
            <a:chExt cx="2676940" cy="1675755"/>
          </a:xfrm>
        </p:grpSpPr>
        <p:sp>
          <p:nvSpPr>
            <p:cNvPr id="80" name="文本框 79"/>
            <p:cNvSpPr txBox="1"/>
            <p:nvPr/>
          </p:nvSpPr>
          <p:spPr>
            <a:xfrm>
              <a:off x="381152" y="3731601"/>
              <a:ext cx="2676940" cy="3656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39896" y="4034696"/>
              <a:ext cx="2559447" cy="1358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</p:grpSp>
      <p:grpSp>
        <p:nvGrpSpPr>
          <p:cNvPr id="7178" name="组合 81"/>
          <p:cNvGrpSpPr/>
          <p:nvPr/>
        </p:nvGrpSpPr>
        <p:grpSpPr>
          <a:xfrm>
            <a:off x="9197975" y="4367213"/>
            <a:ext cx="2676525" cy="1676400"/>
            <a:chOff x="381151" y="3731601"/>
            <a:chExt cx="2676940" cy="1675755"/>
          </a:xfrm>
        </p:grpSpPr>
        <p:sp>
          <p:nvSpPr>
            <p:cNvPr id="83" name="文本框 82"/>
            <p:cNvSpPr txBox="1"/>
            <p:nvPr/>
          </p:nvSpPr>
          <p:spPr>
            <a:xfrm>
              <a:off x="381150" y="3731601"/>
              <a:ext cx="2676940" cy="3656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latin typeface="+mj-ea"/>
                  <a:ea typeface="+mj-ea"/>
                </a:rPr>
                <a:t>点击添加标题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39899" y="4034696"/>
              <a:ext cx="2559447" cy="1358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6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</p:grpSp>
      <p:sp>
        <p:nvSpPr>
          <p:cNvPr id="85" name="Freeform 13"/>
          <p:cNvSpPr/>
          <p:nvPr/>
        </p:nvSpPr>
        <p:spPr bwMode="auto">
          <a:xfrm>
            <a:off x="1552575" y="3805238"/>
            <a:ext cx="333375" cy="350837"/>
          </a:xfrm>
          <a:custGeom>
            <a:gdLst>
              <a:gd fmla="*/ 420 w 1555" name="T0"/>
              <a:gd fmla="*/ 129 h 1651" name="T1"/>
              <a:gd fmla="*/ 669 w 1555" name="T2"/>
              <a:gd fmla="*/ 11 h 1651" name="T3"/>
              <a:gd fmla="*/ 1007 w 1555" name="T4"/>
              <a:gd fmla="*/ 84 h 1651" name="T5"/>
              <a:gd fmla="*/ 1071 w 1555" name="T6"/>
              <a:gd fmla="*/ 108 h 1651" name="T7"/>
              <a:gd fmla="*/ 1206 w 1555" name="T8"/>
              <a:gd fmla="*/ 217 h 1651" name="T9"/>
              <a:gd fmla="*/ 1271 w 1555" name="T10"/>
              <a:gd fmla="*/ 430 h 1651" name="T11"/>
              <a:gd fmla="*/ 1241 w 1555" name="T12"/>
              <a:gd fmla="*/ 698 h 1651" name="T13"/>
              <a:gd fmla="*/ 1285 w 1555" name="T14"/>
              <a:gd fmla="*/ 842 h 1651" name="T15"/>
              <a:gd fmla="*/ 1189 w 1555" name="T16"/>
              <a:gd fmla="*/ 1004 h 1651" name="T17"/>
              <a:gd fmla="*/ 1110 w 1555" name="T18"/>
              <a:gd fmla="*/ 1207 h 1651" name="T19"/>
              <a:gd fmla="*/ 1102 w 1555" name="T20"/>
              <a:gd fmla="*/ 1258 h 1651" name="T21"/>
              <a:gd fmla="*/ 1103 w 1555" name="T22"/>
              <a:gd fmla="*/ 1300 h 1651" name="T23"/>
              <a:gd fmla="*/ 1223 w 1555" name="T24"/>
              <a:gd fmla="*/ 1360 h 1651" name="T25"/>
              <a:gd fmla="*/ 1505 w 1555" name="T26"/>
              <a:gd fmla="*/ 1523 h 1651" name="T27"/>
              <a:gd fmla="*/ 1550 w 1555" name="T28"/>
              <a:gd fmla="*/ 1582 h 1651" name="T29"/>
              <a:gd fmla="*/ 1489 w 1555" name="T30"/>
              <a:gd fmla="*/ 1643 h 1651" name="T31"/>
              <a:gd fmla="*/ 1427 w 1555" name="T32"/>
              <a:gd fmla="*/ 1603 h 1651" name="T33"/>
              <a:gd fmla="*/ 1078 w 1555" name="T34"/>
              <a:gd fmla="*/ 1413 h 1651" name="T35"/>
              <a:gd fmla="*/ 1014 w 1555" name="T36"/>
              <a:gd fmla="*/ 1369 h 1651" name="T37"/>
              <a:gd fmla="*/ 989 w 1555" name="T38"/>
              <a:gd fmla="*/ 1278 h 1651" name="T39"/>
              <a:gd fmla="*/ 1004 w 1555" name="T40"/>
              <a:gd fmla="*/ 1167 h 1651" name="T41"/>
              <a:gd fmla="*/ 1076 w 1555" name="T42"/>
              <a:gd fmla="*/ 1008 h 1651" name="T43"/>
              <a:gd fmla="*/ 1077 w 1555" name="T44"/>
              <a:gd fmla="*/ 934 h 1651" name="T45"/>
              <a:gd fmla="*/ 1131 w 1555" name="T46"/>
              <a:gd fmla="*/ 908 h 1651" name="T47"/>
              <a:gd fmla="*/ 1174 w 1555" name="T48"/>
              <a:gd fmla="*/ 834 h 1651" name="T49"/>
              <a:gd fmla="*/ 1146 w 1555" name="T50"/>
              <a:gd fmla="*/ 761 h 1651" name="T51"/>
              <a:gd fmla="*/ 1113 w 1555" name="T52"/>
              <a:gd fmla="*/ 737 h 1651" name="T53"/>
              <a:gd fmla="*/ 1162 w 1555" name="T54"/>
              <a:gd fmla="*/ 458 h 1651" name="T55"/>
              <a:gd fmla="*/ 1109 w 1555" name="T56"/>
              <a:gd fmla="*/ 274 h 1651" name="T57"/>
              <a:gd fmla="*/ 1025 w 1555" name="T58"/>
              <a:gd fmla="*/ 209 h 1651" name="T59"/>
              <a:gd fmla="*/ 976 w 1555" name="T60"/>
              <a:gd fmla="*/ 192 h 1651" name="T61"/>
              <a:gd fmla="*/ 701 w 1555" name="T62"/>
              <a:gd fmla="*/ 121 h 1651" name="T63"/>
              <a:gd fmla="*/ 515 w 1555" name="T64"/>
              <a:gd fmla="*/ 192 h 1651" name="T65"/>
              <a:gd fmla="*/ 440 w 1555" name="T66"/>
              <a:gd fmla="*/ 281 h 1651" name="T67"/>
              <a:gd fmla="*/ 398 w 1555" name="T68"/>
              <a:gd fmla="*/ 462 h 1651" name="T69"/>
              <a:gd fmla="*/ 438 w 1555" name="T70"/>
              <a:gd fmla="*/ 747 h 1651" name="T71"/>
              <a:gd fmla="*/ 387 w 1555" name="T72"/>
              <a:gd fmla="*/ 788 h 1651" name="T73"/>
              <a:gd fmla="*/ 388 w 1555" name="T74"/>
              <a:gd fmla="*/ 874 h 1651" name="T75"/>
              <a:gd fmla="*/ 441 w 1555" name="T76"/>
              <a:gd fmla="*/ 942 h 1651" name="T77"/>
              <a:gd fmla="*/ 495 w 1555" name="T78"/>
              <a:gd fmla="*/ 956 h 1651" name="T79"/>
              <a:gd fmla="*/ 500 w 1555" name="T80"/>
              <a:gd fmla="*/ 1042 h 1651" name="T81"/>
              <a:gd fmla="*/ 563 w 1555" name="T82"/>
              <a:gd fmla="*/ 1144 h 1651" name="T83"/>
              <a:gd fmla="*/ 591 w 1555" name="T84"/>
              <a:gd fmla="*/ 1346 h 1651" name="T85"/>
              <a:gd fmla="*/ 502 w 1555" name="T86"/>
              <a:gd fmla="*/ 1436 h 1651" name="T87"/>
              <a:gd fmla="*/ 159 w 1555" name="T88"/>
              <a:gd fmla="*/ 1588 h 1651" name="T89"/>
              <a:gd fmla="*/ 105 w 1555" name="T90"/>
              <a:gd fmla="*/ 1626 h 1651" name="T91"/>
              <a:gd fmla="*/ 46 w 1555" name="T92"/>
              <a:gd fmla="*/ 1643 h 1651" name="T93"/>
              <a:gd fmla="*/ 13 w 1555" name="T94"/>
              <a:gd fmla="*/ 1566 h 1651" name="T95"/>
              <a:gd fmla="*/ 87 w 1555" name="T96"/>
              <a:gd fmla="*/ 1500 h 1651" name="T97"/>
              <a:gd fmla="*/ 412 w 1555" name="T98"/>
              <a:gd fmla="*/ 1357 h 1651" name="T99"/>
              <a:gd fmla="*/ 483 w 1555" name="T100"/>
              <a:gd fmla="*/ 1317 h 1651" name="T101"/>
              <a:gd fmla="*/ 467 w 1555" name="T102"/>
              <a:gd fmla="*/ 1204 h 1651" name="T103"/>
              <a:gd fmla="*/ 385 w 1555" name="T104"/>
              <a:gd fmla="*/ 1039 h 1651" name="T105"/>
              <a:gd fmla="*/ 271 w 1555" name="T106"/>
              <a:gd fmla="*/ 866 h 1651" name="T107"/>
              <a:gd fmla="*/ 314 w 1555" name="T108"/>
              <a:gd fmla="*/ 699 h 1651" name="T109"/>
              <a:gd fmla="*/ 288 w 1555" name="T110"/>
              <a:gd fmla="*/ 422 h 1651" name="T111"/>
              <a:gd fmla="*/ 348 w 1555" name="T112"/>
              <a:gd fmla="*/ 218 h 1651" name="T113"/>
              <a:gd fmla="*/ 420 w 1555" name="T114"/>
              <a:gd fmla="*/ 129 h 1651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651" w="1555">
                <a:moveTo>
                  <a:pt x="420" y="129"/>
                </a:moveTo>
                <a:cubicBezTo>
                  <a:pt x="486" y="62"/>
                  <a:pt x="575" y="20"/>
                  <a:pt x="669" y="11"/>
                </a:cubicBezTo>
                <a:cubicBezTo>
                  <a:pt x="786" y="0"/>
                  <a:pt x="902" y="34"/>
                  <a:pt x="1007" y="84"/>
                </a:cubicBezTo>
                <a:cubicBezTo>
                  <a:pt x="1027" y="95"/>
                  <a:pt x="1050" y="99"/>
                  <a:pt x="1071" y="108"/>
                </a:cubicBezTo>
                <a:cubicBezTo>
                  <a:pt x="1125" y="131"/>
                  <a:pt x="1173" y="169"/>
                  <a:pt x="1206" y="217"/>
                </a:cubicBezTo>
                <a:cubicBezTo>
                  <a:pt x="1249" y="280"/>
                  <a:pt x="1267" y="356"/>
                  <a:pt x="1271" y="430"/>
                </a:cubicBezTo>
                <a:cubicBezTo>
                  <a:pt x="1277" y="521"/>
                  <a:pt x="1264" y="611"/>
                  <a:pt x="1241" y="698"/>
                </a:cubicBezTo>
                <a:cubicBezTo>
                  <a:pt x="1275" y="737"/>
                  <a:pt x="1293" y="791"/>
                  <a:pt x="1285" y="842"/>
                </a:cubicBezTo>
                <a:cubicBezTo>
                  <a:pt x="1276" y="905"/>
                  <a:pt x="1242" y="966"/>
                  <a:pt x="1189" y="1004"/>
                </a:cubicBezTo>
                <a:cubicBezTo>
                  <a:pt x="1178" y="1076"/>
                  <a:pt x="1145" y="1143"/>
                  <a:pt x="1110" y="1207"/>
                </a:cubicBezTo>
                <a:cubicBezTo>
                  <a:pt x="1104" y="1223"/>
                  <a:pt x="1104" y="1241"/>
                  <a:pt x="1102" y="1258"/>
                </a:cubicBezTo>
                <a:cubicBezTo>
                  <a:pt x="1101" y="1272"/>
                  <a:pt x="1099" y="1286"/>
                  <a:pt x="1103" y="1300"/>
                </a:cubicBezTo>
                <a:cubicBezTo>
                  <a:pt x="1142" y="1322"/>
                  <a:pt x="1183" y="1340"/>
                  <a:pt x="1223" y="1360"/>
                </a:cubicBezTo>
                <a:cubicBezTo>
                  <a:pt x="1321" y="1406"/>
                  <a:pt x="1420" y="1454"/>
                  <a:pt x="1505" y="1523"/>
                </a:cubicBezTo>
                <a:cubicBezTo>
                  <a:pt x="1523" y="1539"/>
                  <a:pt x="1548" y="1555"/>
                  <a:pt x="1550" y="1582"/>
                </a:cubicBezTo>
                <a:cubicBezTo>
                  <a:pt x="1555" y="1616"/>
                  <a:pt x="1523" y="1648"/>
                  <a:pt x="1489" y="1643"/>
                </a:cubicBezTo>
                <a:cubicBezTo>
                  <a:pt x="1463" y="1642"/>
                  <a:pt x="1447" y="1617"/>
                  <a:pt x="1427" y="1603"/>
                </a:cubicBezTo>
                <a:cubicBezTo>
                  <a:pt x="1322" y="1522"/>
                  <a:pt x="1196" y="1472"/>
                  <a:pt x="1078" y="1413"/>
                </a:cubicBezTo>
                <a:cubicBezTo>
                  <a:pt x="1055" y="1401"/>
                  <a:pt x="1031" y="1389"/>
                  <a:pt x="1014" y="1369"/>
                </a:cubicBezTo>
                <a:cubicBezTo>
                  <a:pt x="994" y="1343"/>
                  <a:pt x="990" y="1310"/>
                  <a:pt x="989" y="1278"/>
                </a:cubicBezTo>
                <a:cubicBezTo>
                  <a:pt x="990" y="1241"/>
                  <a:pt x="995" y="1203"/>
                  <a:pt x="1004" y="1167"/>
                </a:cubicBezTo>
                <a:cubicBezTo>
                  <a:pt x="1034" y="1117"/>
                  <a:pt x="1061" y="1064"/>
                  <a:pt x="1076" y="1008"/>
                </a:cubicBezTo>
                <a:cubicBezTo>
                  <a:pt x="1082" y="983"/>
                  <a:pt x="1078" y="958"/>
                  <a:pt x="1077" y="934"/>
                </a:cubicBezTo>
                <a:cubicBezTo>
                  <a:pt x="1096" y="926"/>
                  <a:pt x="1116" y="922"/>
                  <a:pt x="1131" y="908"/>
                </a:cubicBezTo>
                <a:cubicBezTo>
                  <a:pt x="1153" y="889"/>
                  <a:pt x="1168" y="862"/>
                  <a:pt x="1174" y="834"/>
                </a:cubicBezTo>
                <a:cubicBezTo>
                  <a:pt x="1180" y="807"/>
                  <a:pt x="1168" y="777"/>
                  <a:pt x="1146" y="761"/>
                </a:cubicBezTo>
                <a:cubicBezTo>
                  <a:pt x="1135" y="753"/>
                  <a:pt x="1124" y="745"/>
                  <a:pt x="1113" y="737"/>
                </a:cubicBezTo>
                <a:cubicBezTo>
                  <a:pt x="1144" y="648"/>
                  <a:pt x="1163" y="553"/>
                  <a:pt x="1162" y="458"/>
                </a:cubicBezTo>
                <a:cubicBezTo>
                  <a:pt x="1160" y="394"/>
                  <a:pt x="1148" y="326"/>
                  <a:pt x="1109" y="274"/>
                </a:cubicBezTo>
                <a:cubicBezTo>
                  <a:pt x="1088" y="245"/>
                  <a:pt x="1058" y="223"/>
                  <a:pt x="1025" y="209"/>
                </a:cubicBezTo>
                <a:cubicBezTo>
                  <a:pt x="1009" y="202"/>
                  <a:pt x="991" y="200"/>
                  <a:pt x="976" y="192"/>
                </a:cubicBezTo>
                <a:cubicBezTo>
                  <a:pt x="890" y="150"/>
                  <a:pt x="797" y="118"/>
                  <a:pt x="701" y="121"/>
                </a:cubicBezTo>
                <a:cubicBezTo>
                  <a:pt x="633" y="122"/>
                  <a:pt x="565" y="146"/>
                  <a:pt x="515" y="192"/>
                </a:cubicBezTo>
                <a:cubicBezTo>
                  <a:pt x="485" y="217"/>
                  <a:pt x="462" y="249"/>
                  <a:pt x="440" y="281"/>
                </a:cubicBezTo>
                <a:cubicBezTo>
                  <a:pt x="405" y="334"/>
                  <a:pt x="399" y="400"/>
                  <a:pt x="398" y="462"/>
                </a:cubicBezTo>
                <a:cubicBezTo>
                  <a:pt x="398" y="558"/>
                  <a:pt x="417" y="653"/>
                  <a:pt x="438" y="747"/>
                </a:cubicBezTo>
                <a:cubicBezTo>
                  <a:pt x="420" y="759"/>
                  <a:pt x="397" y="767"/>
                  <a:pt x="387" y="788"/>
                </a:cubicBezTo>
                <a:cubicBezTo>
                  <a:pt x="372" y="814"/>
                  <a:pt x="378" y="847"/>
                  <a:pt x="388" y="874"/>
                </a:cubicBezTo>
                <a:cubicBezTo>
                  <a:pt x="399" y="901"/>
                  <a:pt x="414" y="928"/>
                  <a:pt x="441" y="942"/>
                </a:cubicBezTo>
                <a:cubicBezTo>
                  <a:pt x="458" y="949"/>
                  <a:pt x="477" y="951"/>
                  <a:pt x="495" y="956"/>
                </a:cubicBezTo>
                <a:cubicBezTo>
                  <a:pt x="495" y="985"/>
                  <a:pt x="490" y="1014"/>
                  <a:pt x="500" y="1042"/>
                </a:cubicBezTo>
                <a:cubicBezTo>
                  <a:pt x="514" y="1080"/>
                  <a:pt x="537" y="1114"/>
                  <a:pt x="563" y="1144"/>
                </a:cubicBezTo>
                <a:cubicBezTo>
                  <a:pt x="590" y="1207"/>
                  <a:pt x="605" y="1278"/>
                  <a:pt x="591" y="1346"/>
                </a:cubicBezTo>
                <a:cubicBezTo>
                  <a:pt x="581" y="1390"/>
                  <a:pt x="539" y="1415"/>
                  <a:pt x="502" y="1436"/>
                </a:cubicBezTo>
                <a:cubicBezTo>
                  <a:pt x="391" y="1494"/>
                  <a:pt x="271" y="1533"/>
                  <a:pt x="159" y="1588"/>
                </a:cubicBezTo>
                <a:cubicBezTo>
                  <a:pt x="140" y="1599"/>
                  <a:pt x="117" y="1606"/>
                  <a:pt x="105" y="1626"/>
                </a:cubicBezTo>
                <a:cubicBezTo>
                  <a:pt x="92" y="1644"/>
                  <a:pt x="66" y="1651"/>
                  <a:pt x="46" y="1643"/>
                </a:cubicBezTo>
                <a:cubicBezTo>
                  <a:pt x="14" y="1634"/>
                  <a:pt x="0" y="1595"/>
                  <a:pt x="13" y="1566"/>
                </a:cubicBezTo>
                <a:cubicBezTo>
                  <a:pt x="28" y="1535"/>
                  <a:pt x="58" y="1517"/>
                  <a:pt x="87" y="1500"/>
                </a:cubicBezTo>
                <a:cubicBezTo>
                  <a:pt x="192" y="1445"/>
                  <a:pt x="305" y="1408"/>
                  <a:pt x="412" y="1357"/>
                </a:cubicBezTo>
                <a:cubicBezTo>
                  <a:pt x="437" y="1345"/>
                  <a:pt x="462" y="1333"/>
                  <a:pt x="483" y="1317"/>
                </a:cubicBezTo>
                <a:cubicBezTo>
                  <a:pt x="489" y="1278"/>
                  <a:pt x="480" y="1240"/>
                  <a:pt x="467" y="1204"/>
                </a:cubicBezTo>
                <a:cubicBezTo>
                  <a:pt x="429" y="1155"/>
                  <a:pt x="396" y="1100"/>
                  <a:pt x="385" y="1039"/>
                </a:cubicBezTo>
                <a:cubicBezTo>
                  <a:pt x="322" y="1004"/>
                  <a:pt x="285" y="935"/>
                  <a:pt x="271" y="866"/>
                </a:cubicBezTo>
                <a:cubicBezTo>
                  <a:pt x="259" y="807"/>
                  <a:pt x="274" y="744"/>
                  <a:pt x="314" y="699"/>
                </a:cubicBezTo>
                <a:cubicBezTo>
                  <a:pt x="296" y="608"/>
                  <a:pt x="284" y="515"/>
                  <a:pt x="288" y="422"/>
                </a:cubicBezTo>
                <a:cubicBezTo>
                  <a:pt x="292" y="351"/>
                  <a:pt x="307" y="277"/>
                  <a:pt x="348" y="218"/>
                </a:cubicBezTo>
                <a:cubicBezTo>
                  <a:pt x="371" y="187"/>
                  <a:pt x="393" y="155"/>
                  <a:pt x="420" y="1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sp>
        <p:nvSpPr>
          <p:cNvPr id="86" name="Freeform 21"/>
          <p:cNvSpPr>
            <a:spLocks noEditPoints="1"/>
          </p:cNvSpPr>
          <p:nvPr/>
        </p:nvSpPr>
        <p:spPr bwMode="auto">
          <a:xfrm>
            <a:off x="4471988" y="3797300"/>
            <a:ext cx="311150" cy="368300"/>
          </a:xfrm>
          <a:custGeom>
            <a:gdLst>
              <a:gd fmla="*/ 1863 w 2341" name="T0"/>
              <a:gd fmla="*/ 6 h 2781" name="T1"/>
              <a:gd fmla="*/ 2329 w 2341" name="T2"/>
              <a:gd fmla="*/ 382 h 2781" name="T3"/>
              <a:gd fmla="*/ 2163 w 2341" name="T4"/>
              <a:gd fmla="*/ 842 h 2781" name="T5"/>
              <a:gd fmla="*/ 1691 w 2341" name="T6"/>
              <a:gd fmla="*/ 914 h 2781" name="T7"/>
              <a:gd fmla="*/ 899 w 2341" name="T8"/>
              <a:gd fmla="*/ 1206 h 2781" name="T9"/>
              <a:gd fmla="*/ 1461 w 2341" name="T10"/>
              <a:gd fmla="*/ 2052 h 2781" name="T11"/>
              <a:gd fmla="*/ 1815 w 2341" name="T12"/>
              <a:gd fmla="*/ 1839 h 2781" name="T13"/>
              <a:gd fmla="*/ 2314 w 2341" name="T14"/>
              <a:gd fmla="*/ 2158 h 2781" name="T15"/>
              <a:gd fmla="*/ 2335 w 2341" name="T16"/>
              <a:gd fmla="*/ 2362 h 2781" name="T17"/>
              <a:gd fmla="*/ 1919 w 2341" name="T18"/>
              <a:gd fmla="*/ 2778 h 2781" name="T19"/>
              <a:gd fmla="*/ 1479 w 2341" name="T20"/>
              <a:gd fmla="*/ 2578 h 2781" name="T21"/>
              <a:gd fmla="*/ 1411 w 2341" name="T22"/>
              <a:gd fmla="*/ 2154 h 2781" name="T23"/>
              <a:gd fmla="*/ 856 w 2341" name="T24"/>
              <a:gd fmla="*/ 1701 h 2781" name="T25"/>
              <a:gd fmla="*/ 308 w 2341" name="T26"/>
              <a:gd fmla="*/ 1860 h 2781" name="T27"/>
              <a:gd fmla="*/ 6 w 2341" name="T28"/>
              <a:gd fmla="*/ 1426 h 2781" name="T29"/>
              <a:gd fmla="*/ 663 w 2341" name="T30"/>
              <a:gd fmla="*/ 986 h 2781" name="T31"/>
              <a:gd fmla="*/ 1430 w 2341" name="T32"/>
              <a:gd fmla="*/ 658 h 2781" name="T33"/>
              <a:gd fmla="*/ 1444 w 2341" name="T34"/>
              <a:gd fmla="*/ 263 h 2781" name="T35"/>
              <a:gd fmla="*/ 1821 w 2341" name="T36"/>
              <a:gd fmla="*/ 117 h 2781" name="T37"/>
              <a:gd fmla="*/ 1517 w 2341" name="T38"/>
              <a:gd fmla="*/ 568 h 2781" name="T39"/>
              <a:gd fmla="*/ 1867 w 2341" name="T40"/>
              <a:gd fmla="*/ 836 h 2781" name="T41"/>
              <a:gd fmla="*/ 2211 w 2341" name="T42"/>
              <a:gd fmla="*/ 582 h 2781" name="T43"/>
              <a:gd fmla="*/ 2026 w 2341" name="T44"/>
              <a:gd fmla="*/ 151 h 2781" name="T45"/>
              <a:gd fmla="*/ 456 w 2341" name="T46"/>
              <a:gd fmla="*/ 1059 h 2781" name="T47"/>
              <a:gd fmla="*/ 116 w 2341" name="T48"/>
              <a:gd fmla="*/ 1434 h 2781" name="T49"/>
              <a:gd fmla="*/ 391 w 2341" name="T50"/>
              <a:gd fmla="*/ 1770 h 2781" name="T51"/>
              <a:gd fmla="*/ 800 w 2341" name="T52"/>
              <a:gd fmla="*/ 1582 h 2781" name="T53"/>
              <a:gd fmla="*/ 661 w 2341" name="T54"/>
              <a:gd fmla="*/ 1109 h 2781" name="T55"/>
              <a:gd fmla="*/ 1844 w 2341" name="T56"/>
              <a:gd fmla="*/ 1948 h 2781" name="T57"/>
              <a:gd fmla="*/ 1505 w 2341" name="T58"/>
              <a:gd fmla="*/ 2306 h 2781" name="T59"/>
              <a:gd fmla="*/ 1725 w 2341" name="T60"/>
              <a:gd fmla="*/ 2640 h 2781" name="T61"/>
              <a:gd fmla="*/ 2140 w 2341" name="T62"/>
              <a:gd fmla="*/ 2543 h 2781" name="T63"/>
              <a:gd fmla="*/ 2193 w 2341" name="T64"/>
              <a:gd fmla="*/ 2155 h 2781" name="T65"/>
              <a:gd fmla="*/ 1844 w 2341" name="T66"/>
              <a:gd fmla="*/ 1948 h 2781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781" w="2341">
                <a:moveTo>
                  <a:pt x="1716" y="27"/>
                </a:moveTo>
                <a:cubicBezTo>
                  <a:pt x="1763" y="12"/>
                  <a:pt x="1813" y="1"/>
                  <a:pt x="1863" y="6"/>
                </a:cubicBezTo>
                <a:cubicBezTo>
                  <a:pt x="1937" y="0"/>
                  <a:pt x="2011" y="20"/>
                  <a:pt x="2077" y="52"/>
                </a:cubicBezTo>
                <a:cubicBezTo>
                  <a:pt x="2206" y="116"/>
                  <a:pt x="2302" y="241"/>
                  <a:pt x="2329" y="382"/>
                </a:cubicBezTo>
                <a:cubicBezTo>
                  <a:pt x="2341" y="428"/>
                  <a:pt x="2332" y="475"/>
                  <a:pt x="2336" y="522"/>
                </a:cubicBezTo>
                <a:cubicBezTo>
                  <a:pt x="2325" y="646"/>
                  <a:pt x="2260" y="764"/>
                  <a:pt x="2163" y="842"/>
                </a:cubicBezTo>
                <a:cubicBezTo>
                  <a:pt x="2102" y="892"/>
                  <a:pt x="2028" y="926"/>
                  <a:pt x="1951" y="940"/>
                </a:cubicBezTo>
                <a:cubicBezTo>
                  <a:pt x="1864" y="955"/>
                  <a:pt x="1773" y="946"/>
                  <a:pt x="1691" y="914"/>
                </a:cubicBezTo>
                <a:cubicBezTo>
                  <a:pt x="1610" y="881"/>
                  <a:pt x="1538" y="825"/>
                  <a:pt x="1486" y="755"/>
                </a:cubicBezTo>
                <a:cubicBezTo>
                  <a:pt x="1290" y="905"/>
                  <a:pt x="1094" y="1055"/>
                  <a:pt x="899" y="1206"/>
                </a:cubicBezTo>
                <a:cubicBezTo>
                  <a:pt x="961" y="1328"/>
                  <a:pt x="966" y="1477"/>
                  <a:pt x="913" y="1603"/>
                </a:cubicBezTo>
                <a:cubicBezTo>
                  <a:pt x="1095" y="1753"/>
                  <a:pt x="1278" y="1902"/>
                  <a:pt x="1461" y="2052"/>
                </a:cubicBezTo>
                <a:cubicBezTo>
                  <a:pt x="1465" y="2057"/>
                  <a:pt x="1471" y="2052"/>
                  <a:pt x="1473" y="2048"/>
                </a:cubicBezTo>
                <a:cubicBezTo>
                  <a:pt x="1548" y="1932"/>
                  <a:pt x="1677" y="1853"/>
                  <a:pt x="1815" y="1839"/>
                </a:cubicBezTo>
                <a:cubicBezTo>
                  <a:pt x="1899" y="1830"/>
                  <a:pt x="1986" y="1843"/>
                  <a:pt x="2063" y="1879"/>
                </a:cubicBezTo>
                <a:cubicBezTo>
                  <a:pt x="2180" y="1932"/>
                  <a:pt x="2274" y="2036"/>
                  <a:pt x="2314" y="2158"/>
                </a:cubicBezTo>
                <a:cubicBezTo>
                  <a:pt x="2326" y="2194"/>
                  <a:pt x="2336" y="2232"/>
                  <a:pt x="2336" y="2270"/>
                </a:cubicBezTo>
                <a:cubicBezTo>
                  <a:pt x="2333" y="2301"/>
                  <a:pt x="2337" y="2331"/>
                  <a:pt x="2335" y="2362"/>
                </a:cubicBezTo>
                <a:cubicBezTo>
                  <a:pt x="2322" y="2488"/>
                  <a:pt x="2254" y="2607"/>
                  <a:pt x="2153" y="2683"/>
                </a:cubicBezTo>
                <a:cubicBezTo>
                  <a:pt x="2085" y="2735"/>
                  <a:pt x="2004" y="2768"/>
                  <a:pt x="1919" y="2778"/>
                </a:cubicBezTo>
                <a:cubicBezTo>
                  <a:pt x="1892" y="2781"/>
                  <a:pt x="1866" y="2777"/>
                  <a:pt x="1839" y="2779"/>
                </a:cubicBezTo>
                <a:cubicBezTo>
                  <a:pt x="1696" y="2773"/>
                  <a:pt x="1560" y="2695"/>
                  <a:pt x="1479" y="2578"/>
                </a:cubicBezTo>
                <a:cubicBezTo>
                  <a:pt x="1392" y="2456"/>
                  <a:pt x="1369" y="2291"/>
                  <a:pt x="1422" y="2151"/>
                </a:cubicBezTo>
                <a:cubicBezTo>
                  <a:pt x="1418" y="2152"/>
                  <a:pt x="1415" y="2153"/>
                  <a:pt x="1411" y="2154"/>
                </a:cubicBezTo>
                <a:cubicBezTo>
                  <a:pt x="1230" y="2006"/>
                  <a:pt x="1049" y="1858"/>
                  <a:pt x="867" y="1709"/>
                </a:cubicBezTo>
                <a:cubicBezTo>
                  <a:pt x="864" y="1706"/>
                  <a:pt x="860" y="1704"/>
                  <a:pt x="856" y="1701"/>
                </a:cubicBezTo>
                <a:cubicBezTo>
                  <a:pt x="785" y="1797"/>
                  <a:pt x="677" y="1864"/>
                  <a:pt x="560" y="1885"/>
                </a:cubicBezTo>
                <a:cubicBezTo>
                  <a:pt x="476" y="1899"/>
                  <a:pt x="388" y="1891"/>
                  <a:pt x="308" y="1860"/>
                </a:cubicBezTo>
                <a:cubicBezTo>
                  <a:pt x="190" y="1815"/>
                  <a:pt x="91" y="1720"/>
                  <a:pt x="42" y="1603"/>
                </a:cubicBezTo>
                <a:cubicBezTo>
                  <a:pt x="19" y="1547"/>
                  <a:pt x="4" y="1487"/>
                  <a:pt x="6" y="1426"/>
                </a:cubicBezTo>
                <a:cubicBezTo>
                  <a:pt x="0" y="1264"/>
                  <a:pt x="89" y="1105"/>
                  <a:pt x="225" y="1020"/>
                </a:cubicBezTo>
                <a:cubicBezTo>
                  <a:pt x="354" y="937"/>
                  <a:pt x="523" y="924"/>
                  <a:pt x="663" y="986"/>
                </a:cubicBezTo>
                <a:cubicBezTo>
                  <a:pt x="730" y="1014"/>
                  <a:pt x="789" y="1058"/>
                  <a:pt x="836" y="1113"/>
                </a:cubicBezTo>
                <a:cubicBezTo>
                  <a:pt x="1035" y="962"/>
                  <a:pt x="1231" y="809"/>
                  <a:pt x="1430" y="658"/>
                </a:cubicBezTo>
                <a:cubicBezTo>
                  <a:pt x="1422" y="634"/>
                  <a:pt x="1413" y="610"/>
                  <a:pt x="1407" y="586"/>
                </a:cubicBezTo>
                <a:cubicBezTo>
                  <a:pt x="1381" y="478"/>
                  <a:pt x="1394" y="362"/>
                  <a:pt x="1444" y="263"/>
                </a:cubicBezTo>
                <a:cubicBezTo>
                  <a:pt x="1499" y="153"/>
                  <a:pt x="1599" y="66"/>
                  <a:pt x="1716" y="27"/>
                </a:cubicBezTo>
                <a:close/>
                <a:moveTo>
                  <a:pt x="1821" y="117"/>
                </a:moveTo>
                <a:cubicBezTo>
                  <a:pt x="1702" y="131"/>
                  <a:pt x="1594" y="209"/>
                  <a:pt x="1542" y="317"/>
                </a:cubicBezTo>
                <a:cubicBezTo>
                  <a:pt x="1503" y="394"/>
                  <a:pt x="1495" y="485"/>
                  <a:pt x="1517" y="568"/>
                </a:cubicBezTo>
                <a:cubicBezTo>
                  <a:pt x="1539" y="649"/>
                  <a:pt x="1590" y="723"/>
                  <a:pt x="1659" y="771"/>
                </a:cubicBezTo>
                <a:cubicBezTo>
                  <a:pt x="1719" y="813"/>
                  <a:pt x="1793" y="837"/>
                  <a:pt x="1867" y="836"/>
                </a:cubicBezTo>
                <a:cubicBezTo>
                  <a:pt x="1946" y="836"/>
                  <a:pt x="2024" y="809"/>
                  <a:pt x="2086" y="761"/>
                </a:cubicBezTo>
                <a:cubicBezTo>
                  <a:pt x="2145" y="716"/>
                  <a:pt x="2190" y="653"/>
                  <a:pt x="2211" y="582"/>
                </a:cubicBezTo>
                <a:cubicBezTo>
                  <a:pt x="2231" y="519"/>
                  <a:pt x="2233" y="450"/>
                  <a:pt x="2216" y="385"/>
                </a:cubicBezTo>
                <a:cubicBezTo>
                  <a:pt x="2191" y="285"/>
                  <a:pt x="2119" y="197"/>
                  <a:pt x="2026" y="151"/>
                </a:cubicBezTo>
                <a:cubicBezTo>
                  <a:pt x="1963" y="120"/>
                  <a:pt x="1891" y="108"/>
                  <a:pt x="1821" y="117"/>
                </a:cubicBezTo>
                <a:close/>
                <a:moveTo>
                  <a:pt x="456" y="1059"/>
                </a:moveTo>
                <a:cubicBezTo>
                  <a:pt x="351" y="1064"/>
                  <a:pt x="251" y="1119"/>
                  <a:pt x="188" y="1203"/>
                </a:cubicBezTo>
                <a:cubicBezTo>
                  <a:pt x="139" y="1269"/>
                  <a:pt x="113" y="1352"/>
                  <a:pt x="116" y="1434"/>
                </a:cubicBezTo>
                <a:cubicBezTo>
                  <a:pt x="119" y="1511"/>
                  <a:pt x="148" y="1588"/>
                  <a:pt x="197" y="1647"/>
                </a:cubicBezTo>
                <a:cubicBezTo>
                  <a:pt x="246" y="1708"/>
                  <a:pt x="315" y="1752"/>
                  <a:pt x="391" y="1770"/>
                </a:cubicBezTo>
                <a:cubicBezTo>
                  <a:pt x="466" y="1789"/>
                  <a:pt x="547" y="1782"/>
                  <a:pt x="618" y="1752"/>
                </a:cubicBezTo>
                <a:cubicBezTo>
                  <a:pt x="696" y="1719"/>
                  <a:pt x="761" y="1658"/>
                  <a:pt x="800" y="1582"/>
                </a:cubicBezTo>
                <a:cubicBezTo>
                  <a:pt x="836" y="1510"/>
                  <a:pt x="847" y="1425"/>
                  <a:pt x="831" y="1346"/>
                </a:cubicBezTo>
                <a:cubicBezTo>
                  <a:pt x="811" y="1248"/>
                  <a:pt x="747" y="1159"/>
                  <a:pt x="661" y="1109"/>
                </a:cubicBezTo>
                <a:cubicBezTo>
                  <a:pt x="599" y="1072"/>
                  <a:pt x="527" y="1055"/>
                  <a:pt x="456" y="1059"/>
                </a:cubicBezTo>
                <a:close/>
                <a:moveTo>
                  <a:pt x="1844" y="1948"/>
                </a:moveTo>
                <a:cubicBezTo>
                  <a:pt x="1746" y="1953"/>
                  <a:pt x="1652" y="2001"/>
                  <a:pt x="1590" y="2076"/>
                </a:cubicBezTo>
                <a:cubicBezTo>
                  <a:pt x="1536" y="2140"/>
                  <a:pt x="1505" y="2223"/>
                  <a:pt x="1505" y="2306"/>
                </a:cubicBezTo>
                <a:cubicBezTo>
                  <a:pt x="1505" y="2374"/>
                  <a:pt x="1524" y="2443"/>
                  <a:pt x="1561" y="2500"/>
                </a:cubicBezTo>
                <a:cubicBezTo>
                  <a:pt x="1599" y="2562"/>
                  <a:pt x="1657" y="2612"/>
                  <a:pt x="1725" y="2640"/>
                </a:cubicBezTo>
                <a:cubicBezTo>
                  <a:pt x="1792" y="2669"/>
                  <a:pt x="1867" y="2676"/>
                  <a:pt x="1939" y="2662"/>
                </a:cubicBezTo>
                <a:cubicBezTo>
                  <a:pt x="2017" y="2646"/>
                  <a:pt x="2089" y="2604"/>
                  <a:pt x="2140" y="2543"/>
                </a:cubicBezTo>
                <a:cubicBezTo>
                  <a:pt x="2182" y="2496"/>
                  <a:pt x="2210" y="2437"/>
                  <a:pt x="2221" y="2374"/>
                </a:cubicBezTo>
                <a:cubicBezTo>
                  <a:pt x="2235" y="2301"/>
                  <a:pt x="2225" y="2223"/>
                  <a:pt x="2193" y="2155"/>
                </a:cubicBezTo>
                <a:cubicBezTo>
                  <a:pt x="2164" y="2092"/>
                  <a:pt x="2115" y="2038"/>
                  <a:pt x="2056" y="2001"/>
                </a:cubicBezTo>
                <a:cubicBezTo>
                  <a:pt x="1993" y="1962"/>
                  <a:pt x="1918" y="1943"/>
                  <a:pt x="1844" y="19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latin typeface="+mn-lt"/>
              <a:ea typeface="+mn-ea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7431298" y="3784327"/>
            <a:ext cx="307972" cy="393344"/>
            <a:chOff x="5389563" y="2438400"/>
            <a:chExt cx="1385887" cy="1770063"/>
          </a:xfrm>
          <a:solidFill>
            <a:schemeClr val="bg1">
              <a:lumMod val="50000"/>
            </a:schemeClr>
          </a:solidFill>
        </p:grpSpPr>
        <p:sp>
          <p:nvSpPr>
            <p:cNvPr id="88" name="Freeform 29"/>
            <p:cNvSpPr>
              <a:spLocks noEditPoints="1"/>
            </p:cNvSpPr>
            <p:nvPr/>
          </p:nvSpPr>
          <p:spPr bwMode="auto">
            <a:xfrm>
              <a:off x="5389563" y="2438400"/>
              <a:ext cx="1385887" cy="1770063"/>
            </a:xfrm>
            <a:custGeom>
              <a:gdLst>
                <a:gd fmla="*/ 142 w 4336" name="T0"/>
                <a:gd fmla="*/ 61 h 5559" name="T1"/>
                <a:gd fmla="*/ 336 w 4336" name="T2"/>
                <a:gd fmla="*/ 1 h 5559" name="T3"/>
                <a:gd fmla="*/ 2912 w 4336" name="T4"/>
                <a:gd fmla="*/ 1 h 5559" name="T5"/>
                <a:gd fmla="*/ 3161 w 4336" name="T6"/>
                <a:gd fmla="*/ 106 h 5559" name="T7"/>
                <a:gd fmla="*/ 4221 w 4336" name="T8"/>
                <a:gd fmla="*/ 1186 h 5559" name="T9"/>
                <a:gd fmla="*/ 4330 w 4336" name="T10"/>
                <a:gd fmla="*/ 1443 h 5559" name="T11"/>
                <a:gd fmla="*/ 4333 w 4336" name="T12"/>
                <a:gd fmla="*/ 4091 h 5559" name="T13"/>
                <a:gd fmla="*/ 4336 w 4336" name="T14"/>
                <a:gd fmla="*/ 4180 h 5559" name="T15"/>
                <a:gd fmla="*/ 4336 w 4336" name="T16"/>
                <a:gd fmla="*/ 5238 h 5559" name="T17"/>
                <a:gd fmla="*/ 4318 w 4336" name="T18"/>
                <a:gd fmla="*/ 5329 h 5559" name="T19"/>
                <a:gd fmla="*/ 4187 w 4336" name="T20"/>
                <a:gd fmla="*/ 5502 h 5559" name="T21"/>
                <a:gd fmla="*/ 4004 w 4336" name="T22"/>
                <a:gd fmla="*/ 5556 h 5559" name="T23"/>
                <a:gd fmla="*/ 400 w 4336" name="T24"/>
                <a:gd fmla="*/ 5556 h 5559" name="T25"/>
                <a:gd fmla="*/ 284 w 4336" name="T26"/>
                <a:gd fmla="*/ 5552 h 5559" name="T27"/>
                <a:gd fmla="*/ 110 w 4336" name="T28"/>
                <a:gd fmla="*/ 5461 h 5559" name="T29"/>
                <a:gd fmla="*/ 11 w 4336" name="T30"/>
                <a:gd fmla="*/ 5272 h 5559" name="T31"/>
                <a:gd fmla="*/ 6 w 4336" name="T32"/>
                <a:gd fmla="*/ 5151 h 5559" name="T33"/>
                <a:gd fmla="*/ 3 w 4336" name="T34"/>
                <a:gd fmla="*/ 1923 h 5559" name="T35"/>
                <a:gd fmla="*/ 0 w 4336" name="T36"/>
                <a:gd fmla="*/ 1874 h 5559" name="T37"/>
                <a:gd fmla="*/ 0 w 4336" name="T38"/>
                <a:gd fmla="*/ 316 h 5559" name="T39"/>
                <a:gd fmla="*/ 13 w 4336" name="T40"/>
                <a:gd fmla="*/ 244 h 5559" name="T41"/>
                <a:gd fmla="*/ 142 w 4336" name="T42"/>
                <a:gd fmla="*/ 61 h 5559" name="T43"/>
                <a:gd fmla="*/ 276 w 4336" name="T44"/>
                <a:gd fmla="*/ 239 h 5559" name="T45"/>
                <a:gd fmla="*/ 218 w 4336" name="T46"/>
                <a:gd fmla="*/ 343 h 5559" name="T47"/>
                <a:gd fmla="*/ 223 w 4336" name="T48"/>
                <a:gd fmla="*/ 5203 h 5559" name="T49"/>
                <a:gd fmla="*/ 235 w 4336" name="T50"/>
                <a:gd fmla="*/ 5268 h 5559" name="T51"/>
                <a:gd fmla="*/ 340 w 4336" name="T52"/>
                <a:gd fmla="*/ 5334 h 5559" name="T53"/>
                <a:gd fmla="*/ 4004 w 4336" name="T54"/>
                <a:gd fmla="*/ 5334 h 5559" name="T55"/>
                <a:gd fmla="*/ 4118 w 4336" name="T56"/>
                <a:gd fmla="*/ 5215 h 5559" name="T57"/>
                <a:gd fmla="*/ 4113 w 4336" name="T58"/>
                <a:gd fmla="*/ 1481 h 5559" name="T59"/>
                <a:gd fmla="*/ 2890 w 4336" name="T60"/>
                <a:gd fmla="*/ 1481 h 5559" name="T61"/>
                <a:gd fmla="*/ 2890 w 4336" name="T62"/>
                <a:gd fmla="*/ 223 h 5559" name="T63"/>
                <a:gd fmla="*/ 340 w 4336" name="T64"/>
                <a:gd fmla="*/ 223 h 5559" name="T65"/>
                <a:gd fmla="*/ 276 w 4336" name="T66"/>
                <a:gd fmla="*/ 239 h 5559" name="T67"/>
                <a:gd fmla="*/ 3113 w 4336" name="T68"/>
                <a:gd fmla="*/ 373 h 5559" name="T69"/>
                <a:gd fmla="*/ 3112 w 4336" name="T70"/>
                <a:gd fmla="*/ 1259 h 5559" name="T71"/>
                <a:gd fmla="*/ 3981 w 4336" name="T72"/>
                <a:gd fmla="*/ 1259 h 5559" name="T73"/>
                <a:gd fmla="*/ 3113 w 4336" name="T74"/>
                <a:gd fmla="*/ 373 h 555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559" w="4336">
                  <a:moveTo>
                    <a:pt x="142" y="61"/>
                  </a:moveTo>
                  <a:cubicBezTo>
                    <a:pt x="198" y="21"/>
                    <a:pt x="267" y="1"/>
                    <a:pt x="336" y="1"/>
                  </a:cubicBezTo>
                  <a:cubicBezTo>
                    <a:pt x="1195" y="1"/>
                    <a:pt x="2053" y="1"/>
                    <a:pt x="2912" y="1"/>
                  </a:cubicBezTo>
                  <a:cubicBezTo>
                    <a:pt x="3004" y="0"/>
                    <a:pt x="3099" y="37"/>
                    <a:pt x="3161" y="106"/>
                  </a:cubicBezTo>
                  <a:cubicBezTo>
                    <a:pt x="3514" y="466"/>
                    <a:pt x="3867" y="826"/>
                    <a:pt x="4221" y="1186"/>
                  </a:cubicBezTo>
                  <a:cubicBezTo>
                    <a:pt x="4294" y="1249"/>
                    <a:pt x="4329" y="1348"/>
                    <a:pt x="4330" y="1443"/>
                  </a:cubicBezTo>
                  <a:cubicBezTo>
                    <a:pt x="4331" y="2326"/>
                    <a:pt x="4332" y="3208"/>
                    <a:pt x="4333" y="4091"/>
                  </a:cubicBezTo>
                  <a:cubicBezTo>
                    <a:pt x="4334" y="4121"/>
                    <a:pt x="4331" y="4150"/>
                    <a:pt x="4336" y="4180"/>
                  </a:cubicBezTo>
                  <a:cubicBezTo>
                    <a:pt x="4336" y="5238"/>
                    <a:pt x="4336" y="5238"/>
                    <a:pt x="4336" y="5238"/>
                  </a:cubicBezTo>
                  <a:cubicBezTo>
                    <a:pt x="4332" y="5268"/>
                    <a:pt x="4329" y="5299"/>
                    <a:pt x="4318" y="5329"/>
                  </a:cubicBezTo>
                  <a:cubicBezTo>
                    <a:pt x="4296" y="5399"/>
                    <a:pt x="4249" y="5461"/>
                    <a:pt x="4187" y="5502"/>
                  </a:cubicBezTo>
                  <a:cubicBezTo>
                    <a:pt x="4133" y="5537"/>
                    <a:pt x="4068" y="5556"/>
                    <a:pt x="4004" y="5556"/>
                  </a:cubicBezTo>
                  <a:cubicBezTo>
                    <a:pt x="2803" y="5556"/>
                    <a:pt x="1601" y="5556"/>
                    <a:pt x="400" y="5556"/>
                  </a:cubicBezTo>
                  <a:cubicBezTo>
                    <a:pt x="361" y="5556"/>
                    <a:pt x="322" y="5559"/>
                    <a:pt x="284" y="5552"/>
                  </a:cubicBezTo>
                  <a:cubicBezTo>
                    <a:pt x="218" y="5541"/>
                    <a:pt x="157" y="5508"/>
                    <a:pt x="110" y="5461"/>
                  </a:cubicBezTo>
                  <a:cubicBezTo>
                    <a:pt x="58" y="5411"/>
                    <a:pt x="23" y="5343"/>
                    <a:pt x="11" y="5272"/>
                  </a:cubicBezTo>
                  <a:cubicBezTo>
                    <a:pt x="4" y="5232"/>
                    <a:pt x="6" y="5191"/>
                    <a:pt x="6" y="5151"/>
                  </a:cubicBezTo>
                  <a:cubicBezTo>
                    <a:pt x="5" y="4075"/>
                    <a:pt x="4" y="2999"/>
                    <a:pt x="3" y="1923"/>
                  </a:cubicBezTo>
                  <a:cubicBezTo>
                    <a:pt x="3" y="1907"/>
                    <a:pt x="4" y="1890"/>
                    <a:pt x="0" y="1874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4" y="292"/>
                    <a:pt x="6" y="268"/>
                    <a:pt x="13" y="244"/>
                  </a:cubicBezTo>
                  <a:cubicBezTo>
                    <a:pt x="33" y="170"/>
                    <a:pt x="79" y="104"/>
                    <a:pt x="142" y="61"/>
                  </a:cubicBezTo>
                  <a:close/>
                  <a:moveTo>
                    <a:pt x="276" y="239"/>
                  </a:moveTo>
                  <a:cubicBezTo>
                    <a:pt x="240" y="260"/>
                    <a:pt x="217" y="301"/>
                    <a:pt x="218" y="343"/>
                  </a:cubicBezTo>
                  <a:cubicBezTo>
                    <a:pt x="220" y="1963"/>
                    <a:pt x="221" y="3583"/>
                    <a:pt x="223" y="5203"/>
                  </a:cubicBezTo>
                  <a:cubicBezTo>
                    <a:pt x="222" y="5225"/>
                    <a:pt x="224" y="5248"/>
                    <a:pt x="235" y="5268"/>
                  </a:cubicBezTo>
                  <a:cubicBezTo>
                    <a:pt x="253" y="5308"/>
                    <a:pt x="296" y="5335"/>
                    <a:pt x="340" y="5334"/>
                  </a:cubicBezTo>
                  <a:cubicBezTo>
                    <a:pt x="1561" y="5334"/>
                    <a:pt x="2783" y="5334"/>
                    <a:pt x="4004" y="5334"/>
                  </a:cubicBezTo>
                  <a:cubicBezTo>
                    <a:pt x="4066" y="5334"/>
                    <a:pt x="4121" y="5277"/>
                    <a:pt x="4118" y="5215"/>
                  </a:cubicBezTo>
                  <a:cubicBezTo>
                    <a:pt x="4116" y="3970"/>
                    <a:pt x="4115" y="2726"/>
                    <a:pt x="4113" y="1481"/>
                  </a:cubicBezTo>
                  <a:cubicBezTo>
                    <a:pt x="3705" y="1481"/>
                    <a:pt x="3298" y="1481"/>
                    <a:pt x="2890" y="1481"/>
                  </a:cubicBezTo>
                  <a:cubicBezTo>
                    <a:pt x="2890" y="1062"/>
                    <a:pt x="2890" y="643"/>
                    <a:pt x="2890" y="223"/>
                  </a:cubicBezTo>
                  <a:cubicBezTo>
                    <a:pt x="2040" y="223"/>
                    <a:pt x="1190" y="223"/>
                    <a:pt x="340" y="223"/>
                  </a:cubicBezTo>
                  <a:cubicBezTo>
                    <a:pt x="318" y="223"/>
                    <a:pt x="295" y="228"/>
                    <a:pt x="276" y="239"/>
                  </a:cubicBezTo>
                  <a:close/>
                  <a:moveTo>
                    <a:pt x="3113" y="373"/>
                  </a:moveTo>
                  <a:cubicBezTo>
                    <a:pt x="3112" y="669"/>
                    <a:pt x="3113" y="964"/>
                    <a:pt x="3112" y="1259"/>
                  </a:cubicBezTo>
                  <a:cubicBezTo>
                    <a:pt x="3402" y="1259"/>
                    <a:pt x="3692" y="1259"/>
                    <a:pt x="3981" y="1259"/>
                  </a:cubicBezTo>
                  <a:cubicBezTo>
                    <a:pt x="3692" y="964"/>
                    <a:pt x="3402" y="668"/>
                    <a:pt x="3113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89" name="Freeform 30"/>
            <p:cNvSpPr/>
            <p:nvPr/>
          </p:nvSpPr>
          <p:spPr bwMode="auto">
            <a:xfrm>
              <a:off x="5816600" y="3157538"/>
              <a:ext cx="496887" cy="71438"/>
            </a:xfrm>
            <a:custGeom>
              <a:gdLst>
                <a:gd fmla="*/ 0 w 1556" name="T0"/>
                <a:gd fmla="*/ 0 h 222" name="T1"/>
                <a:gd fmla="*/ 1556 w 1556" name="T2"/>
                <a:gd fmla="*/ 0 h 222" name="T3"/>
                <a:gd fmla="*/ 1556 w 1556" name="T4"/>
                <a:gd fmla="*/ 222 h 222" name="T5"/>
                <a:gd fmla="*/ 0 w 1556" name="T6"/>
                <a:gd fmla="*/ 222 h 222" name="T7"/>
                <a:gd fmla="*/ 0 w 1556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556">
                  <a:moveTo>
                    <a:pt x="0" y="0"/>
                  </a:moveTo>
                  <a:cubicBezTo>
                    <a:pt x="519" y="0"/>
                    <a:pt x="1038" y="0"/>
                    <a:pt x="1556" y="0"/>
                  </a:cubicBezTo>
                  <a:cubicBezTo>
                    <a:pt x="1556" y="74"/>
                    <a:pt x="1556" y="148"/>
                    <a:pt x="1556" y="222"/>
                  </a:cubicBezTo>
                  <a:cubicBezTo>
                    <a:pt x="1038" y="222"/>
                    <a:pt x="519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0" name="Freeform 31"/>
            <p:cNvSpPr/>
            <p:nvPr/>
          </p:nvSpPr>
          <p:spPr bwMode="auto">
            <a:xfrm>
              <a:off x="5816600" y="3405188"/>
              <a:ext cx="355600" cy="71438"/>
            </a:xfrm>
            <a:custGeom>
              <a:gdLst>
                <a:gd fmla="*/ 0 w 1112" name="T0"/>
                <a:gd fmla="*/ 0 h 222" name="T1"/>
                <a:gd fmla="*/ 1112 w 1112" name="T2"/>
                <a:gd fmla="*/ 0 h 222" name="T3"/>
                <a:gd fmla="*/ 1112 w 1112" name="T4"/>
                <a:gd fmla="*/ 222 h 222" name="T5"/>
                <a:gd fmla="*/ 0 w 1112" name="T6"/>
                <a:gd fmla="*/ 222 h 222" name="T7"/>
                <a:gd fmla="*/ 0 w 1112" name="T8"/>
                <a:gd fmla="*/ 0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1112">
                  <a:moveTo>
                    <a:pt x="0" y="0"/>
                  </a:moveTo>
                  <a:cubicBezTo>
                    <a:pt x="371" y="0"/>
                    <a:pt x="741" y="0"/>
                    <a:pt x="1112" y="0"/>
                  </a:cubicBezTo>
                  <a:cubicBezTo>
                    <a:pt x="1112" y="74"/>
                    <a:pt x="1112" y="148"/>
                    <a:pt x="1112" y="222"/>
                  </a:cubicBezTo>
                  <a:cubicBezTo>
                    <a:pt x="741" y="222"/>
                    <a:pt x="371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5816600" y="3652838"/>
              <a:ext cx="496887" cy="71438"/>
            </a:xfrm>
            <a:custGeom>
              <a:gdLst>
                <a:gd fmla="*/ 0 w 1557" name="T0"/>
                <a:gd fmla="*/ 0 h 223" name="T1"/>
                <a:gd fmla="*/ 1556 w 1557" name="T2"/>
                <a:gd fmla="*/ 0 h 223" name="T3"/>
                <a:gd fmla="*/ 1556 w 1557" name="T4"/>
                <a:gd fmla="*/ 223 h 223" name="T5"/>
                <a:gd fmla="*/ 0 w 1557" name="T6"/>
                <a:gd fmla="*/ 223 h 223" name="T7"/>
                <a:gd fmla="*/ 0 w 1557" name="T8"/>
                <a:gd fmla="*/ 0 h 2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3" w="1557">
                  <a:moveTo>
                    <a:pt x="0" y="0"/>
                  </a:moveTo>
                  <a:cubicBezTo>
                    <a:pt x="519" y="0"/>
                    <a:pt x="1037" y="0"/>
                    <a:pt x="1556" y="0"/>
                  </a:cubicBezTo>
                  <a:cubicBezTo>
                    <a:pt x="1557" y="74"/>
                    <a:pt x="1556" y="148"/>
                    <a:pt x="1556" y="223"/>
                  </a:cubicBezTo>
                  <a:cubicBezTo>
                    <a:pt x="1038" y="223"/>
                    <a:pt x="519" y="223"/>
                    <a:pt x="0" y="223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 flipH="1">
            <a:off x="10369032" y="3814068"/>
            <a:ext cx="334698" cy="333862"/>
            <a:chOff x="2114550" y="2684463"/>
            <a:chExt cx="2541588" cy="2535238"/>
          </a:xfrm>
          <a:solidFill>
            <a:schemeClr val="bg1">
              <a:lumMod val="50000"/>
            </a:schemeClr>
          </a:solidFill>
        </p:grpSpPr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2114550" y="2684463"/>
              <a:ext cx="2541588" cy="2535238"/>
            </a:xfrm>
            <a:custGeom>
              <a:gdLst>
                <a:gd fmla="*/ 1286 w 2834" name="T0"/>
                <a:gd fmla="*/ 8 h 2837" name="T1"/>
                <a:gd fmla="*/ 1484 w 2834" name="T2"/>
                <a:gd fmla="*/ 4 h 2837" name="T3"/>
                <a:gd fmla="*/ 2015 w 2834" name="T4"/>
                <a:gd fmla="*/ 134 h 2837" name="T5"/>
                <a:gd fmla="*/ 2646 w 2834" name="T6"/>
                <a:gd fmla="*/ 711 h 2837" name="T7"/>
                <a:gd fmla="*/ 2833 w 2834" name="T8"/>
                <a:gd fmla="*/ 1337 h 2837" name="T9"/>
                <a:gd fmla="*/ 2832 w 2834" name="T10"/>
                <a:gd fmla="*/ 1469 h 2837" name="T11"/>
                <a:gd fmla="*/ 2826 w 2834" name="T12"/>
                <a:gd fmla="*/ 1577 h 2837" name="T13"/>
                <a:gd fmla="*/ 2403 w 2834" name="T14"/>
                <a:gd fmla="*/ 2436 h 2837" name="T15"/>
                <a:gd fmla="*/ 1635 w 2834" name="T16"/>
                <a:gd fmla="*/ 2819 h 2837" name="T17"/>
                <a:gd fmla="*/ 1468 w 2834" name="T18"/>
                <a:gd fmla="*/ 2834 h 2837" name="T19"/>
                <a:gd fmla="*/ 1324 w 2834" name="T20"/>
                <a:gd fmla="*/ 2832 h 2837" name="T21"/>
                <a:gd fmla="*/ 502 w 2834" name="T22"/>
                <a:gd fmla="*/ 2498 h 2837" name="T23"/>
                <a:gd fmla="*/ 41 w 2834" name="T24"/>
                <a:gd fmla="*/ 1752 h 2837" name="T25"/>
                <a:gd fmla="*/ 5 w 2834" name="T26"/>
                <a:gd fmla="*/ 1521 h 2837" name="T27"/>
                <a:gd fmla="*/ 3 w 2834" name="T28"/>
                <a:gd fmla="*/ 1357 h 2837" name="T29"/>
                <a:gd fmla="*/ 141 w 2834" name="T30"/>
                <a:gd fmla="*/ 806 h 2837" name="T31"/>
                <a:gd fmla="*/ 594 w 2834" name="T32"/>
                <a:gd fmla="*/ 267 h 2837" name="T33"/>
                <a:gd fmla="*/ 1286 w 2834" name="T34"/>
                <a:gd fmla="*/ 8 h 2837" name="T35"/>
                <a:gd fmla="*/ 1361 w 2834" name="T36"/>
                <a:gd fmla="*/ 115 h 2837" name="T37"/>
                <a:gd fmla="*/ 542 w 2834" name="T38"/>
                <a:gd fmla="*/ 451 h 2837" name="T39"/>
                <a:gd fmla="*/ 123 w 2834" name="T40"/>
                <a:gd fmla="*/ 1249 h 2837" name="T41"/>
                <a:gd fmla="*/ 170 w 2834" name="T42"/>
                <a:gd fmla="*/ 1801 h 2837" name="T43"/>
                <a:gd fmla="*/ 411 w 2834" name="T44"/>
                <a:gd fmla="*/ 2249 h 2837" name="T45"/>
                <a:gd fmla="*/ 1201 w 2834" name="T46"/>
                <a:gd fmla="*/ 2706 h 2837" name="T47"/>
                <a:gd fmla="*/ 1720 w 2834" name="T48"/>
                <a:gd fmla="*/ 2689 h 2837" name="T49"/>
                <a:gd fmla="*/ 2136 w 2834" name="T50"/>
                <a:gd fmla="*/ 2509 h 2837" name="T51"/>
                <a:gd fmla="*/ 2649 w 2834" name="T52"/>
                <a:gd fmla="*/ 1854 h 2837" name="T53"/>
                <a:gd fmla="*/ 2722 w 2834" name="T54"/>
                <a:gd fmla="*/ 1345 h 2837" name="T55"/>
                <a:gd fmla="*/ 2598 w 2834" name="T56"/>
                <a:gd fmla="*/ 859 h 2837" name="T57"/>
                <a:gd fmla="*/ 1999 w 2834" name="T58"/>
                <a:gd fmla="*/ 250 h 2837" name="T59"/>
                <a:gd fmla="*/ 1361 w 2834" name="T60"/>
                <a:gd fmla="*/ 115 h 2837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837" w="2834">
                  <a:moveTo>
                    <a:pt x="1286" y="8"/>
                  </a:moveTo>
                  <a:cubicBezTo>
                    <a:pt x="1352" y="0"/>
                    <a:pt x="1418" y="7"/>
                    <a:pt x="1484" y="4"/>
                  </a:cubicBezTo>
                  <a:cubicBezTo>
                    <a:pt x="1667" y="12"/>
                    <a:pt x="1849" y="56"/>
                    <a:pt x="2015" y="134"/>
                  </a:cubicBezTo>
                  <a:cubicBezTo>
                    <a:pt x="2278" y="256"/>
                    <a:pt x="2501" y="461"/>
                    <a:pt x="2646" y="711"/>
                  </a:cubicBezTo>
                  <a:cubicBezTo>
                    <a:pt x="2756" y="901"/>
                    <a:pt x="2820" y="1118"/>
                    <a:pt x="2833" y="1337"/>
                  </a:cubicBezTo>
                  <a:cubicBezTo>
                    <a:pt x="2833" y="1381"/>
                    <a:pt x="2831" y="1425"/>
                    <a:pt x="2832" y="1469"/>
                  </a:cubicBezTo>
                  <a:cubicBezTo>
                    <a:pt x="2834" y="1505"/>
                    <a:pt x="2830" y="1541"/>
                    <a:pt x="2826" y="1577"/>
                  </a:cubicBezTo>
                  <a:cubicBezTo>
                    <a:pt x="2792" y="1901"/>
                    <a:pt x="2638" y="2210"/>
                    <a:pt x="2403" y="2436"/>
                  </a:cubicBezTo>
                  <a:cubicBezTo>
                    <a:pt x="2195" y="2639"/>
                    <a:pt x="1923" y="2775"/>
                    <a:pt x="1635" y="2819"/>
                  </a:cubicBezTo>
                  <a:cubicBezTo>
                    <a:pt x="1580" y="2827"/>
                    <a:pt x="1524" y="2833"/>
                    <a:pt x="1468" y="2834"/>
                  </a:cubicBezTo>
                  <a:cubicBezTo>
                    <a:pt x="1420" y="2831"/>
                    <a:pt x="1372" y="2837"/>
                    <a:pt x="1324" y="2832"/>
                  </a:cubicBezTo>
                  <a:cubicBezTo>
                    <a:pt x="1024" y="2814"/>
                    <a:pt x="731" y="2694"/>
                    <a:pt x="502" y="2498"/>
                  </a:cubicBezTo>
                  <a:cubicBezTo>
                    <a:pt x="275" y="2307"/>
                    <a:pt x="111" y="2042"/>
                    <a:pt x="41" y="1752"/>
                  </a:cubicBezTo>
                  <a:cubicBezTo>
                    <a:pt x="23" y="1677"/>
                    <a:pt x="10" y="1599"/>
                    <a:pt x="5" y="1521"/>
                  </a:cubicBezTo>
                  <a:cubicBezTo>
                    <a:pt x="0" y="1467"/>
                    <a:pt x="6" y="1412"/>
                    <a:pt x="3" y="1357"/>
                  </a:cubicBezTo>
                  <a:cubicBezTo>
                    <a:pt x="11" y="1167"/>
                    <a:pt x="58" y="978"/>
                    <a:pt x="141" y="806"/>
                  </a:cubicBezTo>
                  <a:cubicBezTo>
                    <a:pt x="244" y="592"/>
                    <a:pt x="401" y="405"/>
                    <a:pt x="594" y="267"/>
                  </a:cubicBezTo>
                  <a:cubicBezTo>
                    <a:pt x="797" y="121"/>
                    <a:pt x="1038" y="31"/>
                    <a:pt x="1286" y="8"/>
                  </a:cubicBezTo>
                  <a:close/>
                  <a:moveTo>
                    <a:pt x="1361" y="115"/>
                  </a:moveTo>
                  <a:cubicBezTo>
                    <a:pt x="1060" y="126"/>
                    <a:pt x="765" y="248"/>
                    <a:pt x="542" y="451"/>
                  </a:cubicBezTo>
                  <a:cubicBezTo>
                    <a:pt x="314" y="657"/>
                    <a:pt x="162" y="945"/>
                    <a:pt x="123" y="1249"/>
                  </a:cubicBezTo>
                  <a:cubicBezTo>
                    <a:pt x="100" y="1434"/>
                    <a:pt x="115" y="1623"/>
                    <a:pt x="170" y="1801"/>
                  </a:cubicBezTo>
                  <a:cubicBezTo>
                    <a:pt x="220" y="1964"/>
                    <a:pt x="302" y="2117"/>
                    <a:pt x="411" y="2249"/>
                  </a:cubicBezTo>
                  <a:cubicBezTo>
                    <a:pt x="609" y="2489"/>
                    <a:pt x="894" y="2656"/>
                    <a:pt x="1201" y="2706"/>
                  </a:cubicBezTo>
                  <a:cubicBezTo>
                    <a:pt x="1373" y="2735"/>
                    <a:pt x="1551" y="2729"/>
                    <a:pt x="1720" y="2689"/>
                  </a:cubicBezTo>
                  <a:cubicBezTo>
                    <a:pt x="1868" y="2654"/>
                    <a:pt x="2009" y="2593"/>
                    <a:pt x="2136" y="2509"/>
                  </a:cubicBezTo>
                  <a:cubicBezTo>
                    <a:pt x="2372" y="2354"/>
                    <a:pt x="2556" y="2120"/>
                    <a:pt x="2649" y="1854"/>
                  </a:cubicBezTo>
                  <a:cubicBezTo>
                    <a:pt x="2707" y="1692"/>
                    <a:pt x="2732" y="1517"/>
                    <a:pt x="2722" y="1345"/>
                  </a:cubicBezTo>
                  <a:cubicBezTo>
                    <a:pt x="2713" y="1177"/>
                    <a:pt x="2671" y="1011"/>
                    <a:pt x="2598" y="859"/>
                  </a:cubicBezTo>
                  <a:cubicBezTo>
                    <a:pt x="2474" y="597"/>
                    <a:pt x="2259" y="379"/>
                    <a:pt x="1999" y="250"/>
                  </a:cubicBezTo>
                  <a:cubicBezTo>
                    <a:pt x="1803" y="151"/>
                    <a:pt x="1581" y="104"/>
                    <a:pt x="1361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  <p:sp>
          <p:nvSpPr>
            <p:cNvPr id="94" name="Freeform 46"/>
            <p:cNvSpPr/>
            <p:nvPr/>
          </p:nvSpPr>
          <p:spPr bwMode="auto">
            <a:xfrm>
              <a:off x="2986088" y="3251200"/>
              <a:ext cx="452438" cy="1039813"/>
            </a:xfrm>
            <a:custGeom>
              <a:gdLst>
                <a:gd fmla="*/ 391 w 504" name="T0"/>
                <a:gd fmla="*/ 63 h 1163" name="T1"/>
                <a:gd fmla="*/ 435 w 504" name="T2"/>
                <a:gd fmla="*/ 8 h 1163" name="T3"/>
                <a:gd fmla="*/ 502 w 504" name="T4"/>
                <a:gd fmla="*/ 63 h 1163" name="T5"/>
                <a:gd fmla="*/ 502 w 504" name="T6"/>
                <a:gd fmla="*/ 811 h 1163" name="T7"/>
                <a:gd fmla="*/ 479 w 504" name="T8"/>
                <a:gd fmla="*/ 858 h 1163" name="T9"/>
                <a:gd fmla="*/ 92 w 504" name="T10"/>
                <a:gd fmla="*/ 1148 h 1163" name="T11"/>
                <a:gd fmla="*/ 37 w 504" name="T12"/>
                <a:gd fmla="*/ 1156 h 1163" name="T13"/>
                <a:gd fmla="*/ 2 w 504" name="T14"/>
                <a:gd fmla="*/ 1111 h 1163" name="T15"/>
                <a:gd fmla="*/ 24 w 504" name="T16"/>
                <a:gd fmla="*/ 1059 h 1163" name="T17"/>
                <a:gd fmla="*/ 390 w 504" name="T18"/>
                <a:gd fmla="*/ 785 h 1163" name="T19"/>
                <a:gd fmla="*/ 391 w 504" name="T20"/>
                <a:gd fmla="*/ 63 h 116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63" w="502">
                  <a:moveTo>
                    <a:pt x="391" y="63"/>
                  </a:moveTo>
                  <a:cubicBezTo>
                    <a:pt x="390" y="37"/>
                    <a:pt x="410" y="13"/>
                    <a:pt x="435" y="8"/>
                  </a:cubicBezTo>
                  <a:cubicBezTo>
                    <a:pt x="468" y="0"/>
                    <a:pt x="504" y="29"/>
                    <a:pt x="502" y="63"/>
                  </a:cubicBezTo>
                  <a:cubicBezTo>
                    <a:pt x="502" y="312"/>
                    <a:pt x="502" y="562"/>
                    <a:pt x="502" y="811"/>
                  </a:cubicBezTo>
                  <a:cubicBezTo>
                    <a:pt x="502" y="829"/>
                    <a:pt x="493" y="847"/>
                    <a:pt x="479" y="858"/>
                  </a:cubicBezTo>
                  <a:cubicBezTo>
                    <a:pt x="350" y="954"/>
                    <a:pt x="221" y="1051"/>
                    <a:pt x="92" y="1148"/>
                  </a:cubicBezTo>
                  <a:cubicBezTo>
                    <a:pt x="77" y="1160"/>
                    <a:pt x="55" y="1163"/>
                    <a:pt x="37" y="1156"/>
                  </a:cubicBezTo>
                  <a:cubicBezTo>
                    <a:pt x="18" y="1148"/>
                    <a:pt x="4" y="1130"/>
                    <a:pt x="2" y="1111"/>
                  </a:cubicBezTo>
                  <a:cubicBezTo>
                    <a:pt x="0" y="1091"/>
                    <a:pt x="8" y="1071"/>
                    <a:pt x="24" y="1059"/>
                  </a:cubicBezTo>
                  <a:cubicBezTo>
                    <a:pt x="147" y="968"/>
                    <a:pt x="268" y="876"/>
                    <a:pt x="390" y="785"/>
                  </a:cubicBezTo>
                  <a:cubicBezTo>
                    <a:pt x="391" y="545"/>
                    <a:pt x="390" y="304"/>
                    <a:pt x="39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advClick="0" advTm="3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  <p:bldP grpId="0" spid="8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文本框 26"/>
          <p:cNvSpPr txBox="1">
            <a:spLocks noChangeArrowheads="1"/>
          </p:cNvSpPr>
          <p:nvPr/>
        </p:nvSpPr>
        <p:spPr bwMode="auto">
          <a:xfrm>
            <a:off x="571500" y="7938"/>
            <a:ext cx="17351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00000000000000000" pitchFamily="50" typeface="Nexa Light"/>
                <a:ea charset="-122" panose="02000000000000000000" pitchFamily="2" typeface="方正兰亭黑简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2000">
                <a:solidFill>
                  <a:srgbClr val="FFC000"/>
                </a:solidFill>
                <a:latin charset="-122" panose="03000509000000000000" pitchFamily="65" typeface="方正超粗黑简体"/>
                <a:ea charset="-122" panose="03000509000000000000" pitchFamily="65" typeface="方正超粗黑简体"/>
              </a:rPr>
              <a:t>点击添加标题</a:t>
            </a:r>
          </a:p>
        </p:txBody>
      </p:sp>
      <p:grpSp>
        <p:nvGrpSpPr>
          <p:cNvPr id="8195" name="组合 28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0" name="矩形 29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1</a:t>
              </a:r>
            </a:p>
          </p:txBody>
        </p:sp>
        <p:sp>
          <p:nvSpPr>
            <p:cNvPr id="8217" name="文本框 30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8218" name="文本框 31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pic>
        <p:nvPicPr>
          <p:cNvPr id="8196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4963" y="3749675"/>
            <a:ext cx="232251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96025" y="3749675"/>
            <a:ext cx="232251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41313" y="914400"/>
            <a:ext cx="2316162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96025" y="914400"/>
            <a:ext cx="232251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组合 45"/>
          <p:cNvGrpSpPr/>
          <p:nvPr/>
        </p:nvGrpSpPr>
        <p:grpSpPr>
          <a:xfrm>
            <a:off x="2789238" y="1757363"/>
            <a:ext cx="3071812" cy="1447800"/>
            <a:chOff x="2656785" y="1251978"/>
            <a:chExt cx="3070915" cy="1447558"/>
          </a:xfrm>
        </p:grpSpPr>
        <p:sp>
          <p:nvSpPr>
            <p:cNvPr id="41" name="文本框 40"/>
            <p:cNvSpPr txBox="1"/>
            <p:nvPr/>
          </p:nvSpPr>
          <p:spPr>
            <a:xfrm>
              <a:off x="2656785" y="1647199"/>
              <a:ext cx="3070915" cy="1042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8214" name="文本框 41"/>
            <p:cNvSpPr txBox="1">
              <a:spLocks noChangeArrowheads="1"/>
            </p:cNvSpPr>
            <p:nvPr/>
          </p:nvSpPr>
          <p:spPr bwMode="auto">
            <a:xfrm>
              <a:off x="2671662" y="1251978"/>
              <a:ext cx="2074459" cy="39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753594" y="1647199"/>
              <a:ext cx="297410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1" name="组合 51"/>
          <p:cNvGrpSpPr/>
          <p:nvPr/>
        </p:nvGrpSpPr>
        <p:grpSpPr>
          <a:xfrm>
            <a:off x="8786813" y="1655763"/>
            <a:ext cx="3070225" cy="1447800"/>
            <a:chOff x="2656785" y="1251978"/>
            <a:chExt cx="3070915" cy="1447558"/>
          </a:xfrm>
        </p:grpSpPr>
        <p:sp>
          <p:nvSpPr>
            <p:cNvPr id="53" name="文本框 52"/>
            <p:cNvSpPr txBox="1"/>
            <p:nvPr/>
          </p:nvSpPr>
          <p:spPr>
            <a:xfrm>
              <a:off x="2656786" y="1647199"/>
              <a:ext cx="3070915" cy="1042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8211" name="文本框 53"/>
            <p:cNvSpPr txBox="1">
              <a:spLocks noChangeArrowheads="1"/>
            </p:cNvSpPr>
            <p:nvPr/>
          </p:nvSpPr>
          <p:spPr bwMode="auto">
            <a:xfrm>
              <a:off x="2671660" y="1251978"/>
              <a:ext cx="2074459" cy="39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2753644" y="1647199"/>
              <a:ext cx="2974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2" name="组合 55"/>
          <p:cNvGrpSpPr/>
          <p:nvPr/>
        </p:nvGrpSpPr>
        <p:grpSpPr>
          <a:xfrm>
            <a:off x="2789238" y="4395788"/>
            <a:ext cx="3071812" cy="1447800"/>
            <a:chOff x="2656785" y="1251978"/>
            <a:chExt cx="3070915" cy="1447558"/>
          </a:xfrm>
        </p:grpSpPr>
        <p:sp>
          <p:nvSpPr>
            <p:cNvPr id="57" name="文本框 56"/>
            <p:cNvSpPr txBox="1"/>
            <p:nvPr/>
          </p:nvSpPr>
          <p:spPr>
            <a:xfrm>
              <a:off x="2656785" y="1647199"/>
              <a:ext cx="3070915" cy="1042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8208" name="文本框 57"/>
            <p:cNvSpPr txBox="1">
              <a:spLocks noChangeArrowheads="1"/>
            </p:cNvSpPr>
            <p:nvPr/>
          </p:nvSpPr>
          <p:spPr bwMode="auto">
            <a:xfrm>
              <a:off x="2671662" y="1251978"/>
              <a:ext cx="2074459" cy="39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753594" y="1647199"/>
              <a:ext cx="297410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3" name="组合 59"/>
          <p:cNvGrpSpPr/>
          <p:nvPr/>
        </p:nvGrpSpPr>
        <p:grpSpPr>
          <a:xfrm>
            <a:off x="8786813" y="4395788"/>
            <a:ext cx="3070225" cy="1447800"/>
            <a:chOff x="2656785" y="1251978"/>
            <a:chExt cx="3070915" cy="1447558"/>
          </a:xfrm>
        </p:grpSpPr>
        <p:sp>
          <p:nvSpPr>
            <p:cNvPr id="61" name="文本框 60"/>
            <p:cNvSpPr txBox="1"/>
            <p:nvPr/>
          </p:nvSpPr>
          <p:spPr>
            <a:xfrm>
              <a:off x="2656786" y="1647199"/>
              <a:ext cx="3070915" cy="1042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50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8205" name="文本框 61"/>
            <p:cNvSpPr txBox="1">
              <a:spLocks noChangeArrowheads="1"/>
            </p:cNvSpPr>
            <p:nvPr/>
          </p:nvSpPr>
          <p:spPr bwMode="auto">
            <a:xfrm>
              <a:off x="2671660" y="1251978"/>
              <a:ext cx="2074459" cy="39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2753644" y="1647199"/>
              <a:ext cx="297405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6000" spd="med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218" name="组合 34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6" name="矩形 35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1</a:t>
              </a:r>
            </a:p>
          </p:txBody>
        </p:sp>
        <p:sp>
          <p:nvSpPr>
            <p:cNvPr id="9244" name="文本框 36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9245" name="文本框 37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66971" y="909700"/>
            <a:ext cx="2910067" cy="2808462"/>
          </a:xfrm>
          <a:custGeom>
            <a:gdLst>
              <a:gd fmla="*/ 0 w 2880000" name="connsiteX0"/>
              <a:gd fmla="*/ 0 h 2790000" name="connsiteY0"/>
              <a:gd fmla="*/ 2880000 w 2880000" name="connsiteX1"/>
              <a:gd fmla="*/ 0 h 2790000" name="connsiteY1"/>
              <a:gd fmla="*/ 2880000 w 2880000" name="connsiteX2"/>
              <a:gd fmla="*/ 2790000 h 2790000" name="connsiteY2"/>
              <a:gd fmla="*/ 0 w 2880000" name="connsiteX3"/>
              <a:gd fmla="*/ 2790000 h 279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90000" w="2880000">
                <a:moveTo>
                  <a:pt x="0" y="0"/>
                </a:moveTo>
                <a:lnTo>
                  <a:pt x="2880000" y="0"/>
                </a:lnTo>
                <a:lnTo>
                  <a:pt x="2880000" y="2790000"/>
                </a:lnTo>
                <a:lnTo>
                  <a:pt x="0" y="279000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72888" y="3690644"/>
            <a:ext cx="2880000" cy="2790000"/>
          </a:xfrm>
          <a:custGeom>
            <a:gdLst>
              <a:gd fmla="*/ 0 w 2880000" name="connsiteX0"/>
              <a:gd fmla="*/ 0 h 2790000" name="connsiteY0"/>
              <a:gd fmla="*/ 2880000 w 2880000" name="connsiteX1"/>
              <a:gd fmla="*/ 0 h 2790000" name="connsiteY1"/>
              <a:gd fmla="*/ 2880000 w 2880000" name="connsiteX2"/>
              <a:gd fmla="*/ 2790000 h 2790000" name="connsiteY2"/>
              <a:gd fmla="*/ 0 w 2880000" name="connsiteX3"/>
              <a:gd fmla="*/ 2790000 h 279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90000" w="2880000">
                <a:moveTo>
                  <a:pt x="0" y="0"/>
                </a:moveTo>
                <a:lnTo>
                  <a:pt x="2880000" y="0"/>
                </a:lnTo>
                <a:lnTo>
                  <a:pt x="2880000" y="2790000"/>
                </a:lnTo>
                <a:lnTo>
                  <a:pt x="0" y="279000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963" y="909700"/>
            <a:ext cx="2880000" cy="2790000"/>
          </a:xfrm>
          <a:custGeom>
            <a:gdLst>
              <a:gd fmla="*/ 0 w 2880000" name="connsiteX0"/>
              <a:gd fmla="*/ 0 h 2790000" name="connsiteY0"/>
              <a:gd fmla="*/ 2880000 w 2880000" name="connsiteX1"/>
              <a:gd fmla="*/ 0 h 2790000" name="connsiteY1"/>
              <a:gd fmla="*/ 2880000 w 2880000" name="connsiteX2"/>
              <a:gd fmla="*/ 2790000 h 2790000" name="connsiteY2"/>
              <a:gd fmla="*/ 0 w 2880000" name="connsiteX3"/>
              <a:gd fmla="*/ 2790000 h 279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90000" w="2880000">
                <a:moveTo>
                  <a:pt x="0" y="0"/>
                </a:moveTo>
                <a:lnTo>
                  <a:pt x="2880000" y="0"/>
                </a:lnTo>
                <a:lnTo>
                  <a:pt x="2880000" y="2790000"/>
                </a:lnTo>
                <a:lnTo>
                  <a:pt x="0" y="279000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14963" y="3690644"/>
            <a:ext cx="2880000" cy="2790000"/>
          </a:xfrm>
          <a:custGeom>
            <a:gdLst>
              <a:gd fmla="*/ 0 w 2880000" name="connsiteX0"/>
              <a:gd fmla="*/ 0 h 2790000" name="connsiteY0"/>
              <a:gd fmla="*/ 2880000 w 2880000" name="connsiteX1"/>
              <a:gd fmla="*/ 0 h 2790000" name="connsiteY1"/>
              <a:gd fmla="*/ 2880000 w 2880000" name="connsiteX2"/>
              <a:gd fmla="*/ 2790000 h 2790000" name="connsiteY2"/>
              <a:gd fmla="*/ 0 w 2880000" name="connsiteX3"/>
              <a:gd fmla="*/ 2790000 h 2790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90000" w="2880000">
                <a:moveTo>
                  <a:pt x="0" y="0"/>
                </a:moveTo>
                <a:lnTo>
                  <a:pt x="2880000" y="0"/>
                </a:lnTo>
                <a:lnTo>
                  <a:pt x="2880000" y="2790000"/>
                </a:lnTo>
                <a:lnTo>
                  <a:pt x="0" y="2790000"/>
                </a:lnTo>
                <a:close/>
              </a:path>
            </a:pathLst>
          </a:custGeom>
        </p:spPr>
      </p:pic>
      <p:sp>
        <p:nvSpPr>
          <p:cNvPr id="62" name="矩形 61"/>
          <p:cNvSpPr/>
          <p:nvPr/>
        </p:nvSpPr>
        <p:spPr>
          <a:xfrm>
            <a:off x="3214688" y="909638"/>
            <a:ext cx="2879725" cy="2790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3" name="矩形 62"/>
          <p:cNvSpPr/>
          <p:nvPr/>
        </p:nvSpPr>
        <p:spPr>
          <a:xfrm>
            <a:off x="334963" y="3690938"/>
            <a:ext cx="2879725" cy="27987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4" name="矩形 63"/>
          <p:cNvSpPr/>
          <p:nvPr/>
        </p:nvSpPr>
        <p:spPr>
          <a:xfrm>
            <a:off x="6091238" y="3717925"/>
            <a:ext cx="2886075" cy="2762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8975725" y="946150"/>
            <a:ext cx="2881313" cy="2771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9227" name="组合 66"/>
          <p:cNvGrpSpPr/>
          <p:nvPr/>
        </p:nvGrpSpPr>
        <p:grpSpPr>
          <a:xfrm>
            <a:off x="3214688" y="1447800"/>
            <a:ext cx="2663825" cy="1768475"/>
            <a:chOff x="2656785" y="1251978"/>
            <a:chExt cx="2663323" cy="1767645"/>
          </a:xfrm>
        </p:grpSpPr>
        <p:sp>
          <p:nvSpPr>
            <p:cNvPr id="68" name="文本框 67"/>
            <p:cNvSpPr txBox="1"/>
            <p:nvPr/>
          </p:nvSpPr>
          <p:spPr>
            <a:xfrm>
              <a:off x="2656785" y="1647080"/>
              <a:ext cx="2663323" cy="1358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75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9241" name="文本框 68"/>
            <p:cNvSpPr txBox="1">
              <a:spLocks noChangeArrowheads="1"/>
            </p:cNvSpPr>
            <p:nvPr/>
          </p:nvSpPr>
          <p:spPr bwMode="auto">
            <a:xfrm>
              <a:off x="2671661" y="1251978"/>
              <a:ext cx="2074459" cy="39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2753604" y="1647080"/>
              <a:ext cx="24220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8" name="组合 71"/>
          <p:cNvGrpSpPr/>
          <p:nvPr/>
        </p:nvGrpSpPr>
        <p:grpSpPr>
          <a:xfrm>
            <a:off x="8947150" y="1447800"/>
            <a:ext cx="2663825" cy="1766888"/>
            <a:chOff x="2656785" y="1251978"/>
            <a:chExt cx="2663323" cy="1767645"/>
          </a:xfrm>
        </p:grpSpPr>
        <p:sp>
          <p:nvSpPr>
            <p:cNvPr id="73" name="文本框 72"/>
            <p:cNvSpPr txBox="1"/>
            <p:nvPr/>
          </p:nvSpPr>
          <p:spPr>
            <a:xfrm>
              <a:off x="2656784" y="1647435"/>
              <a:ext cx="2663323" cy="1359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75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9238" name="文本框 73"/>
            <p:cNvSpPr txBox="1">
              <a:spLocks noChangeArrowheads="1"/>
            </p:cNvSpPr>
            <p:nvPr/>
          </p:nvSpPr>
          <p:spPr bwMode="auto">
            <a:xfrm>
              <a:off x="2671662" y="1251978"/>
              <a:ext cx="2074459" cy="39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2753605" y="1647435"/>
              <a:ext cx="24220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9" name="组合 75"/>
          <p:cNvGrpSpPr/>
          <p:nvPr/>
        </p:nvGrpSpPr>
        <p:grpSpPr>
          <a:xfrm>
            <a:off x="544513" y="4214813"/>
            <a:ext cx="2663825" cy="1768475"/>
            <a:chOff x="2656785" y="1251978"/>
            <a:chExt cx="2663323" cy="1767645"/>
          </a:xfrm>
        </p:grpSpPr>
        <p:sp>
          <p:nvSpPr>
            <p:cNvPr id="77" name="文本框 76"/>
            <p:cNvSpPr txBox="1"/>
            <p:nvPr/>
          </p:nvSpPr>
          <p:spPr>
            <a:xfrm>
              <a:off x="2656785" y="1647080"/>
              <a:ext cx="2663323" cy="1358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75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9235" name="文本框 77"/>
            <p:cNvSpPr txBox="1">
              <a:spLocks noChangeArrowheads="1"/>
            </p:cNvSpPr>
            <p:nvPr/>
          </p:nvSpPr>
          <p:spPr bwMode="auto">
            <a:xfrm>
              <a:off x="3237716" y="1251978"/>
              <a:ext cx="2074459" cy="39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2796459" y="1647079"/>
              <a:ext cx="24220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30" name="组合 79"/>
          <p:cNvGrpSpPr/>
          <p:nvPr/>
        </p:nvGrpSpPr>
        <p:grpSpPr>
          <a:xfrm>
            <a:off x="6283325" y="4214813"/>
            <a:ext cx="2663825" cy="1768475"/>
            <a:chOff x="2656785" y="1251978"/>
            <a:chExt cx="2663323" cy="1767645"/>
          </a:xfrm>
        </p:grpSpPr>
        <p:sp>
          <p:nvSpPr>
            <p:cNvPr id="81" name="文本框 80"/>
            <p:cNvSpPr txBox="1"/>
            <p:nvPr/>
          </p:nvSpPr>
          <p:spPr>
            <a:xfrm>
              <a:off x="2656784" y="1647080"/>
              <a:ext cx="2663323" cy="1358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75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9232" name="文本框 81"/>
            <p:cNvSpPr txBox="1">
              <a:spLocks noChangeArrowheads="1"/>
            </p:cNvSpPr>
            <p:nvPr/>
          </p:nvSpPr>
          <p:spPr bwMode="auto">
            <a:xfrm>
              <a:off x="3237715" y="1251978"/>
              <a:ext cx="2074459" cy="39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2796459" y="1647079"/>
              <a:ext cx="24220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3000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4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63"/>
      <p:bldP grpId="0" spid="64"/>
      <p:bldP grpId="0" spid="6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1"/>
          <p:cNvGrpSpPr/>
          <p:nvPr/>
        </p:nvGrpSpPr>
        <p:grpSpPr>
          <a:xfrm>
            <a:off x="0" y="0"/>
            <a:ext cx="2879725" cy="614363"/>
            <a:chExt cx="2879678" cy="614291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609590" cy="555560"/>
            </a:xfrm>
            <a:prstGeom prst="rect">
              <a:avLst/>
            </a:prstGeom>
            <a:solidFill>
              <a:srgbClr val="592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400">
                  <a:latin typeface="+mj-lt"/>
                </a:rPr>
                <a:t>1</a:t>
              </a:r>
            </a:p>
          </p:txBody>
        </p:sp>
        <p:sp>
          <p:nvSpPr>
            <p:cNvPr id="10259" name="文本框 3"/>
            <p:cNvSpPr txBox="1">
              <a:spLocks noChangeArrowheads="1"/>
            </p:cNvSpPr>
            <p:nvPr/>
          </p:nvSpPr>
          <p:spPr bwMode="auto">
            <a:xfrm>
              <a:off x="572264" y="7851"/>
              <a:ext cx="1734208" cy="396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rgbClr val="FFC000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sp>
          <p:nvSpPr>
            <p:cNvPr id="10260" name="文本框 4"/>
            <p:cNvSpPr txBox="1">
              <a:spLocks noChangeArrowheads="1"/>
            </p:cNvSpPr>
            <p:nvPr/>
          </p:nvSpPr>
          <p:spPr bwMode="auto">
            <a:xfrm>
              <a:off x="559564" y="275737"/>
              <a:ext cx="2320114" cy="335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600">
                  <a:solidFill>
                    <a:srgbClr val="592A28"/>
                  </a:solidFill>
                </a:rPr>
                <a:t>Add your subtitle here </a:t>
              </a:r>
            </a:p>
          </p:txBody>
        </p:sp>
      </p:grpSp>
      <p:pic>
        <p:nvPicPr>
          <p:cNvPr id="10243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66188" y="922338"/>
            <a:ext cx="299085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66188" y="3732213"/>
            <a:ext cx="29908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42900" y="3732213"/>
            <a:ext cx="41592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4963" y="908050"/>
            <a:ext cx="41560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60888" y="908050"/>
            <a:ext cx="423545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34963" y="908050"/>
            <a:ext cx="4156075" cy="275590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8866188" y="3732213"/>
            <a:ext cx="2990850" cy="275590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grpSp>
        <p:nvGrpSpPr>
          <p:cNvPr id="10250" name="组合 12"/>
          <p:cNvGrpSpPr/>
          <p:nvPr/>
        </p:nvGrpSpPr>
        <p:grpSpPr>
          <a:xfrm>
            <a:off x="609600" y="1562100"/>
            <a:ext cx="3751263" cy="1447800"/>
            <a:chOff x="1569861" y="1251978"/>
            <a:chExt cx="3750247" cy="1447558"/>
          </a:xfrm>
        </p:grpSpPr>
        <p:sp>
          <p:nvSpPr>
            <p:cNvPr id="14" name="文本框 13"/>
            <p:cNvSpPr txBox="1"/>
            <p:nvPr/>
          </p:nvSpPr>
          <p:spPr>
            <a:xfrm>
              <a:off x="1569861" y="1647200"/>
              <a:ext cx="3750247" cy="10422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75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10256" name="文本框 14"/>
            <p:cNvSpPr txBox="1">
              <a:spLocks noChangeArrowheads="1"/>
            </p:cNvSpPr>
            <p:nvPr/>
          </p:nvSpPr>
          <p:spPr bwMode="auto">
            <a:xfrm>
              <a:off x="3237716" y="1251978"/>
              <a:ext cx="2074459" cy="39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815857" y="1647200"/>
              <a:ext cx="340267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1" name="组合 20"/>
          <p:cNvGrpSpPr/>
          <p:nvPr/>
        </p:nvGrpSpPr>
        <p:grpSpPr>
          <a:xfrm>
            <a:off x="8986838" y="4225925"/>
            <a:ext cx="2662237" cy="1768475"/>
            <a:chOff x="2656785" y="1251978"/>
            <a:chExt cx="2663323" cy="1767645"/>
          </a:xfrm>
        </p:grpSpPr>
        <p:sp>
          <p:nvSpPr>
            <p:cNvPr id="22" name="文本框 21"/>
            <p:cNvSpPr txBox="1"/>
            <p:nvPr/>
          </p:nvSpPr>
          <p:spPr>
            <a:xfrm>
              <a:off x="2656784" y="1647080"/>
              <a:ext cx="2663323" cy="1358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600">
                  <a:latin typeface="+mn-ea"/>
                </a:defRPr>
              </a:lvl1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>
                  <a:solidFill>
                    <a:schemeClr val="bg1">
                      <a:lumMod val="75000"/>
                    </a:schemeClr>
                  </a:solidFill>
                  <a:ea typeface="+mn-ea"/>
                </a:rPr>
                <a:t>上海广告有限公司是中国第一家精品PPT设计机构拥有顶尖的PPT设计团队坚持精益求精</a:t>
              </a:r>
            </a:p>
          </p:txBody>
        </p:sp>
        <p:sp>
          <p:nvSpPr>
            <p:cNvPr id="10253" name="文本框 22"/>
            <p:cNvSpPr txBox="1">
              <a:spLocks noChangeArrowheads="1"/>
            </p:cNvSpPr>
            <p:nvPr/>
          </p:nvSpPr>
          <p:spPr bwMode="auto">
            <a:xfrm>
              <a:off x="2671660" y="1251978"/>
              <a:ext cx="2074459" cy="39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00000000000000000" pitchFamily="50" typeface="Nexa Light"/>
                  <a:ea charset="-122" panose="02000000000000000000" pitchFamily="2" typeface="方正兰亭黑简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lang="zh-CN" sz="2000">
                  <a:solidFill>
                    <a:schemeClr val="bg1"/>
                  </a:solidFill>
                  <a:latin charset="-122" panose="03000509000000000000" pitchFamily="65" typeface="方正超粗黑简体"/>
                  <a:ea charset="-122" panose="03000509000000000000" pitchFamily="65" typeface="方正超粗黑简体"/>
                </a:rPr>
                <a:t>点击添加标题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753662" y="1647080"/>
              <a:ext cx="242192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3000" spd="med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Nexa Bold"/>
        <a:ea typeface="方正超粗黑简体"/>
        <a:cs typeface="Arial"/>
      </a:majorFont>
      <a:minorFont>
        <a:latin typeface="Nexa Light"/>
        <a:ea typeface="方正兰亭黑简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212</Paragraphs>
  <Slides>26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6">
      <vt:lpstr>Arial</vt:lpstr>
      <vt:lpstr>Nexa Bold</vt:lpstr>
      <vt:lpstr>方正超粗黑简体</vt:lpstr>
      <vt:lpstr>Nexa Light</vt:lpstr>
      <vt:lpstr>方正兰亭黑简体</vt:lpstr>
      <vt:lpstr>Calibri</vt:lpstr>
      <vt:lpstr>宋体</vt:lpstr>
      <vt:lpstr>Calibri Light</vt:lpstr>
      <vt:lpstr>华文细黑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2021-08-22T12:05:53Z</dcterms:created>
  <cp:lastPrinted>2021-08-22T12:05:53Z</cp:lastPrinted>
  <dcterms:modified xsi:type="dcterms:W3CDTF">2021-08-22T05:50:55Z</dcterms:modified>
  <cp:revision>1</cp:revision>
</cp:coreProperties>
</file>