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2"/>
    <p:sldMasterId id="2147483661" r:id="rId3"/>
  </p:sldMasterIdLst>
  <p:notesMasterIdLst>
    <p:notesMasterId r:id="rId4"/>
  </p:notesMasterIdLst>
  <p:sldIdLst>
    <p:sldId id="304" r:id="rId5"/>
    <p:sldId id="260" r:id="rId6"/>
    <p:sldId id="296" r:id="rId7"/>
    <p:sldId id="298" r:id="rId8"/>
    <p:sldId id="261" r:id="rId9"/>
    <p:sldId id="262" r:id="rId10"/>
    <p:sldId id="263" r:id="rId11"/>
    <p:sldId id="264" r:id="rId12"/>
    <p:sldId id="290" r:id="rId13"/>
    <p:sldId id="292" r:id="rId14"/>
    <p:sldId id="291" r:id="rId15"/>
    <p:sldId id="265" r:id="rId16"/>
    <p:sldId id="266" r:id="rId17"/>
    <p:sldId id="305" r:id="rId18"/>
    <p:sldId id="268" r:id="rId19"/>
    <p:sldId id="269" r:id="rId20"/>
    <p:sldId id="270" r:id="rId21"/>
    <p:sldId id="306" r:id="rId22"/>
    <p:sldId id="272" r:id="rId23"/>
    <p:sldId id="273" r:id="rId24"/>
    <p:sldId id="274" r:id="rId25"/>
    <p:sldId id="275" r:id="rId26"/>
    <p:sldId id="307" r:id="rId27"/>
    <p:sldId id="294" r:id="rId28"/>
    <p:sldId id="278" r:id="rId29"/>
    <p:sldId id="279" r:id="rId30"/>
    <p:sldId id="280" r:id="rId31"/>
    <p:sldId id="281" r:id="rId32"/>
    <p:sldId id="308" r:id="rId33"/>
    <p:sldId id="283" r:id="rId34"/>
    <p:sldId id="284" r:id="rId35"/>
    <p:sldId id="285" r:id="rId36"/>
    <p:sldId id="286" r:id="rId37"/>
    <p:sldId id="287" r:id="rId38"/>
    <p:sldId id="288" r:id="rId39"/>
    <p:sldId id="309" r:id="rId40"/>
  </p:sldIdLst>
  <p:sldSz cx="12195175" cy="6859588"/>
  <p:notesSz cx="6858000" cy="9144000"/>
  <p:custDataLst>
    <p:tags r:id="rId41"/>
  </p:custDataLst>
  <p:defaultTextStyle>
    <a:defPPr>
      <a:defRPr lang="zh-CN"/>
    </a:defPPr>
    <a:lvl1pPr marL="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 varScale="1">
        <p:scale>
          <a:sx n="107" d="100"/>
          <a:sy n="107" d="100"/>
        </p:scale>
        <p:origin x="606" y="108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2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notesMasters/notesMaster1.xml" Type="http://schemas.openxmlformats.org/officeDocument/2006/relationships/notesMaster"/><Relationship Id="rId40" Target="slides/slide36.xml" Type="http://schemas.openxmlformats.org/officeDocument/2006/relationships/slide"/><Relationship Id="rId41" Target="tags/tag1.xml" Type="http://schemas.openxmlformats.org/officeDocument/2006/relationships/tags"/><Relationship Id="rId42" Target="presProps.xml" Type="http://schemas.openxmlformats.org/officeDocument/2006/relationships/presProps"/><Relationship Id="rId43" Target="viewProps.xml" Type="http://schemas.openxmlformats.org/officeDocument/2006/relationships/viewProps"/><Relationship Id="rId44" Target="theme/theme1.xml" Type="http://schemas.openxmlformats.org/officeDocument/2006/relationships/theme"/><Relationship Id="rId45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a:ln>
            <a:effectLst>
              <a:outerShdw blurRad="76200" dist="762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一季度</c:v>
                      </c:pt>
                      <c:pt idx="1">
                        <c:v>二季度</c:v>
                      </c:pt>
                      <c:pt idx="2">
                        <c:v>三季度</c:v>
                      </c:pt>
                      <c:pt idx="3">
                        <c:v>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59B-40BF-A3D3-05F9B2E72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24834608"/>
        <c:axId val="724835168"/>
      </c:barChart>
      <c:catAx>
        <c:axId val="7248346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4127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24835168"/>
        <c:crosses val="autoZero"/>
        <c:auto val="0"/>
        <c:lblAlgn val="ctr"/>
        <c:lblOffset/>
        <c:noMultiLvlLbl val="0"/>
      </c:catAx>
      <c:valAx>
        <c:axId val="72483516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24834608"/>
        <c:crosses val="autoZero"/>
        <c:crossBetween val="between"/>
      </c:valAx>
      <c:spPr>
        <a:noFill/>
        <a:ln w="25400">
          <a:solidFill>
            <a:srgbClr val="0066CC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b="0" smtId="4294967295">
          <a:solidFill>
            <a:schemeClr val="bg1"/>
          </a:solidFill>
          <a:latin typeface="方正中等线简体" panose="03000509000000000000" pitchFamily="65" charset="-122"/>
          <a:ea typeface="方正中等线简体" panose="03000509000000000000" pitchFamily="65" charset="-122"/>
        </a:defRPr>
      </a:pPr>
      <a:endParaRPr lang="zh-CN" b="0" smtId="4294967295">
        <a:solidFill>
          <a:schemeClr val="bg1"/>
        </a:solidFill>
        <a:latin typeface="方正中等线简体" panose="03000509000000000000" pitchFamily="65" charset="-122"/>
        <a:ea typeface="方正中等线简体" panose="03000509000000000000" pitchFamily="65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716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964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633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994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504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153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462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100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005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4157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9174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720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8473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356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5794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4962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059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7192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7172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597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0938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5632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771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8495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3209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9372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339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2682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8593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695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580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572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680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255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959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70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76559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41" y="2130925"/>
            <a:ext cx="10365899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80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5" y="274703"/>
            <a:ext cx="2743915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010520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590522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486087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29813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12680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349369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70985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52699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18126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829080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54880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4" y="4407922"/>
            <a:ext cx="10365899" cy="136239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4" y="2907387"/>
            <a:ext cx="10365899" cy="15005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8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7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1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6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3" y="1535469"/>
            <a:ext cx="539043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3" y="2175384"/>
            <a:ext cx="539043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82891" y="645413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118"/>
            <a:ext cx="4012129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5"/>
            <a:ext cx="6817442" cy="585446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434"/>
            <a:ext cx="4012129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2" y="4801717"/>
            <a:ext cx="7317105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2" y="612922"/>
            <a:ext cx="7317105" cy="4115753"/>
          </a:xfrm>
        </p:spPr>
        <p:txBody>
          <a:bodyPr/>
          <a:lstStyle>
            <a:lvl1pPr marL="0" indent="0">
              <a:buNone/>
              <a:defRPr sz="3300"/>
            </a:lvl1pPr>
            <a:lvl2pPr marL="475615" indent="0">
              <a:buNone/>
              <a:defRPr sz="2900"/>
            </a:lvl2pPr>
            <a:lvl3pPr marL="951865" indent="0">
              <a:buNone/>
              <a:defRPr sz="2500"/>
            </a:lvl3pPr>
            <a:lvl4pPr marL="1427480" indent="0">
              <a:buNone/>
              <a:defRPr sz="2100"/>
            </a:lvl4pPr>
            <a:lvl5pPr marL="1903730" indent="0">
              <a:buNone/>
              <a:defRPr sz="2100"/>
            </a:lvl5pPr>
            <a:lvl6pPr marL="2379345" indent="0">
              <a:buNone/>
              <a:defRPr sz="2100"/>
            </a:lvl6pPr>
            <a:lvl7pPr marL="2855595" indent="0">
              <a:buNone/>
              <a:defRPr sz="2100"/>
            </a:lvl7pPr>
            <a:lvl8pPr marL="3331210" indent="0">
              <a:buNone/>
              <a:defRPr sz="2100"/>
            </a:lvl8pPr>
            <a:lvl9pPr marL="38068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2" y="5368581"/>
            <a:ext cx="7317105" cy="805048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60" y="274706"/>
            <a:ext cx="10975658" cy="1143265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60" y="1600575"/>
            <a:ext cx="10975658" cy="4527011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62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6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6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med" advClick="0" p14:dur="700">
        <p:fade/>
      </p:transition>
    </mc:Choice>
    <mc:Fallback>
      <p:transition spd="med" advClick="0">
        <p:fade/>
      </p:transition>
    </mc:Fallback>
  </mc:AlternateContent>
  <p:timing/>
  <p:txStyles>
    <p:titleStyle>
      <a:lvl1pPr algn="ctr" defTabSz="95123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870" indent="-356870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430" indent="-297180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99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0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22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47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08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33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495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61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86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8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73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34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59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121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2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583"/>
              <a:t>2019/10/8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5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09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ym charset="0" panose="020b0604020202020204" pitchFamily="34" typeface="Arial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ym charset="0" panose="020b0604020202020204" pitchFamily="34" typeface="Arial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ym charset="0" panose="020b0604020202020204" pitchFamily="34"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98609" y="-251869"/>
            <a:ext cx="5253578" cy="7111285"/>
            <a:chOff x="6798609" y="-251869"/>
            <a:chExt cx="5253578" cy="7111285"/>
          </a:xfrm>
        </p:grpSpPr>
        <p:sp>
          <p:nvSpPr>
            <p:cNvPr id="421" name="Freeform 5"/>
            <p:cNvSpPr/>
            <p:nvPr/>
          </p:nvSpPr>
          <p:spPr bwMode="auto">
            <a:xfrm rot="10800000">
              <a:off x="7731152" y="1751506"/>
              <a:ext cx="949002" cy="8410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3208" compatLnSpc="1" forceAA="0" fromWordArt="0" horzOverflow="overflow" lIns="86416" numCol="1" rIns="86416" rot="0" rtlCol="0" spcCol="0" spcFirstLastPara="0" tIns="43208" vert="horz" vertOverflow="overflow" wrap="square">
              <a:noAutofit/>
            </a:bodyPr>
            <a:lstStyle/>
            <a:p>
              <a:pPr algn="ctr"/>
              <a:endParaRPr altLang="en-US" lang="zh-CN" sz="1795">
                <a:solidFill>
                  <a:srgbClr val="FFFFFF"/>
                </a:solidFill>
                <a:sym charset="0" panose="020b0604020202020204" pitchFamily="34" typeface="Arial"/>
              </a:endParaRPr>
            </a:p>
          </p:txBody>
        </p:sp>
        <p:sp>
          <p:nvSpPr>
            <p:cNvPr id="422" name="Freeform 5"/>
            <p:cNvSpPr/>
            <p:nvPr/>
          </p:nvSpPr>
          <p:spPr bwMode="auto">
            <a:xfrm rot="10800000">
              <a:off x="7731152" y="4269844"/>
              <a:ext cx="949002" cy="8410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3208" compatLnSpc="1" forceAA="0" fromWordArt="0" horzOverflow="overflow" lIns="86416" numCol="1" rIns="86416" rot="0" rtlCol="0" spcCol="0" spcFirstLastPara="0" tIns="43208" vert="horz" vertOverflow="overflow" wrap="square">
              <a:noAutofit/>
            </a:bodyPr>
            <a:lstStyle/>
            <a:p>
              <a:pPr algn="ctr"/>
              <a:endParaRPr altLang="en-US" lang="zh-CN" sz="1795">
                <a:solidFill>
                  <a:srgbClr val="FFFFFF"/>
                </a:solidFill>
                <a:sym charset="0" panose="020b0604020202020204" pitchFamily="34" typeface="Arial"/>
              </a:endParaRPr>
            </a:p>
          </p:txBody>
        </p:sp>
        <p:sp>
          <p:nvSpPr>
            <p:cNvPr id="423" name="Freeform 5"/>
            <p:cNvSpPr/>
            <p:nvPr/>
          </p:nvSpPr>
          <p:spPr bwMode="auto">
            <a:xfrm rot="10800000">
              <a:off x="9919526" y="3012713"/>
              <a:ext cx="949002" cy="8410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3208" compatLnSpc="1" forceAA="0" fromWordArt="0" horzOverflow="overflow" lIns="86416" numCol="1" rIns="86416" rot="0" rtlCol="0" spcCol="0" spcFirstLastPara="0" tIns="43208" vert="horz" vertOverflow="overflow" wrap="square">
              <a:noAutofit/>
            </a:bodyPr>
            <a:lstStyle/>
            <a:p>
              <a:pPr algn="ctr"/>
              <a:endParaRPr altLang="en-US" lang="zh-CN" sz="1795">
                <a:solidFill>
                  <a:srgbClr val="FFFFFF"/>
                </a:solidFill>
                <a:sym charset="0" panose="020b0604020202020204" pitchFamily="34" typeface="Arial"/>
              </a:endParaRPr>
            </a:p>
          </p:txBody>
        </p:sp>
        <p:cxnSp>
          <p:nvCxnSpPr>
            <p:cNvPr id="424" name="直接连接符 423"/>
            <p:cNvCxnSpPr/>
            <p:nvPr/>
          </p:nvCxnSpPr>
          <p:spPr>
            <a:xfrm>
              <a:off x="10863943" y="3431223"/>
              <a:ext cx="1188244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 flipV="1">
              <a:off x="6955437" y="5111885"/>
              <a:ext cx="1008937" cy="174753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>
              <a:off x="6798609" y="-251869"/>
              <a:ext cx="1165761" cy="2019159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4" name="组合 433"/>
            <p:cNvGrpSpPr/>
            <p:nvPr/>
          </p:nvGrpSpPr>
          <p:grpSpPr>
            <a:xfrm>
              <a:off x="8059703" y="2042916"/>
              <a:ext cx="303617" cy="258274"/>
              <a:chOff x="6339462" y="3747511"/>
              <a:chExt cx="907547" cy="772010"/>
            </a:xfrm>
            <a:solidFill>
              <a:schemeClr val="accent1"/>
            </a:solidFill>
          </p:grpSpPr>
          <p:sp>
            <p:nvSpPr>
              <p:cNvPr id="435" name="Rectangle 130"/>
              <p:cNvSpPr>
                <a:spLocks noChangeArrowheads="1"/>
              </p:cNvSpPr>
              <p:nvPr/>
            </p:nvSpPr>
            <p:spPr bwMode="auto">
              <a:xfrm>
                <a:off x="6339462" y="4489161"/>
                <a:ext cx="881523" cy="303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Freeform 131"/>
              <p:cNvSpPr/>
              <p:nvPr/>
            </p:nvSpPr>
            <p:spPr bwMode="auto">
              <a:xfrm>
                <a:off x="6398014" y="4350373"/>
                <a:ext cx="123608" cy="114934"/>
              </a:xfrm>
              <a:custGeom>
                <a:gdLst>
                  <a:gd fmla="*/ 43 w 48" name="T0"/>
                  <a:gd fmla="*/ 45 h 45" name="T1"/>
                  <a:gd fmla="*/ 48 w 48" name="T2"/>
                  <a:gd fmla="*/ 39 h 45" name="T3"/>
                  <a:gd fmla="*/ 48 w 48" name="T4"/>
                  <a:gd fmla="*/ 0 h 45" name="T5"/>
                  <a:gd fmla="*/ 0 w 48" name="T6"/>
                  <a:gd fmla="*/ 8 h 45" name="T7"/>
                  <a:gd fmla="*/ 0 w 48" name="T8"/>
                  <a:gd fmla="*/ 39 h 45" name="T9"/>
                  <a:gd fmla="*/ 6 w 48" name="T10"/>
                  <a:gd fmla="*/ 45 h 45" name="T11"/>
                  <a:gd fmla="*/ 43 w 48" name="T12"/>
                  <a:gd fmla="*/ 45 h 4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" w="48">
                    <a:moveTo>
                      <a:pt x="43" y="45"/>
                    </a:moveTo>
                    <a:cubicBezTo>
                      <a:pt x="46" y="45"/>
                      <a:pt x="48" y="42"/>
                      <a:pt x="48" y="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5"/>
                      <a:pt x="12" y="7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2"/>
                      <a:pt x="3" y="45"/>
                      <a:pt x="6" y="45"/>
                    </a:cubicBezTo>
                    <a:lnTo>
                      <a:pt x="4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Freeform 132"/>
              <p:cNvSpPr/>
              <p:nvPr/>
            </p:nvSpPr>
            <p:spPr bwMode="auto">
              <a:xfrm>
                <a:off x="6557403" y="4299411"/>
                <a:ext cx="122524" cy="165896"/>
              </a:xfrm>
              <a:custGeom>
                <a:gdLst>
                  <a:gd fmla="*/ 43 w 48" name="T0"/>
                  <a:gd fmla="*/ 65 h 65" name="T1"/>
                  <a:gd fmla="*/ 48 w 48" name="T2"/>
                  <a:gd fmla="*/ 59 h 65" name="T3"/>
                  <a:gd fmla="*/ 48 w 48" name="T4"/>
                  <a:gd fmla="*/ 0 h 65" name="T5"/>
                  <a:gd fmla="*/ 44 w 48" name="T6"/>
                  <a:gd fmla="*/ 2 h 65" name="T7"/>
                  <a:gd fmla="*/ 0 w 48" name="T8"/>
                  <a:gd fmla="*/ 16 h 65" name="T9"/>
                  <a:gd fmla="*/ 0 w 48" name="T10"/>
                  <a:gd fmla="*/ 59 h 65" name="T11"/>
                  <a:gd fmla="*/ 6 w 48" name="T12"/>
                  <a:gd fmla="*/ 65 h 65" name="T13"/>
                  <a:gd fmla="*/ 43 w 48" name="T14"/>
                  <a:gd fmla="*/ 65 h 6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5" w="48">
                    <a:moveTo>
                      <a:pt x="43" y="65"/>
                    </a:moveTo>
                    <a:cubicBezTo>
                      <a:pt x="46" y="65"/>
                      <a:pt x="48" y="62"/>
                      <a:pt x="48" y="5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"/>
                      <a:pt x="46" y="1"/>
                      <a:pt x="44" y="2"/>
                    </a:cubicBezTo>
                    <a:cubicBezTo>
                      <a:pt x="29" y="8"/>
                      <a:pt x="14" y="13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lnTo>
                      <a:pt x="43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Freeform 133"/>
              <p:cNvSpPr/>
              <p:nvPr/>
            </p:nvSpPr>
            <p:spPr bwMode="auto">
              <a:xfrm>
                <a:off x="6715709" y="4219174"/>
                <a:ext cx="123608" cy="246133"/>
              </a:xfrm>
              <a:custGeom>
                <a:gdLst>
                  <a:gd fmla="*/ 43 w 48" name="T0"/>
                  <a:gd fmla="*/ 96 h 96" name="T1"/>
                  <a:gd fmla="*/ 48 w 48" name="T2"/>
                  <a:gd fmla="*/ 90 h 96" name="T3"/>
                  <a:gd fmla="*/ 48 w 48" name="T4"/>
                  <a:gd fmla="*/ 0 h 96" name="T5"/>
                  <a:gd fmla="*/ 0 w 48" name="T6"/>
                  <a:gd fmla="*/ 25 h 96" name="T7"/>
                  <a:gd fmla="*/ 0 w 48" name="T8"/>
                  <a:gd fmla="*/ 90 h 96" name="T9"/>
                  <a:gd fmla="*/ 6 w 48" name="T10"/>
                  <a:gd fmla="*/ 96 h 96" name="T11"/>
                  <a:gd fmla="*/ 43 w 48" name="T12"/>
                  <a:gd fmla="*/ 96 h 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6" w="48">
                    <a:moveTo>
                      <a:pt x="43" y="96"/>
                    </a:moveTo>
                    <a:cubicBezTo>
                      <a:pt x="46" y="96"/>
                      <a:pt x="48" y="93"/>
                      <a:pt x="48" y="9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10"/>
                      <a:pt x="17" y="18"/>
                      <a:pt x="0" y="2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3" y="96"/>
                      <a:pt x="6" y="96"/>
                    </a:cubicBezTo>
                    <a:lnTo>
                      <a:pt x="43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Freeform 134"/>
              <p:cNvSpPr/>
              <p:nvPr/>
            </p:nvSpPr>
            <p:spPr bwMode="auto">
              <a:xfrm>
                <a:off x="6875099" y="4100987"/>
                <a:ext cx="123608" cy="364319"/>
              </a:xfrm>
              <a:custGeom>
                <a:gdLst>
                  <a:gd fmla="*/ 43 w 48" name="T0"/>
                  <a:gd fmla="*/ 142 h 142" name="T1"/>
                  <a:gd fmla="*/ 48 w 48" name="T2"/>
                  <a:gd fmla="*/ 136 h 142" name="T3"/>
                  <a:gd fmla="*/ 48 w 48" name="T4"/>
                  <a:gd fmla="*/ 0 h 142" name="T5"/>
                  <a:gd fmla="*/ 32 w 48" name="T6"/>
                  <a:gd fmla="*/ 14 h 142" name="T7"/>
                  <a:gd fmla="*/ 0 w 48" name="T8"/>
                  <a:gd fmla="*/ 37 h 142" name="T9"/>
                  <a:gd fmla="*/ 0 w 48" name="T10"/>
                  <a:gd fmla="*/ 136 h 142" name="T11"/>
                  <a:gd fmla="*/ 6 w 48" name="T12"/>
                  <a:gd fmla="*/ 142 h 142" name="T13"/>
                  <a:gd fmla="*/ 43 w 48" name="T14"/>
                  <a:gd fmla="*/ 142 h 14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2" w="48">
                    <a:moveTo>
                      <a:pt x="43" y="142"/>
                    </a:moveTo>
                    <a:cubicBezTo>
                      <a:pt x="46" y="142"/>
                      <a:pt x="48" y="139"/>
                      <a:pt x="48" y="13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3" y="5"/>
                      <a:pt x="37" y="10"/>
                      <a:pt x="32" y="14"/>
                    </a:cubicBezTo>
                    <a:cubicBezTo>
                      <a:pt x="21" y="23"/>
                      <a:pt x="11" y="30"/>
                      <a:pt x="0" y="37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3" y="142"/>
                      <a:pt x="6" y="142"/>
                    </a:cubicBezTo>
                    <a:lnTo>
                      <a:pt x="43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Freeform 135"/>
              <p:cNvSpPr/>
              <p:nvPr/>
            </p:nvSpPr>
            <p:spPr bwMode="auto">
              <a:xfrm>
                <a:off x="7034488" y="3927502"/>
                <a:ext cx="122524" cy="537805"/>
              </a:xfrm>
              <a:custGeom>
                <a:gdLst>
                  <a:gd fmla="*/ 43 w 48" name="T0"/>
                  <a:gd fmla="*/ 210 h 210" name="T1"/>
                  <a:gd fmla="*/ 48 w 48" name="T2"/>
                  <a:gd fmla="*/ 204 h 210" name="T3"/>
                  <a:gd fmla="*/ 48 w 48" name="T4"/>
                  <a:gd fmla="*/ 0 h 210" name="T5"/>
                  <a:gd fmla="*/ 0 w 48" name="T6"/>
                  <a:gd fmla="*/ 56 h 210" name="T7"/>
                  <a:gd fmla="*/ 0 w 48" name="T8"/>
                  <a:gd fmla="*/ 204 h 210" name="T9"/>
                  <a:gd fmla="*/ 6 w 48" name="T10"/>
                  <a:gd fmla="*/ 210 h 210" name="T11"/>
                  <a:gd fmla="*/ 43 w 48" name="T12"/>
                  <a:gd fmla="*/ 210 h 2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0" w="48">
                    <a:moveTo>
                      <a:pt x="43" y="210"/>
                    </a:moveTo>
                    <a:cubicBezTo>
                      <a:pt x="46" y="210"/>
                      <a:pt x="48" y="207"/>
                      <a:pt x="48" y="20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20"/>
                      <a:pt x="17" y="39"/>
                      <a:pt x="0" y="56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7"/>
                      <a:pt x="3" y="210"/>
                      <a:pt x="6" y="210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Freeform 136"/>
              <p:cNvSpPr/>
              <p:nvPr/>
            </p:nvSpPr>
            <p:spPr bwMode="auto">
              <a:xfrm>
                <a:off x="6343800" y="3747511"/>
                <a:ext cx="903209" cy="587682"/>
              </a:xfrm>
              <a:custGeom>
                <a:gdLst>
                  <a:gd fmla="*/ 350 w 352" name="T0"/>
                  <a:gd fmla="*/ 58 h 229" name="T1"/>
                  <a:gd fmla="*/ 335 w 352" name="T2"/>
                  <a:gd fmla="*/ 8 h 229" name="T3"/>
                  <a:gd fmla="*/ 322 w 352" name="T4"/>
                  <a:gd fmla="*/ 2 h 229" name="T5"/>
                  <a:gd fmla="*/ 273 w 352" name="T6"/>
                  <a:gd fmla="*/ 17 h 229" name="T7"/>
                  <a:gd fmla="*/ 266 w 352" name="T8"/>
                  <a:gd fmla="*/ 30 h 229" name="T9"/>
                  <a:gd fmla="*/ 279 w 352" name="T10"/>
                  <a:gd fmla="*/ 36 h 229" name="T11"/>
                  <a:gd fmla="*/ 304 w 352" name="T12"/>
                  <a:gd fmla="*/ 29 h 229" name="T13"/>
                  <a:gd fmla="*/ 219 w 352" name="T14"/>
                  <a:gd fmla="*/ 121 h 229" name="T15"/>
                  <a:gd fmla="*/ 71 w 352" name="T16"/>
                  <a:gd fmla="*/ 194 h 229" name="T17"/>
                  <a:gd fmla="*/ 0 w 352" name="T18"/>
                  <a:gd fmla="*/ 205 h 229" name="T19"/>
                  <a:gd fmla="*/ 0 w 352" name="T20"/>
                  <a:gd fmla="*/ 205 h 229" name="T21"/>
                  <a:gd fmla="*/ 0 w 352" name="T22"/>
                  <a:gd fmla="*/ 229 h 229" name="T23"/>
                  <a:gd fmla="*/ 0 w 352" name="T24"/>
                  <a:gd fmla="*/ 229 h 229" name="T25"/>
                  <a:gd fmla="*/ 125 w 352" name="T26"/>
                  <a:gd fmla="*/ 202 h 229" name="T27"/>
                  <a:gd fmla="*/ 234 w 352" name="T28"/>
                  <a:gd fmla="*/ 139 h 229" name="T29"/>
                  <a:gd fmla="*/ 324 w 352" name="T30"/>
                  <a:gd fmla="*/ 41 h 229" name="T31"/>
                  <a:gd fmla="*/ 331 w 352" name="T32"/>
                  <a:gd fmla="*/ 64 h 229" name="T33"/>
                  <a:gd fmla="*/ 344 w 352" name="T34"/>
                  <a:gd fmla="*/ 70 h 229" name="T35"/>
                  <a:gd fmla="*/ 350 w 352" name="T36"/>
                  <a:gd fmla="*/ 58 h 22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29" w="352">
                    <a:moveTo>
                      <a:pt x="350" y="58"/>
                    </a:moveTo>
                    <a:cubicBezTo>
                      <a:pt x="335" y="8"/>
                      <a:pt x="335" y="8"/>
                      <a:pt x="335" y="8"/>
                    </a:cubicBezTo>
                    <a:cubicBezTo>
                      <a:pt x="333" y="3"/>
                      <a:pt x="327" y="0"/>
                      <a:pt x="322" y="2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68" y="19"/>
                      <a:pt x="265" y="25"/>
                      <a:pt x="266" y="30"/>
                    </a:cubicBezTo>
                    <a:cubicBezTo>
                      <a:pt x="268" y="35"/>
                      <a:pt x="274" y="38"/>
                      <a:pt x="279" y="36"/>
                    </a:cubicBezTo>
                    <a:cubicBezTo>
                      <a:pt x="304" y="29"/>
                      <a:pt x="304" y="29"/>
                      <a:pt x="304" y="29"/>
                    </a:cubicBezTo>
                    <a:cubicBezTo>
                      <a:pt x="278" y="67"/>
                      <a:pt x="249" y="97"/>
                      <a:pt x="219" y="121"/>
                    </a:cubicBezTo>
                    <a:cubicBezTo>
                      <a:pt x="166" y="163"/>
                      <a:pt x="112" y="184"/>
                      <a:pt x="71" y="194"/>
                    </a:cubicBezTo>
                    <a:cubicBezTo>
                      <a:pt x="29" y="205"/>
                      <a:pt x="1" y="205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3" y="229"/>
                      <a:pt x="56" y="229"/>
                      <a:pt x="125" y="202"/>
                    </a:cubicBezTo>
                    <a:cubicBezTo>
                      <a:pt x="159" y="189"/>
                      <a:pt x="197" y="169"/>
                      <a:pt x="234" y="139"/>
                    </a:cubicBezTo>
                    <a:cubicBezTo>
                      <a:pt x="265" y="114"/>
                      <a:pt x="296" y="82"/>
                      <a:pt x="324" y="41"/>
                    </a:cubicBezTo>
                    <a:cubicBezTo>
                      <a:pt x="331" y="64"/>
                      <a:pt x="331" y="64"/>
                      <a:pt x="331" y="64"/>
                    </a:cubicBezTo>
                    <a:cubicBezTo>
                      <a:pt x="333" y="69"/>
                      <a:pt x="339" y="72"/>
                      <a:pt x="344" y="70"/>
                    </a:cubicBezTo>
                    <a:cubicBezTo>
                      <a:pt x="349" y="69"/>
                      <a:pt x="352" y="63"/>
                      <a:pt x="35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Freeform 137"/>
              <p:cNvSpPr/>
              <p:nvPr/>
            </p:nvSpPr>
            <p:spPr bwMode="auto">
              <a:xfrm>
                <a:off x="6375243" y="3837506"/>
                <a:ext cx="217941" cy="353477"/>
              </a:xfrm>
              <a:custGeom>
                <a:gdLst>
                  <a:gd fmla="*/ 57 w 85" name="T0"/>
                  <a:gd fmla="*/ 104 h 138" name="T1"/>
                  <a:gd fmla="*/ 45 w 85" name="T2"/>
                  <a:gd fmla="*/ 108 h 138" name="T3"/>
                  <a:gd fmla="*/ 30 w 85" name="T4"/>
                  <a:gd fmla="*/ 105 h 138" name="T5"/>
                  <a:gd fmla="*/ 20 w 85" name="T6"/>
                  <a:gd fmla="*/ 100 h 138" name="T7"/>
                  <a:gd fmla="*/ 19 w 85" name="T8"/>
                  <a:gd fmla="*/ 98 h 138" name="T9"/>
                  <a:gd fmla="*/ 19 w 85" name="T10"/>
                  <a:gd fmla="*/ 98 h 138" name="T11"/>
                  <a:gd fmla="*/ 19 w 85" name="T12"/>
                  <a:gd fmla="*/ 98 h 138" name="T13"/>
                  <a:gd fmla="*/ 19 w 85" name="T14"/>
                  <a:gd fmla="*/ 97 h 138" name="T15"/>
                  <a:gd fmla="*/ 13 w 85" name="T16"/>
                  <a:gd fmla="*/ 94 h 138" name="T17"/>
                  <a:gd fmla="*/ 3 w 85" name="T18"/>
                  <a:gd fmla="*/ 101 h 138" name="T19"/>
                  <a:gd fmla="*/ 3 w 85" name="T20"/>
                  <a:gd fmla="*/ 109 h 138" name="T21"/>
                  <a:gd fmla="*/ 33 w 85" name="T22"/>
                  <a:gd fmla="*/ 125 h 138" name="T23"/>
                  <a:gd fmla="*/ 33 w 85" name="T24"/>
                  <a:gd fmla="*/ 135 h 138" name="T25"/>
                  <a:gd fmla="*/ 36 w 85" name="T26"/>
                  <a:gd fmla="*/ 138 h 138" name="T27"/>
                  <a:gd fmla="*/ 46 w 85" name="T28"/>
                  <a:gd fmla="*/ 138 h 138" name="T29"/>
                  <a:gd fmla="*/ 49 w 85" name="T30"/>
                  <a:gd fmla="*/ 135 h 138" name="T31"/>
                  <a:gd fmla="*/ 49 w 85" name="T32"/>
                  <a:gd fmla="*/ 126 h 138" name="T33"/>
                  <a:gd fmla="*/ 72 w 85" name="T34"/>
                  <a:gd fmla="*/ 118 h 138" name="T35"/>
                  <a:gd fmla="*/ 81 w 85" name="T36"/>
                  <a:gd fmla="*/ 86 h 138" name="T37"/>
                  <a:gd fmla="*/ 49 w 85" name="T38"/>
                  <a:gd fmla="*/ 62 h 138" name="T39"/>
                  <a:gd fmla="*/ 47 w 85" name="T40"/>
                  <a:gd fmla="*/ 61 h 138" name="T41"/>
                  <a:gd fmla="*/ 35 w 85" name="T42"/>
                  <a:gd fmla="*/ 56 h 138" name="T43"/>
                  <a:gd fmla="*/ 34 w 85" name="T44"/>
                  <a:gd fmla="*/ 56 h 138" name="T45"/>
                  <a:gd fmla="*/ 25 w 85" name="T46"/>
                  <a:gd fmla="*/ 49 h 138" name="T47"/>
                  <a:gd fmla="*/ 27 w 85" name="T48"/>
                  <a:gd fmla="*/ 36 h 138" name="T49"/>
                  <a:gd fmla="*/ 41 w 85" name="T50"/>
                  <a:gd fmla="*/ 31 h 138" name="T51"/>
                  <a:gd fmla="*/ 51 w 85" name="T52"/>
                  <a:gd fmla="*/ 32 h 138" name="T53"/>
                  <a:gd fmla="*/ 61 w 85" name="T54"/>
                  <a:gd fmla="*/ 39 h 138" name="T55"/>
                  <a:gd fmla="*/ 62 w 85" name="T56"/>
                  <a:gd fmla="*/ 40 h 138" name="T57"/>
                  <a:gd fmla="*/ 62 w 85" name="T58"/>
                  <a:gd fmla="*/ 40 h 138" name="T59"/>
                  <a:gd fmla="*/ 62 w 85" name="T60"/>
                  <a:gd fmla="*/ 41 h 138" name="T61"/>
                  <a:gd fmla="*/ 68 w 85" name="T62"/>
                  <a:gd fmla="*/ 44 h 138" name="T63"/>
                  <a:gd fmla="*/ 78 w 85" name="T64"/>
                  <a:gd fmla="*/ 38 h 138" name="T65"/>
                  <a:gd fmla="*/ 78 w 85" name="T66"/>
                  <a:gd fmla="*/ 29 h 138" name="T67"/>
                  <a:gd fmla="*/ 56 w 85" name="T68"/>
                  <a:gd fmla="*/ 14 h 138" name="T69"/>
                  <a:gd fmla="*/ 49 w 85" name="T70"/>
                  <a:gd fmla="*/ 13 h 138" name="T71"/>
                  <a:gd fmla="*/ 49 w 85" name="T72"/>
                  <a:gd fmla="*/ 3 h 138" name="T73"/>
                  <a:gd fmla="*/ 46 w 85" name="T74"/>
                  <a:gd fmla="*/ 0 h 138" name="T75"/>
                  <a:gd fmla="*/ 36 w 85" name="T76"/>
                  <a:gd fmla="*/ 0 h 138" name="T77"/>
                  <a:gd fmla="*/ 33 w 85" name="T78"/>
                  <a:gd fmla="*/ 3 h 138" name="T79"/>
                  <a:gd fmla="*/ 33 w 85" name="T80"/>
                  <a:gd fmla="*/ 13 h 138" name="T81"/>
                  <a:gd fmla="*/ 12 w 85" name="T82"/>
                  <a:gd fmla="*/ 24 h 138" name="T83"/>
                  <a:gd fmla="*/ 5 w 85" name="T84"/>
                  <a:gd fmla="*/ 56 h 138" name="T85"/>
                  <a:gd fmla="*/ 17 w 85" name="T86"/>
                  <a:gd fmla="*/ 68 h 138" name="T87"/>
                  <a:gd fmla="*/ 47 w 85" name="T88"/>
                  <a:gd fmla="*/ 83 h 138" name="T89"/>
                  <a:gd fmla="*/ 51 w 85" name="T90"/>
                  <a:gd fmla="*/ 85 h 138" name="T91"/>
                  <a:gd fmla="*/ 59 w 85" name="T92"/>
                  <a:gd fmla="*/ 92 h 138" name="T93"/>
                  <a:gd fmla="*/ 57 w 85" name="T94"/>
                  <a:gd fmla="*/ 104 h 13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8" w="85">
                    <a:moveTo>
                      <a:pt x="57" y="104"/>
                    </a:moveTo>
                    <a:cubicBezTo>
                      <a:pt x="54" y="107"/>
                      <a:pt x="50" y="108"/>
                      <a:pt x="45" y="108"/>
                    </a:cubicBezTo>
                    <a:cubicBezTo>
                      <a:pt x="40" y="108"/>
                      <a:pt x="35" y="107"/>
                      <a:pt x="30" y="105"/>
                    </a:cubicBezTo>
                    <a:cubicBezTo>
                      <a:pt x="27" y="104"/>
                      <a:pt x="23" y="102"/>
                      <a:pt x="20" y="100"/>
                    </a:cubicBezTo>
                    <a:cubicBezTo>
                      <a:pt x="20" y="99"/>
                      <a:pt x="20" y="99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7" y="95"/>
                      <a:pt x="15" y="94"/>
                      <a:pt x="13" y="94"/>
                    </a:cubicBezTo>
                    <a:cubicBezTo>
                      <a:pt x="9" y="94"/>
                      <a:pt x="5" y="97"/>
                      <a:pt x="3" y="101"/>
                    </a:cubicBezTo>
                    <a:cubicBezTo>
                      <a:pt x="1" y="104"/>
                      <a:pt x="1" y="107"/>
                      <a:pt x="3" y="109"/>
                    </a:cubicBezTo>
                    <a:cubicBezTo>
                      <a:pt x="8" y="118"/>
                      <a:pt x="21" y="123"/>
                      <a:pt x="33" y="12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37"/>
                      <a:pt x="35" y="138"/>
                      <a:pt x="3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9" y="137"/>
                      <a:pt x="49" y="135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59" y="125"/>
                      <a:pt x="67" y="122"/>
                      <a:pt x="72" y="118"/>
                    </a:cubicBezTo>
                    <a:cubicBezTo>
                      <a:pt x="81" y="109"/>
                      <a:pt x="85" y="97"/>
                      <a:pt x="81" y="86"/>
                    </a:cubicBezTo>
                    <a:cubicBezTo>
                      <a:pt x="77" y="74"/>
                      <a:pt x="61" y="67"/>
                      <a:pt x="49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3" y="59"/>
                      <a:pt x="37" y="57"/>
                      <a:pt x="35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0" y="54"/>
                      <a:pt x="27" y="52"/>
                      <a:pt x="25" y="49"/>
                    </a:cubicBezTo>
                    <a:cubicBezTo>
                      <a:pt x="23" y="45"/>
                      <a:pt x="23" y="39"/>
                      <a:pt x="27" y="36"/>
                    </a:cubicBezTo>
                    <a:cubicBezTo>
                      <a:pt x="32" y="32"/>
                      <a:pt x="37" y="31"/>
                      <a:pt x="41" y="31"/>
                    </a:cubicBezTo>
                    <a:cubicBezTo>
                      <a:pt x="44" y="31"/>
                      <a:pt x="48" y="31"/>
                      <a:pt x="51" y="32"/>
                    </a:cubicBezTo>
                    <a:cubicBezTo>
                      <a:pt x="54" y="33"/>
                      <a:pt x="58" y="36"/>
                      <a:pt x="61" y="39"/>
                    </a:cubicBezTo>
                    <a:cubicBezTo>
                      <a:pt x="61" y="39"/>
                      <a:pt x="61" y="39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4" y="43"/>
                      <a:pt x="66" y="44"/>
                      <a:pt x="68" y="44"/>
                    </a:cubicBezTo>
                    <a:cubicBezTo>
                      <a:pt x="72" y="44"/>
                      <a:pt x="76" y="41"/>
                      <a:pt x="78" y="38"/>
                    </a:cubicBezTo>
                    <a:cubicBezTo>
                      <a:pt x="80" y="35"/>
                      <a:pt x="80" y="32"/>
                      <a:pt x="78" y="29"/>
                    </a:cubicBezTo>
                    <a:cubicBezTo>
                      <a:pt x="74" y="22"/>
                      <a:pt x="64" y="17"/>
                      <a:pt x="56" y="14"/>
                    </a:cubicBezTo>
                    <a:cubicBezTo>
                      <a:pt x="54" y="14"/>
                      <a:pt x="51" y="13"/>
                      <a:pt x="49" y="1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3" y="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25" y="15"/>
                      <a:pt x="17" y="18"/>
                      <a:pt x="12" y="24"/>
                    </a:cubicBezTo>
                    <a:cubicBezTo>
                      <a:pt x="3" y="32"/>
                      <a:pt x="0" y="45"/>
                      <a:pt x="5" y="56"/>
                    </a:cubicBezTo>
                    <a:cubicBezTo>
                      <a:pt x="8" y="62"/>
                      <a:pt x="12" y="66"/>
                      <a:pt x="17" y="68"/>
                    </a:cubicBezTo>
                    <a:cubicBezTo>
                      <a:pt x="20" y="70"/>
                      <a:pt x="38" y="79"/>
                      <a:pt x="47" y="83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5" y="87"/>
                      <a:pt x="58" y="89"/>
                      <a:pt x="59" y="92"/>
                    </a:cubicBezTo>
                    <a:cubicBezTo>
                      <a:pt x="61" y="96"/>
                      <a:pt x="60" y="102"/>
                      <a:pt x="5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8062201" y="4560896"/>
              <a:ext cx="300352" cy="258999"/>
              <a:chOff x="3548515" y="964154"/>
              <a:chExt cx="897787" cy="774179"/>
            </a:xfrm>
            <a:solidFill>
              <a:schemeClr val="accent2"/>
            </a:solidFill>
          </p:grpSpPr>
          <p:sp>
            <p:nvSpPr>
              <p:cNvPr id="444" name="Freeform 222"/>
              <p:cNvSpPr/>
              <p:nvPr/>
            </p:nvSpPr>
            <p:spPr bwMode="auto">
              <a:xfrm>
                <a:off x="3548515" y="964154"/>
                <a:ext cx="897787" cy="774179"/>
              </a:xfrm>
              <a:custGeom>
                <a:gdLst>
                  <a:gd fmla="*/ 28 w 828" name="T0"/>
                  <a:gd fmla="*/ 686 h 714" name="T1"/>
                  <a:gd fmla="*/ 28 w 828" name="T2"/>
                  <a:gd fmla="*/ 605 h 714" name="T3"/>
                  <a:gd fmla="*/ 66 w 828" name="T4"/>
                  <a:gd fmla="*/ 605 h 714" name="T5"/>
                  <a:gd fmla="*/ 66 w 828" name="T6"/>
                  <a:gd fmla="*/ 577 h 714" name="T7"/>
                  <a:gd fmla="*/ 28 w 828" name="T8"/>
                  <a:gd fmla="*/ 577 h 714" name="T9"/>
                  <a:gd fmla="*/ 28 w 828" name="T10"/>
                  <a:gd fmla="*/ 435 h 714" name="T11"/>
                  <a:gd fmla="*/ 66 w 828" name="T12"/>
                  <a:gd fmla="*/ 435 h 714" name="T13"/>
                  <a:gd fmla="*/ 66 w 828" name="T14"/>
                  <a:gd fmla="*/ 407 h 714" name="T15"/>
                  <a:gd fmla="*/ 28 w 828" name="T16"/>
                  <a:gd fmla="*/ 407 h 714" name="T17"/>
                  <a:gd fmla="*/ 28 w 828" name="T18"/>
                  <a:gd fmla="*/ 265 h 714" name="T19"/>
                  <a:gd fmla="*/ 66 w 828" name="T20"/>
                  <a:gd fmla="*/ 265 h 714" name="T21"/>
                  <a:gd fmla="*/ 66 w 828" name="T22"/>
                  <a:gd fmla="*/ 236 h 714" name="T23"/>
                  <a:gd fmla="*/ 28 w 828" name="T24"/>
                  <a:gd fmla="*/ 236 h 714" name="T25"/>
                  <a:gd fmla="*/ 28 w 828" name="T26"/>
                  <a:gd fmla="*/ 94 h 714" name="T27"/>
                  <a:gd fmla="*/ 66 w 828" name="T28"/>
                  <a:gd fmla="*/ 94 h 714" name="T29"/>
                  <a:gd fmla="*/ 66 w 828" name="T30"/>
                  <a:gd fmla="*/ 66 h 714" name="T31"/>
                  <a:gd fmla="*/ 28 w 828" name="T32"/>
                  <a:gd fmla="*/ 66 h 714" name="T33"/>
                  <a:gd fmla="*/ 28 w 828" name="T34"/>
                  <a:gd fmla="*/ 0 h 714" name="T35"/>
                  <a:gd fmla="*/ 0 w 828" name="T36"/>
                  <a:gd fmla="*/ 0 h 714" name="T37"/>
                  <a:gd fmla="*/ 0 w 828" name="T38"/>
                  <a:gd fmla="*/ 714 h 714" name="T39"/>
                  <a:gd fmla="*/ 828 w 828" name="T40"/>
                  <a:gd fmla="*/ 714 h 714" name="T41"/>
                  <a:gd fmla="*/ 828 w 828" name="T42"/>
                  <a:gd fmla="*/ 686 h 714" name="T43"/>
                  <a:gd fmla="*/ 28 w 828" name="T44"/>
                  <a:gd fmla="*/ 686 h 71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714" w="827">
                    <a:moveTo>
                      <a:pt x="28" y="686"/>
                    </a:moveTo>
                    <a:lnTo>
                      <a:pt x="28" y="605"/>
                    </a:lnTo>
                    <a:lnTo>
                      <a:pt x="66" y="605"/>
                    </a:lnTo>
                    <a:lnTo>
                      <a:pt x="66" y="577"/>
                    </a:lnTo>
                    <a:lnTo>
                      <a:pt x="28" y="577"/>
                    </a:lnTo>
                    <a:lnTo>
                      <a:pt x="28" y="435"/>
                    </a:lnTo>
                    <a:lnTo>
                      <a:pt x="66" y="435"/>
                    </a:lnTo>
                    <a:lnTo>
                      <a:pt x="66" y="407"/>
                    </a:lnTo>
                    <a:lnTo>
                      <a:pt x="28" y="407"/>
                    </a:lnTo>
                    <a:lnTo>
                      <a:pt x="28" y="265"/>
                    </a:lnTo>
                    <a:lnTo>
                      <a:pt x="66" y="265"/>
                    </a:lnTo>
                    <a:lnTo>
                      <a:pt x="66" y="236"/>
                    </a:lnTo>
                    <a:lnTo>
                      <a:pt x="28" y="236"/>
                    </a:lnTo>
                    <a:lnTo>
                      <a:pt x="28" y="94"/>
                    </a:lnTo>
                    <a:lnTo>
                      <a:pt x="66" y="94"/>
                    </a:lnTo>
                    <a:lnTo>
                      <a:pt x="66" y="66"/>
                    </a:lnTo>
                    <a:lnTo>
                      <a:pt x="28" y="6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714"/>
                    </a:lnTo>
                    <a:lnTo>
                      <a:pt x="828" y="714"/>
                    </a:lnTo>
                    <a:lnTo>
                      <a:pt x="828" y="686"/>
                    </a:lnTo>
                    <a:lnTo>
                      <a:pt x="28" y="6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Freeform 223"/>
              <p:cNvSpPr/>
              <p:nvPr/>
            </p:nvSpPr>
            <p:spPr bwMode="auto">
              <a:xfrm>
                <a:off x="3681882" y="1381603"/>
                <a:ext cx="125777" cy="303599"/>
              </a:xfrm>
              <a:custGeom>
                <a:gdLst>
                  <a:gd fmla="*/ 6 w 49" name="T0"/>
                  <a:gd fmla="*/ 118 h 118" name="T1"/>
                  <a:gd fmla="*/ 43 w 49" name="T2"/>
                  <a:gd fmla="*/ 118 h 118" name="T3"/>
                  <a:gd fmla="*/ 49 w 49" name="T4"/>
                  <a:gd fmla="*/ 112 h 118" name="T5"/>
                  <a:gd fmla="*/ 49 w 49" name="T6"/>
                  <a:gd fmla="*/ 6 h 118" name="T7"/>
                  <a:gd fmla="*/ 43 w 49" name="T8"/>
                  <a:gd fmla="*/ 0 h 118" name="T9"/>
                  <a:gd fmla="*/ 6 w 49" name="T10"/>
                  <a:gd fmla="*/ 0 h 118" name="T11"/>
                  <a:gd fmla="*/ 0 w 49" name="T12"/>
                  <a:gd fmla="*/ 6 h 118" name="T13"/>
                  <a:gd fmla="*/ 0 w 49" name="T14"/>
                  <a:gd fmla="*/ 112 h 118" name="T15"/>
                  <a:gd fmla="*/ 6 w 49" name="T16"/>
                  <a:gd fmla="*/ 118 h 1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8" w="49">
                    <a:moveTo>
                      <a:pt x="6" y="118"/>
                    </a:moveTo>
                    <a:cubicBezTo>
                      <a:pt x="43" y="118"/>
                      <a:pt x="43" y="118"/>
                      <a:pt x="43" y="118"/>
                    </a:cubicBezTo>
                    <a:cubicBezTo>
                      <a:pt x="46" y="118"/>
                      <a:pt x="49" y="115"/>
                      <a:pt x="49" y="112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3" y="118"/>
                      <a:pt x="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Freeform 224"/>
              <p:cNvSpPr/>
              <p:nvPr/>
            </p:nvSpPr>
            <p:spPr bwMode="auto">
              <a:xfrm>
                <a:off x="3879222" y="1274259"/>
                <a:ext cx="123608" cy="410944"/>
              </a:xfrm>
              <a:custGeom>
                <a:gdLst>
                  <a:gd fmla="*/ 5 w 48" name="T0"/>
                  <a:gd fmla="*/ 160 h 160" name="T1"/>
                  <a:gd fmla="*/ 43 w 48" name="T2"/>
                  <a:gd fmla="*/ 160 h 160" name="T3"/>
                  <a:gd fmla="*/ 48 w 48" name="T4"/>
                  <a:gd fmla="*/ 154 h 160" name="T5"/>
                  <a:gd fmla="*/ 48 w 48" name="T6"/>
                  <a:gd fmla="*/ 6 h 160" name="T7"/>
                  <a:gd fmla="*/ 43 w 48" name="T8"/>
                  <a:gd fmla="*/ 0 h 160" name="T9"/>
                  <a:gd fmla="*/ 5 w 48" name="T10"/>
                  <a:gd fmla="*/ 0 h 160" name="T11"/>
                  <a:gd fmla="*/ 0 w 48" name="T12"/>
                  <a:gd fmla="*/ 6 h 160" name="T13"/>
                  <a:gd fmla="*/ 0 w 48" name="T14"/>
                  <a:gd fmla="*/ 154 h 160" name="T15"/>
                  <a:gd fmla="*/ 5 w 48" name="T16"/>
                  <a:gd fmla="*/ 160 h 16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0" w="48">
                    <a:moveTo>
                      <a:pt x="5" y="160"/>
                    </a:moveTo>
                    <a:cubicBezTo>
                      <a:pt x="43" y="160"/>
                      <a:pt x="43" y="160"/>
                      <a:pt x="43" y="160"/>
                    </a:cubicBezTo>
                    <a:cubicBezTo>
                      <a:pt x="46" y="160"/>
                      <a:pt x="48" y="157"/>
                      <a:pt x="48" y="15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2"/>
                      <a:pt x="46" y="0"/>
                      <a:pt x="4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60"/>
                      <a:pt x="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Freeform 225"/>
              <p:cNvSpPr/>
              <p:nvPr/>
            </p:nvSpPr>
            <p:spPr bwMode="auto">
              <a:xfrm>
                <a:off x="4074393" y="1166915"/>
                <a:ext cx="125777" cy="518288"/>
              </a:xfrm>
              <a:custGeom>
                <a:gdLst>
                  <a:gd fmla="*/ 6 w 49" name="T0"/>
                  <a:gd fmla="*/ 202 h 202" name="T1"/>
                  <a:gd fmla="*/ 43 w 49" name="T2"/>
                  <a:gd fmla="*/ 202 h 202" name="T3"/>
                  <a:gd fmla="*/ 49 w 49" name="T4"/>
                  <a:gd fmla="*/ 196 h 202" name="T5"/>
                  <a:gd fmla="*/ 49 w 49" name="T6"/>
                  <a:gd fmla="*/ 5 h 202" name="T7"/>
                  <a:gd fmla="*/ 43 w 49" name="T8"/>
                  <a:gd fmla="*/ 0 h 202" name="T9"/>
                  <a:gd fmla="*/ 6 w 49" name="T10"/>
                  <a:gd fmla="*/ 0 h 202" name="T11"/>
                  <a:gd fmla="*/ 0 w 49" name="T12"/>
                  <a:gd fmla="*/ 5 h 202" name="T13"/>
                  <a:gd fmla="*/ 0 w 49" name="T14"/>
                  <a:gd fmla="*/ 196 h 202" name="T15"/>
                  <a:gd fmla="*/ 6 w 49" name="T16"/>
                  <a:gd fmla="*/ 202 h 20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1" w="49">
                    <a:moveTo>
                      <a:pt x="6" y="202"/>
                    </a:moveTo>
                    <a:cubicBezTo>
                      <a:pt x="43" y="202"/>
                      <a:pt x="43" y="202"/>
                      <a:pt x="43" y="202"/>
                    </a:cubicBezTo>
                    <a:cubicBezTo>
                      <a:pt x="46" y="202"/>
                      <a:pt x="49" y="199"/>
                      <a:pt x="49" y="196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99"/>
                      <a:pt x="3" y="202"/>
                      <a:pt x="6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Freeform 226"/>
              <p:cNvSpPr/>
              <p:nvPr/>
            </p:nvSpPr>
            <p:spPr bwMode="auto">
              <a:xfrm>
                <a:off x="4271732" y="1058486"/>
                <a:ext cx="125777" cy="626716"/>
              </a:xfrm>
              <a:custGeom>
                <a:gdLst>
                  <a:gd fmla="*/ 6 w 49" name="T0"/>
                  <a:gd fmla="*/ 244 h 244" name="T1"/>
                  <a:gd fmla="*/ 43 w 49" name="T2"/>
                  <a:gd fmla="*/ 244 h 244" name="T3"/>
                  <a:gd fmla="*/ 49 w 49" name="T4"/>
                  <a:gd fmla="*/ 238 h 244" name="T5"/>
                  <a:gd fmla="*/ 49 w 49" name="T6"/>
                  <a:gd fmla="*/ 5 h 244" name="T7"/>
                  <a:gd fmla="*/ 43 w 49" name="T8"/>
                  <a:gd fmla="*/ 0 h 244" name="T9"/>
                  <a:gd fmla="*/ 6 w 49" name="T10"/>
                  <a:gd fmla="*/ 0 h 244" name="T11"/>
                  <a:gd fmla="*/ 0 w 49" name="T12"/>
                  <a:gd fmla="*/ 5 h 244" name="T13"/>
                  <a:gd fmla="*/ 0 w 49" name="T14"/>
                  <a:gd fmla="*/ 238 h 244" name="T15"/>
                  <a:gd fmla="*/ 6 w 49" name="T16"/>
                  <a:gd fmla="*/ 244 h 2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4" w="49">
                    <a:moveTo>
                      <a:pt x="6" y="244"/>
                    </a:moveTo>
                    <a:cubicBezTo>
                      <a:pt x="43" y="244"/>
                      <a:pt x="43" y="244"/>
                      <a:pt x="43" y="244"/>
                    </a:cubicBezTo>
                    <a:cubicBezTo>
                      <a:pt x="46" y="244"/>
                      <a:pt x="49" y="241"/>
                      <a:pt x="49" y="23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4"/>
                      <a:pt x="6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9" name="组合 448"/>
            <p:cNvGrpSpPr/>
            <p:nvPr/>
          </p:nvGrpSpPr>
          <p:grpSpPr>
            <a:xfrm>
              <a:off x="10240844" y="3302449"/>
              <a:ext cx="300352" cy="257548"/>
              <a:chOff x="3546346" y="2339026"/>
              <a:chExt cx="897787" cy="769842"/>
            </a:xfrm>
            <a:solidFill>
              <a:schemeClr val="accent3"/>
            </a:solidFill>
          </p:grpSpPr>
          <p:sp>
            <p:nvSpPr>
              <p:cNvPr id="450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gdLst>
                  <a:gd fmla="*/ 6 w 49" name="T0"/>
                  <a:gd fmla="*/ 82 h 82" name="T1"/>
                  <a:gd fmla="*/ 43 w 49" name="T2"/>
                  <a:gd fmla="*/ 82 h 82" name="T3"/>
                  <a:gd fmla="*/ 49 w 49" name="T4"/>
                  <a:gd fmla="*/ 76 h 82" name="T5"/>
                  <a:gd fmla="*/ 49 w 49" name="T6"/>
                  <a:gd fmla="*/ 0 h 82" name="T7"/>
                  <a:gd fmla="*/ 0 w 49" name="T8"/>
                  <a:gd fmla="*/ 49 h 82" name="T9"/>
                  <a:gd fmla="*/ 0 w 49" name="T10"/>
                  <a:gd fmla="*/ 76 h 82" name="T11"/>
                  <a:gd fmla="*/ 6 w 49" name="T12"/>
                  <a:gd fmla="*/ 82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49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gdLst>
                  <a:gd fmla="*/ 5 w 48" name="T0"/>
                  <a:gd fmla="*/ 145 h 145" name="T1"/>
                  <a:gd fmla="*/ 43 w 48" name="T2"/>
                  <a:gd fmla="*/ 145 h 145" name="T3"/>
                  <a:gd fmla="*/ 48 w 48" name="T4"/>
                  <a:gd fmla="*/ 139 h 145" name="T5"/>
                  <a:gd fmla="*/ 48 w 48" name="T6"/>
                  <a:gd fmla="*/ 0 h 145" name="T7"/>
                  <a:gd fmla="*/ 0 w 48" name="T8"/>
                  <a:gd fmla="*/ 49 h 145" name="T9"/>
                  <a:gd fmla="*/ 0 w 48" name="T10"/>
                  <a:gd fmla="*/ 139 h 145" name="T11"/>
                  <a:gd fmla="*/ 5 w 48" name="T12"/>
                  <a:gd fmla="*/ 145 h 14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5" w="48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gdLst>
                  <a:gd fmla="*/ 22 w 49" name="T0"/>
                  <a:gd fmla="*/ 22 h 133" name="T1"/>
                  <a:gd fmla="*/ 0 w 49" name="T2"/>
                  <a:gd fmla="*/ 0 h 133" name="T3"/>
                  <a:gd fmla="*/ 0 w 49" name="T4"/>
                  <a:gd fmla="*/ 127 h 133" name="T5"/>
                  <a:gd fmla="*/ 6 w 49" name="T6"/>
                  <a:gd fmla="*/ 133 h 133" name="T7"/>
                  <a:gd fmla="*/ 43 w 49" name="T8"/>
                  <a:gd fmla="*/ 133 h 133" name="T9"/>
                  <a:gd fmla="*/ 49 w 49" name="T10"/>
                  <a:gd fmla="*/ 127 h 133" name="T11"/>
                  <a:gd fmla="*/ 49 w 49" name="T12"/>
                  <a:gd fmla="*/ 26 h 133" name="T13"/>
                  <a:gd fmla="*/ 38 w 49" name="T14"/>
                  <a:gd fmla="*/ 29 h 133" name="T15"/>
                  <a:gd fmla="*/ 22 w 49" name="T16"/>
                  <a:gd fmla="*/ 22 h 1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3" w="49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gdLst>
                  <a:gd fmla="*/ 5 w 48" name="T0"/>
                  <a:gd fmla="*/ 168 h 168" name="T1"/>
                  <a:gd fmla="*/ 43 w 48" name="T2"/>
                  <a:gd fmla="*/ 168 h 168" name="T3"/>
                  <a:gd fmla="*/ 48 w 48" name="T4"/>
                  <a:gd fmla="*/ 162 h 168" name="T5"/>
                  <a:gd fmla="*/ 48 w 48" name="T6"/>
                  <a:gd fmla="*/ 0 h 168" name="T7"/>
                  <a:gd fmla="*/ 0 w 48" name="T8"/>
                  <a:gd fmla="*/ 48 h 168" name="T9"/>
                  <a:gd fmla="*/ 0 w 48" name="T10"/>
                  <a:gd fmla="*/ 162 h 168" name="T11"/>
                  <a:gd fmla="*/ 5 w 48" name="T12"/>
                  <a:gd fmla="*/ 168 h 1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8" w="4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gdLst>
                  <a:gd fmla="*/ 29 w 49" name="T0"/>
                  <a:gd fmla="*/ 0 h 211" name="T1"/>
                  <a:gd fmla="*/ 0 w 49" name="T2"/>
                  <a:gd fmla="*/ 29 h 211" name="T3"/>
                  <a:gd fmla="*/ 0 w 49" name="T4"/>
                  <a:gd fmla="*/ 205 h 211" name="T5"/>
                  <a:gd fmla="*/ 6 w 49" name="T6"/>
                  <a:gd fmla="*/ 211 h 211" name="T7"/>
                  <a:gd fmla="*/ 43 w 49" name="T8"/>
                  <a:gd fmla="*/ 211 h 211" name="T9"/>
                  <a:gd fmla="*/ 49 w 49" name="T10"/>
                  <a:gd fmla="*/ 205 h 211" name="T11"/>
                  <a:gd fmla="*/ 49 w 49" name="T12"/>
                  <a:gd fmla="*/ 22 h 211" name="T13"/>
                  <a:gd fmla="*/ 29 w 49" name="T14"/>
                  <a:gd fmla="*/ 0 h 2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1" w="49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gdLst>
                  <a:gd fmla="*/ 20 w 340" name="T0"/>
                  <a:gd fmla="*/ 234 h 238" name="T1"/>
                  <a:gd fmla="*/ 140 w 340" name="T2"/>
                  <a:gd fmla="*/ 113 h 238" name="T3"/>
                  <a:gd fmla="*/ 183 w 340" name="T4"/>
                  <a:gd fmla="*/ 156 h 238" name="T5"/>
                  <a:gd fmla="*/ 199 w 340" name="T6"/>
                  <a:gd fmla="*/ 156 h 238" name="T7"/>
                  <a:gd fmla="*/ 318 w 340" name="T8"/>
                  <a:gd fmla="*/ 37 h 238" name="T9"/>
                  <a:gd fmla="*/ 318 w 340" name="T10"/>
                  <a:gd fmla="*/ 64 h 238" name="T11"/>
                  <a:gd fmla="*/ 329 w 340" name="T12"/>
                  <a:gd fmla="*/ 75 h 238" name="T13"/>
                  <a:gd fmla="*/ 340 w 340" name="T14"/>
                  <a:gd fmla="*/ 64 h 238" name="T15"/>
                  <a:gd fmla="*/ 340 w 340" name="T16"/>
                  <a:gd fmla="*/ 11 h 238" name="T17"/>
                  <a:gd fmla="*/ 337 w 340" name="T18"/>
                  <a:gd fmla="*/ 3 h 238" name="T19"/>
                  <a:gd fmla="*/ 329 w 340" name="T20"/>
                  <a:gd fmla="*/ 0 h 238" name="T21"/>
                  <a:gd fmla="*/ 276 w 340" name="T22"/>
                  <a:gd fmla="*/ 0 h 238" name="T23"/>
                  <a:gd fmla="*/ 265 w 340" name="T24"/>
                  <a:gd fmla="*/ 11 h 238" name="T25"/>
                  <a:gd fmla="*/ 276 w 340" name="T26"/>
                  <a:gd fmla="*/ 22 h 238" name="T27"/>
                  <a:gd fmla="*/ 302 w 340" name="T28"/>
                  <a:gd fmla="*/ 22 h 238" name="T29"/>
                  <a:gd fmla="*/ 191 w 340" name="T30"/>
                  <a:gd fmla="*/ 133 h 238" name="T31"/>
                  <a:gd fmla="*/ 148 w 340" name="T32"/>
                  <a:gd fmla="*/ 90 h 238" name="T33"/>
                  <a:gd fmla="*/ 133 w 340" name="T34"/>
                  <a:gd fmla="*/ 90 h 238" name="T35"/>
                  <a:gd fmla="*/ 4 w 340" name="T36"/>
                  <a:gd fmla="*/ 219 h 238" name="T37"/>
                  <a:gd fmla="*/ 4 w 340" name="T38"/>
                  <a:gd fmla="*/ 234 h 238" name="T39"/>
                  <a:gd fmla="*/ 20 w 340" name="T40"/>
                  <a:gd fmla="*/ 234 h 23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38" w="340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3208" compatLnSpc="1" lIns="86416" numCol="1" rIns="86416" tIns="43208" vert="horz" wrap="square"/>
              <a:lstStyle/>
              <a:p>
                <a:endParaRPr altLang="en-US" lang="zh-CN" sz="179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gdLst>
                <a:gd fmla="*/ 84 w 163" name="T0"/>
                <a:gd fmla="*/ 129 h 163" name="T1"/>
                <a:gd fmla="*/ 46 w 163" name="T2"/>
                <a:gd fmla="*/ 50 h 163" name="T3"/>
                <a:gd fmla="*/ 81 w 163" name="T4"/>
                <a:gd fmla="*/ 34 h 163" name="T5"/>
                <a:gd fmla="*/ 127 w 163" name="T6"/>
                <a:gd fmla="*/ 89 h 163" name="T7"/>
                <a:gd fmla="*/ 147 w 163" name="T8"/>
                <a:gd fmla="*/ 94 h 163" name="T9"/>
                <a:gd fmla="*/ 162 w 163" name="T10"/>
                <a:gd fmla="*/ 86 h 163" name="T11"/>
                <a:gd fmla="*/ 162 w 163" name="T12"/>
                <a:gd fmla="*/ 70 h 163" name="T13"/>
                <a:gd fmla="*/ 144 w 163" name="T14"/>
                <a:gd fmla="*/ 59 h 163" name="T15"/>
                <a:gd fmla="*/ 154 w 163" name="T16"/>
                <a:gd fmla="*/ 45 h 163" name="T17"/>
                <a:gd fmla="*/ 145 w 163" name="T18"/>
                <a:gd fmla="*/ 32 h 163" name="T19"/>
                <a:gd fmla="*/ 125 w 163" name="T20"/>
                <a:gd fmla="*/ 30 h 163" name="T21"/>
                <a:gd fmla="*/ 126 w 163" name="T22"/>
                <a:gd fmla="*/ 13 h 163" name="T23"/>
                <a:gd fmla="*/ 112 w 163" name="T24"/>
                <a:gd fmla="*/ 6 h 163" name="T25"/>
                <a:gd fmla="*/ 93 w 163" name="T26"/>
                <a:gd fmla="*/ 15 h 163" name="T27"/>
                <a:gd fmla="*/ 86 w 163" name="T28"/>
                <a:gd fmla="*/ 0 h 163" name="T29"/>
                <a:gd fmla="*/ 70 w 163" name="T30"/>
                <a:gd fmla="*/ 1 h 163" name="T31"/>
                <a:gd fmla="*/ 58 w 163" name="T32"/>
                <a:gd fmla="*/ 18 h 163" name="T33"/>
                <a:gd fmla="*/ 44 w 163" name="T34"/>
                <a:gd fmla="*/ 9 h 163" name="T35"/>
                <a:gd fmla="*/ 31 w 163" name="T36"/>
                <a:gd fmla="*/ 17 h 163" name="T37"/>
                <a:gd fmla="*/ 31 w 163" name="T38"/>
                <a:gd fmla="*/ 36 h 163" name="T39"/>
                <a:gd fmla="*/ 15 w 163" name="T40"/>
                <a:gd fmla="*/ 33 h 163" name="T41"/>
                <a:gd fmla="*/ 8 w 163" name="T42"/>
                <a:gd fmla="*/ 47 h 163" name="T43"/>
                <a:gd fmla="*/ 18 w 163" name="T44"/>
                <a:gd fmla="*/ 59 h 163" name="T45"/>
                <a:gd fmla="*/ 0 w 163" name="T46"/>
                <a:gd fmla="*/ 73 h 163" name="T47"/>
                <a:gd fmla="*/ 0 w 163" name="T48"/>
                <a:gd fmla="*/ 88 h 163" name="T49"/>
                <a:gd fmla="*/ 15 w 163" name="T50"/>
                <a:gd fmla="*/ 94 h 163" name="T51"/>
                <a:gd fmla="*/ 6 w 163" name="T52"/>
                <a:gd fmla="*/ 114 h 163" name="T53"/>
                <a:gd fmla="*/ 15 w 163" name="T54"/>
                <a:gd fmla="*/ 128 h 163" name="T55"/>
                <a:gd fmla="*/ 30 w 163" name="T56"/>
                <a:gd fmla="*/ 125 h 163" name="T57"/>
                <a:gd fmla="*/ 33 w 163" name="T58"/>
                <a:gd fmla="*/ 148 h 163" name="T59"/>
                <a:gd fmla="*/ 47 w 163" name="T60"/>
                <a:gd fmla="*/ 155 h 163" name="T61"/>
                <a:gd fmla="*/ 59 w 163" name="T62"/>
                <a:gd fmla="*/ 145 h 163" name="T63"/>
                <a:gd fmla="*/ 72 w 163" name="T64"/>
                <a:gd fmla="*/ 163 h 163" name="T65"/>
                <a:gd fmla="*/ 88 w 163" name="T66"/>
                <a:gd fmla="*/ 162 h 163" name="T67"/>
                <a:gd fmla="*/ 94 w 163" name="T68"/>
                <a:gd fmla="*/ 148 h 163" name="T69"/>
                <a:gd fmla="*/ 89 w 163" name="T70"/>
                <a:gd fmla="*/ 128 h 1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63" w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gdLst>
                <a:gd fmla="*/ 122 w 122" name="T0"/>
                <a:gd fmla="*/ 101 h 122" name="T1"/>
                <a:gd fmla="*/ 119 w 122" name="T2"/>
                <a:gd fmla="*/ 94 h 122" name="T3"/>
                <a:gd fmla="*/ 67 w 122" name="T4"/>
                <a:gd fmla="*/ 43 h 122" name="T5"/>
                <a:gd fmla="*/ 58 w 122" name="T6"/>
                <a:gd fmla="*/ 12 h 122" name="T7"/>
                <a:gd fmla="*/ 23 w 122" name="T8"/>
                <a:gd fmla="*/ 5 h 122" name="T9"/>
                <a:gd fmla="*/ 41 w 122" name="T10"/>
                <a:gd fmla="*/ 23 h 122" name="T11"/>
                <a:gd fmla="*/ 41 w 122" name="T12"/>
                <a:gd fmla="*/ 29 h 122" name="T13"/>
                <a:gd fmla="*/ 29 w 122" name="T14"/>
                <a:gd fmla="*/ 41 h 122" name="T15"/>
                <a:gd fmla="*/ 23 w 122" name="T16"/>
                <a:gd fmla="*/ 41 h 122" name="T17"/>
                <a:gd fmla="*/ 5 w 122" name="T18"/>
                <a:gd fmla="*/ 23 h 122" name="T19"/>
                <a:gd fmla="*/ 12 w 122" name="T20"/>
                <a:gd fmla="*/ 58 h 122" name="T21"/>
                <a:gd fmla="*/ 43 w 122" name="T22"/>
                <a:gd fmla="*/ 67 h 122" name="T23"/>
                <a:gd fmla="*/ 94 w 122" name="T24"/>
                <a:gd fmla="*/ 119 h 122" name="T25"/>
                <a:gd fmla="*/ 101 w 122" name="T26"/>
                <a:gd fmla="*/ 122 h 122" name="T27"/>
                <a:gd fmla="*/ 122 w 122" name="T28"/>
                <a:gd fmla="*/ 101 h 1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2" w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gdLst>
                <a:gd fmla="*/ 121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6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8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3 w 121" name="T32"/>
                <a:gd fmla="*/ 36 h 171" name="T33"/>
                <a:gd fmla="*/ 1 w 121" name="T34"/>
                <a:gd fmla="*/ 48 h 171" name="T35"/>
                <a:gd fmla="*/ 2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5 h 171" name="T43"/>
                <a:gd fmla="*/ 33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4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gdLst>
                <a:gd fmla="*/ 43 w 50" name="T0"/>
                <a:gd fmla="*/ 0 h 38" name="T1"/>
                <a:gd fmla="*/ 36 w 50" name="T2"/>
                <a:gd fmla="*/ 0 h 38" name="T3"/>
                <a:gd fmla="*/ 14 w 50" name="T4"/>
                <a:gd fmla="*/ 0 h 38" name="T5"/>
                <a:gd fmla="*/ 7 w 50" name="T6"/>
                <a:gd fmla="*/ 0 h 38" name="T7"/>
                <a:gd fmla="*/ 0 w 50" name="T8"/>
                <a:gd fmla="*/ 38 h 38" name="T9"/>
                <a:gd fmla="*/ 14 w 50" name="T10"/>
                <a:gd fmla="*/ 38 h 38" name="T11"/>
                <a:gd fmla="*/ 36 w 50" name="T12"/>
                <a:gd fmla="*/ 38 h 38" name="T13"/>
                <a:gd fmla="*/ 50 w 50" name="T14"/>
                <a:gd fmla="*/ 38 h 38" name="T15"/>
                <a:gd fmla="*/ 43 w 50" name="T16"/>
                <a:gd fmla="*/ 0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50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gdLst>
                <a:gd fmla="*/ 33 w 57" name="T0"/>
                <a:gd fmla="*/ 0 h 55" name="T1"/>
                <a:gd fmla="*/ 26 w 57" name="T2"/>
                <a:gd fmla="*/ 5 h 55" name="T3"/>
                <a:gd fmla="*/ 7 w 57" name="T4"/>
                <a:gd fmla="*/ 14 h 55" name="T5"/>
                <a:gd fmla="*/ 0 w 57" name="T6"/>
                <a:gd fmla="*/ 19 h 55" name="T7"/>
                <a:gd fmla="*/ 14 w 57" name="T8"/>
                <a:gd fmla="*/ 55 h 55" name="T9"/>
                <a:gd fmla="*/ 28 w 57" name="T10"/>
                <a:gd fmla="*/ 47 h 55" name="T11"/>
                <a:gd fmla="*/ 45 w 57" name="T12"/>
                <a:gd fmla="*/ 38 h 55" name="T13"/>
                <a:gd fmla="*/ 57 w 57" name="T14"/>
                <a:gd fmla="*/ 31 h 55" name="T15"/>
                <a:gd fmla="*/ 33 w 57" name="T16"/>
                <a:gd fmla="*/ 0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7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gdLst>
                <a:gd fmla="*/ 19 w 57" name="T0"/>
                <a:gd fmla="*/ 0 h 57" name="T1"/>
                <a:gd fmla="*/ 15 w 57" name="T2"/>
                <a:gd fmla="*/ 7 h 57" name="T3"/>
                <a:gd fmla="*/ 5 w 57" name="T4"/>
                <a:gd fmla="*/ 26 h 57" name="T5"/>
                <a:gd fmla="*/ 0 w 57" name="T6"/>
                <a:gd fmla="*/ 33 h 57" name="T7"/>
                <a:gd fmla="*/ 31 w 57" name="T8"/>
                <a:gd fmla="*/ 57 h 57" name="T9"/>
                <a:gd fmla="*/ 38 w 57" name="T10"/>
                <a:gd fmla="*/ 45 h 57" name="T11"/>
                <a:gd fmla="*/ 50 w 57" name="T12"/>
                <a:gd fmla="*/ 26 h 57" name="T13"/>
                <a:gd fmla="*/ 57 w 57" name="T14"/>
                <a:gd fmla="*/ 14 h 57" name="T15"/>
                <a:gd fmla="*/ 19 w 57" name="T16"/>
                <a:gd fmla="*/ 0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gdLst>
                <a:gd fmla="*/ 0 w 37" name="T0"/>
                <a:gd fmla="*/ 5 h 48" name="T1"/>
                <a:gd fmla="*/ 0 w 37" name="T2"/>
                <a:gd fmla="*/ 14 h 48" name="T3"/>
                <a:gd fmla="*/ 0 w 37" name="T4"/>
                <a:gd fmla="*/ 33 h 48" name="T5"/>
                <a:gd fmla="*/ 0 w 37" name="T6"/>
                <a:gd fmla="*/ 43 h 48" name="T7"/>
                <a:gd fmla="*/ 37 w 37" name="T8"/>
                <a:gd fmla="*/ 48 h 48" name="T9"/>
                <a:gd fmla="*/ 37 w 37" name="T10"/>
                <a:gd fmla="*/ 33 h 48" name="T11"/>
                <a:gd fmla="*/ 37 w 37" name="T12"/>
                <a:gd fmla="*/ 14 h 48" name="T13"/>
                <a:gd fmla="*/ 37 w 37" name="T14"/>
                <a:gd fmla="*/ 0 h 48" name="T15"/>
                <a:gd fmla="*/ 0 w 37" name="T16"/>
                <a:gd fmla="*/ 5 h 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" w="37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gdLst>
                <a:gd fmla="*/ 0 w 54" name="T0"/>
                <a:gd fmla="*/ 26 h 57" name="T1"/>
                <a:gd fmla="*/ 4 w 54" name="T2"/>
                <a:gd fmla="*/ 33 h 57" name="T3"/>
                <a:gd fmla="*/ 14 w 54" name="T4"/>
                <a:gd fmla="*/ 50 h 57" name="T5"/>
                <a:gd fmla="*/ 19 w 54" name="T6"/>
                <a:gd fmla="*/ 57 h 57" name="T7"/>
                <a:gd fmla="*/ 54 w 54" name="T8"/>
                <a:gd fmla="*/ 43 h 57" name="T9"/>
                <a:gd fmla="*/ 47 w 54" name="T10"/>
                <a:gd fmla="*/ 31 h 57" name="T11"/>
                <a:gd fmla="*/ 37 w 54" name="T12"/>
                <a:gd fmla="*/ 14 h 57" name="T13"/>
                <a:gd fmla="*/ 30 w 54" name="T14"/>
                <a:gd fmla="*/ 0 h 57" name="T15"/>
                <a:gd fmla="*/ 0 w 54" name="T16"/>
                <a:gd fmla="*/ 26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4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gdLst>
                <a:gd fmla="*/ 0 w 56" name="T0"/>
                <a:gd fmla="*/ 35 h 54" name="T1"/>
                <a:gd fmla="*/ 7 w 56" name="T2"/>
                <a:gd fmla="*/ 40 h 54" name="T3"/>
                <a:gd fmla="*/ 26 w 56" name="T4"/>
                <a:gd fmla="*/ 50 h 54" name="T5"/>
                <a:gd fmla="*/ 30 w 56" name="T6"/>
                <a:gd fmla="*/ 54 h 54" name="T7"/>
                <a:gd fmla="*/ 56 w 56" name="T8"/>
                <a:gd fmla="*/ 24 h 54" name="T9"/>
                <a:gd fmla="*/ 45 w 56" name="T10"/>
                <a:gd fmla="*/ 17 h 54" name="T11"/>
                <a:gd fmla="*/ 26 w 56" name="T12"/>
                <a:gd fmla="*/ 7 h 54" name="T13"/>
                <a:gd fmla="*/ 14 w 56" name="T14"/>
                <a:gd fmla="*/ 0 h 54" name="T15"/>
                <a:gd fmla="*/ 0 w 56" name="T16"/>
                <a:gd fmla="*/ 35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6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gdLst>
                <a:gd fmla="*/ 8 w 50" name="T0"/>
                <a:gd fmla="*/ 41 h 41" name="T1"/>
                <a:gd fmla="*/ 15 w 50" name="T2"/>
                <a:gd fmla="*/ 41 h 41" name="T3"/>
                <a:gd fmla="*/ 36 w 50" name="T4"/>
                <a:gd fmla="*/ 41 h 41" name="T5"/>
                <a:gd fmla="*/ 43 w 50" name="T6"/>
                <a:gd fmla="*/ 41 h 41" name="T7"/>
                <a:gd fmla="*/ 50 w 50" name="T8"/>
                <a:gd fmla="*/ 0 h 41" name="T9"/>
                <a:gd fmla="*/ 36 w 50" name="T10"/>
                <a:gd fmla="*/ 0 h 41" name="T11"/>
                <a:gd fmla="*/ 15 w 50" name="T12"/>
                <a:gd fmla="*/ 0 h 41" name="T13"/>
                <a:gd fmla="*/ 0 w 50" name="T14"/>
                <a:gd fmla="*/ 0 h 41" name="T15"/>
                <a:gd fmla="*/ 8 w 50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50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gdLst>
                <a:gd fmla="*/ 26 w 56" name="T0"/>
                <a:gd fmla="*/ 54 h 54" name="T1"/>
                <a:gd fmla="*/ 30 w 56" name="T2"/>
                <a:gd fmla="*/ 52 h 54" name="T3"/>
                <a:gd fmla="*/ 49 w 56" name="T4"/>
                <a:gd fmla="*/ 40 h 54" name="T5"/>
                <a:gd fmla="*/ 56 w 56" name="T6"/>
                <a:gd fmla="*/ 38 h 54" name="T7"/>
                <a:gd fmla="*/ 42 w 56" name="T8"/>
                <a:gd fmla="*/ 0 h 54" name="T9"/>
                <a:gd fmla="*/ 30 w 56" name="T10"/>
                <a:gd fmla="*/ 7 h 54" name="T11"/>
                <a:gd fmla="*/ 11 w 56" name="T12"/>
                <a:gd fmla="*/ 19 h 54" name="T13"/>
                <a:gd fmla="*/ 0 w 56" name="T14"/>
                <a:gd fmla="*/ 26 h 54" name="T15"/>
                <a:gd fmla="*/ 26 w 56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6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gdLst>
                <a:gd fmla="*/ 35 w 54" name="T0"/>
                <a:gd fmla="*/ 54 h 54" name="T1"/>
                <a:gd fmla="*/ 40 w 54" name="T2"/>
                <a:gd fmla="*/ 47 h 54" name="T3"/>
                <a:gd fmla="*/ 49 w 54" name="T4"/>
                <a:gd fmla="*/ 31 h 54" name="T5"/>
                <a:gd fmla="*/ 54 w 54" name="T6"/>
                <a:gd fmla="*/ 23 h 54" name="T7"/>
                <a:gd fmla="*/ 23 w 54" name="T8"/>
                <a:gd fmla="*/ 0 h 54" name="T9"/>
                <a:gd fmla="*/ 16 w 54" name="T10"/>
                <a:gd fmla="*/ 12 h 54" name="T11"/>
                <a:gd fmla="*/ 7 w 54" name="T12"/>
                <a:gd fmla="*/ 28 h 54" name="T13"/>
                <a:gd fmla="*/ 0 w 54" name="T14"/>
                <a:gd fmla="*/ 40 h 54" name="T15"/>
                <a:gd fmla="*/ 35 w 54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gdLst>
                <a:gd fmla="*/ 40 w 40" name="T0"/>
                <a:gd fmla="*/ 43 h 47" name="T1"/>
                <a:gd fmla="*/ 40 w 40" name="T2"/>
                <a:gd fmla="*/ 33 h 47" name="T3"/>
                <a:gd fmla="*/ 40 w 40" name="T4"/>
                <a:gd fmla="*/ 14 h 47" name="T5"/>
                <a:gd fmla="*/ 40 w 40" name="T6"/>
                <a:gd fmla="*/ 5 h 47" name="T7"/>
                <a:gd fmla="*/ 0 w 40" name="T8"/>
                <a:gd fmla="*/ 0 h 47" name="T9"/>
                <a:gd fmla="*/ 0 w 40" name="T10"/>
                <a:gd fmla="*/ 14 h 47" name="T11"/>
                <a:gd fmla="*/ 0 w 40" name="T12"/>
                <a:gd fmla="*/ 33 h 47" name="T13"/>
                <a:gd fmla="*/ 0 w 40" name="T14"/>
                <a:gd fmla="*/ 47 h 47" name="T15"/>
                <a:gd fmla="*/ 40 w 40" name="T16"/>
                <a:gd fmla="*/ 43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40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gdLst>
                <a:gd fmla="*/ 55 w 55" name="T0"/>
                <a:gd fmla="*/ 31 h 54" name="T1"/>
                <a:gd fmla="*/ 52 w 55" name="T2"/>
                <a:gd fmla="*/ 24 h 54" name="T3"/>
                <a:gd fmla="*/ 40 w 55" name="T4"/>
                <a:gd fmla="*/ 7 h 54" name="T5"/>
                <a:gd fmla="*/ 38 w 55" name="T6"/>
                <a:gd fmla="*/ 0 h 54" name="T7"/>
                <a:gd fmla="*/ 0 w 55" name="T8"/>
                <a:gd fmla="*/ 14 h 54" name="T9"/>
                <a:gd fmla="*/ 7 w 55" name="T10"/>
                <a:gd fmla="*/ 26 h 54" name="T11"/>
                <a:gd fmla="*/ 17 w 55" name="T12"/>
                <a:gd fmla="*/ 42 h 54" name="T13"/>
                <a:gd fmla="*/ 24 w 55" name="T14"/>
                <a:gd fmla="*/ 54 h 54" name="T15"/>
                <a:gd fmla="*/ 55 w 55" name="T16"/>
                <a:gd fmla="*/ 31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5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gdLst>
                <a:gd fmla="*/ 57 w 57" name="T0"/>
                <a:gd fmla="*/ 17 h 55" name="T1"/>
                <a:gd fmla="*/ 50 w 57" name="T2"/>
                <a:gd fmla="*/ 14 h 55" name="T3"/>
                <a:gd fmla="*/ 33 w 57" name="T4"/>
                <a:gd fmla="*/ 3 h 55" name="T5"/>
                <a:gd fmla="*/ 26 w 57" name="T6"/>
                <a:gd fmla="*/ 0 h 55" name="T7"/>
                <a:gd fmla="*/ 0 w 57" name="T8"/>
                <a:gd fmla="*/ 31 h 55" name="T9"/>
                <a:gd fmla="*/ 14 w 57" name="T10"/>
                <a:gd fmla="*/ 38 h 55" name="T11"/>
                <a:gd fmla="*/ 31 w 57" name="T12"/>
                <a:gd fmla="*/ 48 h 55" name="T13"/>
                <a:gd fmla="*/ 43 w 57" name="T14"/>
                <a:gd fmla="*/ 55 h 55" name="T15"/>
                <a:gd fmla="*/ 57 w 57" name="T16"/>
                <a:gd fmla="*/ 17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7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gdLst>
                <a:gd fmla="*/ 51 w 103" name="T0"/>
                <a:gd fmla="*/ 104 h 104" name="T1"/>
                <a:gd fmla="*/ 0 w 103" name="T2"/>
                <a:gd fmla="*/ 52 h 104" name="T3"/>
                <a:gd fmla="*/ 51 w 103" name="T4"/>
                <a:gd fmla="*/ 0 h 104" name="T5"/>
                <a:gd fmla="*/ 103 w 103" name="T6"/>
                <a:gd fmla="*/ 52 h 104" name="T7"/>
                <a:gd fmla="*/ 51 w 103" name="T8"/>
                <a:gd fmla="*/ 104 h 104" name="T9"/>
                <a:gd fmla="*/ 51 w 103" name="T10"/>
                <a:gd fmla="*/ 16 h 104" name="T11"/>
                <a:gd fmla="*/ 15 w 103" name="T12"/>
                <a:gd fmla="*/ 52 h 104" name="T13"/>
                <a:gd fmla="*/ 51 w 103" name="T14"/>
                <a:gd fmla="*/ 89 h 104" name="T15"/>
                <a:gd fmla="*/ 87 w 103" name="T16"/>
                <a:gd fmla="*/ 52 h 104" name="T17"/>
                <a:gd fmla="*/ 51 w 103" name="T18"/>
                <a:gd fmla="*/ 16 h 1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4" w="103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gdLst>
                <a:gd fmla="*/ 36 w 38" name="T0"/>
                <a:gd fmla="*/ 12 h 52" name="T1"/>
                <a:gd fmla="*/ 24 w 38" name="T2"/>
                <a:gd fmla="*/ 1 h 52" name="T3"/>
                <a:gd fmla="*/ 12 w 38" name="T4"/>
                <a:gd fmla="*/ 1 h 52" name="T5"/>
                <a:gd fmla="*/ 20 w 38" name="T6"/>
                <a:gd fmla="*/ 7 h 52" name="T7"/>
                <a:gd fmla="*/ 9 w 38" name="T8"/>
                <a:gd fmla="*/ 13 h 52" name="T9"/>
                <a:gd fmla="*/ 14 w 38" name="T10"/>
                <a:gd fmla="*/ 21 h 52" name="T11"/>
                <a:gd fmla="*/ 0 w 38" name="T12"/>
                <a:gd fmla="*/ 52 h 52" name="T13"/>
                <a:gd fmla="*/ 0 w 38" name="T14"/>
                <a:gd fmla="*/ 52 h 52" name="T15"/>
                <a:gd fmla="*/ 38 w 38" name="T16"/>
                <a:gd fmla="*/ 37 h 52" name="T17"/>
                <a:gd fmla="*/ 36 w 38" name="T18"/>
                <a:gd fmla="*/ 12 h 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38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gdLst>
                <a:gd fmla="*/ 23 w 37" name="T0"/>
                <a:gd fmla="*/ 21 h 52" name="T1"/>
                <a:gd fmla="*/ 28 w 37" name="T2"/>
                <a:gd fmla="*/ 13 h 52" name="T3"/>
                <a:gd fmla="*/ 17 w 37" name="T4"/>
                <a:gd fmla="*/ 7 h 52" name="T5"/>
                <a:gd fmla="*/ 25 w 37" name="T6"/>
                <a:gd fmla="*/ 0 h 52" name="T7"/>
                <a:gd fmla="*/ 15 w 37" name="T8"/>
                <a:gd fmla="*/ 1 h 52" name="T9"/>
                <a:gd fmla="*/ 15 w 37" name="T10"/>
                <a:gd fmla="*/ 1 h 52" name="T11"/>
                <a:gd fmla="*/ 2 w 37" name="T12"/>
                <a:gd fmla="*/ 12 h 52" name="T13"/>
                <a:gd fmla="*/ 0 w 37" name="T14"/>
                <a:gd fmla="*/ 37 h 52" name="T15"/>
                <a:gd fmla="*/ 37 w 37" name="T16"/>
                <a:gd fmla="*/ 52 h 52" name="T17"/>
                <a:gd fmla="*/ 37 w 37" name="T18"/>
                <a:gd fmla="*/ 52 h 52" name="T19"/>
                <a:gd fmla="*/ 23 w 37" name="T20"/>
                <a:gd fmla="*/ 21 h 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37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gdLst>
                <a:gd fmla="*/ 28 w 33" name="T0"/>
                <a:gd fmla="*/ 26 h 26" name="T1"/>
                <a:gd fmla="*/ 28 w 33" name="T2"/>
                <a:gd fmla="*/ 26 h 26" name="T3"/>
                <a:gd fmla="*/ 33 w 33" name="T4"/>
                <a:gd fmla="*/ 24 h 26" name="T5"/>
                <a:gd fmla="*/ 28 w 33" name="T6"/>
                <a:gd fmla="*/ 0 h 26" name="T7"/>
                <a:gd fmla="*/ 7 w 33" name="T8"/>
                <a:gd fmla="*/ 0 h 26" name="T9"/>
                <a:gd fmla="*/ 0 w 33" name="T10"/>
                <a:gd fmla="*/ 24 h 26" name="T11"/>
                <a:gd fmla="*/ 4 w 33" name="T12"/>
                <a:gd fmla="*/ 26 h 26" name="T13"/>
                <a:gd fmla="*/ 4 w 33" name="T14"/>
                <a:gd fmla="*/ 26 h 26" name="T15"/>
                <a:gd fmla="*/ 28 w 33" name="T16"/>
                <a:gd fmla="*/ 26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33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gdLst>
                <a:gd fmla="*/ 12 w 14" name="T0"/>
                <a:gd fmla="*/ 0 h 42" name="T1"/>
                <a:gd fmla="*/ 12 w 14" name="T2"/>
                <a:gd fmla="*/ 0 h 42" name="T3"/>
                <a:gd fmla="*/ 2 w 14" name="T4"/>
                <a:gd fmla="*/ 0 h 42" name="T5"/>
                <a:gd fmla="*/ 2 w 14" name="T6"/>
                <a:gd fmla="*/ 0 h 42" name="T7"/>
                <a:gd fmla="*/ 0 w 14" name="T8"/>
                <a:gd fmla="*/ 41 h 42" name="T9"/>
                <a:gd fmla="*/ 0 w 14" name="T10"/>
                <a:gd fmla="*/ 41 h 42" name="T11"/>
                <a:gd fmla="*/ 7 w 14" name="T12"/>
                <a:gd fmla="*/ 42 h 42" name="T13"/>
                <a:gd fmla="*/ 14 w 14" name="T14"/>
                <a:gd fmla="*/ 41 h 42" name="T15"/>
                <a:gd fmla="*/ 14 w 14" name="T16"/>
                <a:gd fmla="*/ 41 h 42" name="T17"/>
                <a:gd fmla="*/ 12 w 14" name="T18"/>
                <a:gd fmla="*/ 0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14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gdLst>
                <a:gd fmla="*/ 92 w 180" name="T0"/>
                <a:gd fmla="*/ 93 h 93" name="T1"/>
                <a:gd fmla="*/ 0 w 180" name="T2"/>
                <a:gd fmla="*/ 0 h 93" name="T3"/>
                <a:gd fmla="*/ 23 w 180" name="T4"/>
                <a:gd fmla="*/ 0 h 93" name="T5"/>
                <a:gd fmla="*/ 92 w 180" name="T6"/>
                <a:gd fmla="*/ 70 h 93" name="T7"/>
                <a:gd fmla="*/ 158 w 180" name="T8"/>
                <a:gd fmla="*/ 22 h 93" name="T9"/>
                <a:gd fmla="*/ 180 w 180" name="T10"/>
                <a:gd fmla="*/ 30 h 93" name="T11"/>
                <a:gd fmla="*/ 92 w 180" name="T12"/>
                <a:gd fmla="*/ 93 h 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" w="180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gdLst>
                <a:gd fmla="*/ 123 w 123" name="T0"/>
                <a:gd fmla="*/ 61 h 61" name="T1"/>
                <a:gd fmla="*/ 62 w 123" name="T2"/>
                <a:gd fmla="*/ 0 h 61" name="T3"/>
                <a:gd fmla="*/ 0 w 123" name="T4"/>
                <a:gd fmla="*/ 61 h 61" name="T5"/>
                <a:gd fmla="*/ 123 w 123" name="T6"/>
                <a:gd fmla="*/ 61 h 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" w="123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gdLst>
                <a:gd fmla="*/ 180 w 180" name="T0"/>
                <a:gd fmla="*/ 92 h 92" name="T1"/>
                <a:gd fmla="*/ 157 w 180" name="T2"/>
                <a:gd fmla="*/ 92 h 92" name="T3"/>
                <a:gd fmla="*/ 88 w 180" name="T4"/>
                <a:gd fmla="*/ 23 h 92" name="T5"/>
                <a:gd fmla="*/ 21 w 180" name="T6"/>
                <a:gd fmla="*/ 70 h 92" name="T7"/>
                <a:gd fmla="*/ 0 w 180" name="T8"/>
                <a:gd fmla="*/ 63 h 92" name="T9"/>
                <a:gd fmla="*/ 88 w 180" name="T10"/>
                <a:gd fmla="*/ 0 h 92" name="T11"/>
                <a:gd fmla="*/ 180 w 180" name="T12"/>
                <a:gd fmla="*/ 92 h 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2" w="180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gdLst>
                <a:gd fmla="*/ 0 w 125" name="T0"/>
                <a:gd fmla="*/ 0 h 63" name="T1"/>
                <a:gd fmla="*/ 64 w 125" name="T2"/>
                <a:gd fmla="*/ 63 h 63" name="T3"/>
                <a:gd fmla="*/ 125 w 125" name="T4"/>
                <a:gd fmla="*/ 0 h 63" name="T5"/>
                <a:gd fmla="*/ 0 w 125" name="T6"/>
                <a:gd fmla="*/ 0 h 6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2" w="125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54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工作总结 工作汇报</a:t>
            </a:r>
          </a:p>
        </p:txBody>
      </p:sp>
      <p:sp>
        <p:nvSpPr>
          <p:cNvPr id="431" name="文本框 27"/>
          <p:cNvSpPr txBox="1"/>
          <p:nvPr/>
        </p:nvSpPr>
        <p:spPr>
          <a:xfrm>
            <a:off x="1826357" y="3870476"/>
            <a:ext cx="49989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chemeClr val="bg1">
                    <a:lumMod val="50000"/>
                  </a:schemeClr>
                </a:solidFill>
                <a:latin charset="-122" pitchFamily="2" typeface="造字工房典黑（非商用）常规体"/>
                <a:ea charset="-122" pitchFamily="2" typeface="造字工房典黑（非商用）常规体"/>
              </a:rPr>
              <a:t>BUSINESS POWERPOINT</a:t>
            </a: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8000">
                <a:solidFill>
                  <a:srgbClr val="0070C0"/>
                </a:solidFill>
                <a:latin charset="0" panose="020b0602020202020204" pitchFamily="34" typeface="ITC Avant Garde Std Md"/>
                <a:ea charset="-122" pitchFamily="2" typeface="造字工房典黑（非商用）常规体"/>
              </a:rPr>
              <a:t>2020</a:t>
            </a:r>
          </a:p>
        </p:txBody>
      </p:sp>
      <p:sp>
        <p:nvSpPr>
          <p:cNvPr id="433" name="TextBox 1"/>
          <p:cNvSpPr txBox="1"/>
          <p:nvPr/>
        </p:nvSpPr>
        <p:spPr>
          <a:xfrm>
            <a:off x="2282526" y="4332137"/>
            <a:ext cx="4542813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zh-CN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年终总结  新年计划  述职报告  工作汇报</a:t>
            </a:r>
          </a:p>
        </p:txBody>
      </p:sp>
    </p:spTree>
  </p:cSld>
  <p:clrMapOvr>
    <a:masterClrMapping/>
  </p:clrMapOvr>
  <mc:AlternateContent>
    <mc:Choice Requires="p14">
      <p:transition advTm="2000" p14:dur="1600" spd="slow">
        <p:blinds dir="vert"/>
      </p:transition>
    </mc:Choice>
    <mc:Fallback>
      <p:transition advTm="2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0"/>
      <p:bldP grpId="0" spid="431"/>
      <p:bldP grpId="0" spid="432"/>
      <p:bldP grpId="0" spid="43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69000" y="189439"/>
            <a:ext cx="5472607" cy="646331"/>
            <a:chOff x="432446" y="189434"/>
            <a:chExt cx="547260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Enterprise honor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446" y="189434"/>
              <a:ext cx="230425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企业荣誉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六边形 74"/>
          <p:cNvSpPr/>
          <p:nvPr/>
        </p:nvSpPr>
        <p:spPr>
          <a:xfrm>
            <a:off x="3721323" y="4437906"/>
            <a:ext cx="1419998" cy="122413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76" name="六边形 75"/>
          <p:cNvSpPr/>
          <p:nvPr/>
        </p:nvSpPr>
        <p:spPr>
          <a:xfrm>
            <a:off x="4615082" y="2493691"/>
            <a:ext cx="1770541" cy="152632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826233" y="1989634"/>
            <a:ext cx="3191234" cy="2751064"/>
            <a:chOff x="1489683" y="1989634"/>
            <a:chExt cx="3191234" cy="2751064"/>
          </a:xfrm>
        </p:grpSpPr>
        <p:sp>
          <p:nvSpPr>
            <p:cNvPr id="78" name="六边形 77"/>
            <p:cNvSpPr/>
            <p:nvPr/>
          </p:nvSpPr>
          <p:spPr>
            <a:xfrm>
              <a:off x="1489683" y="1989634"/>
              <a:ext cx="3191234" cy="275106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9" name="六边形 78"/>
            <p:cNvSpPr/>
            <p:nvPr/>
          </p:nvSpPr>
          <p:spPr>
            <a:xfrm>
              <a:off x="1642849" y="2152424"/>
              <a:ext cx="2813560" cy="2425483"/>
            </a:xfrm>
            <a:prstGeom prst="hexagon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143126" y="3162377"/>
            <a:ext cx="428305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</a:p>
        </p:txBody>
      </p:sp>
      <p:sp>
        <p:nvSpPr>
          <p:cNvPr id="87" name="Freeform 508"/>
          <p:cNvSpPr/>
          <p:nvPr/>
        </p:nvSpPr>
        <p:spPr bwMode="auto">
          <a:xfrm>
            <a:off x="7321727" y="2741047"/>
            <a:ext cx="85725" cy="85725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8" name="Line 509"/>
          <p:cNvSpPr>
            <a:spLocks noChangeShapeType="1"/>
          </p:cNvSpPr>
          <p:nvPr/>
        </p:nvSpPr>
        <p:spPr bwMode="auto">
          <a:xfrm flipV="1">
            <a:off x="7321727" y="274104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9" name="Line 510"/>
          <p:cNvSpPr>
            <a:spLocks noChangeShapeType="1"/>
          </p:cNvSpPr>
          <p:nvPr/>
        </p:nvSpPr>
        <p:spPr bwMode="auto">
          <a:xfrm flipH="1"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0" name="Line 511"/>
          <p:cNvSpPr>
            <a:spLocks noChangeShapeType="1"/>
          </p:cNvSpPr>
          <p:nvPr/>
        </p:nvSpPr>
        <p:spPr bwMode="auto">
          <a:xfrm flipH="1"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6961687" y="2479754"/>
            <a:ext cx="3993649" cy="427976"/>
            <a:chOff x="6625133" y="1829068"/>
            <a:chExt cx="3993649" cy="427976"/>
          </a:xfrm>
        </p:grpSpPr>
        <p:sp>
          <p:nvSpPr>
            <p:cNvPr id="91" name="Freeform 512"/>
            <p:cNvSpPr/>
            <p:nvPr/>
          </p:nvSpPr>
          <p:spPr bwMode="auto">
            <a:xfrm>
              <a:off x="6625133" y="1923669"/>
              <a:ext cx="168275" cy="333375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41156" y="1829069"/>
              <a:ext cx="377762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资质荣誉</a:t>
              </a:r>
            </a:p>
          </p:txBody>
        </p:sp>
      </p:grpSp>
      <p:sp>
        <p:nvSpPr>
          <p:cNvPr id="77" name="六边形 76"/>
          <p:cNvSpPr/>
          <p:nvPr/>
        </p:nvSpPr>
        <p:spPr>
          <a:xfrm>
            <a:off x="1214644" y="3918636"/>
            <a:ext cx="764759" cy="65927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6"/>
      <p:bldP grpId="0" spid="86"/>
      <p:bldP grpId="0" spid="7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96989" y="189439"/>
            <a:ext cx="5096632" cy="646331"/>
            <a:chOff x="360439" y="189434"/>
            <a:chExt cx="509663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Product distribution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9" y="189434"/>
              <a:ext cx="260985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产品分布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8948878" y="2029178"/>
            <a:ext cx="2477305" cy="1040576"/>
            <a:chOff x="8784483" y="2133650"/>
            <a:chExt cx="2477305" cy="1040576"/>
          </a:xfrm>
        </p:grpSpPr>
        <p:sp>
          <p:nvSpPr>
            <p:cNvPr id="87" name="TextBox 86"/>
            <p:cNvSpPr txBox="1"/>
            <p:nvPr/>
          </p:nvSpPr>
          <p:spPr>
            <a:xfrm>
              <a:off x="8785374" y="256893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948878" y="3253314"/>
            <a:ext cx="2477305" cy="1040576"/>
            <a:chOff x="8784483" y="2133650"/>
            <a:chExt cx="2477305" cy="1040576"/>
          </a:xfrm>
        </p:grpSpPr>
        <p:sp>
          <p:nvSpPr>
            <p:cNvPr id="91" name="TextBox 90"/>
            <p:cNvSpPr txBox="1"/>
            <p:nvPr/>
          </p:nvSpPr>
          <p:spPr>
            <a:xfrm>
              <a:off x="8785374" y="256893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2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48878" y="4552693"/>
            <a:ext cx="2477305" cy="1037342"/>
            <a:chOff x="8784483" y="2133650"/>
            <a:chExt cx="2477305" cy="1037342"/>
          </a:xfrm>
        </p:grpSpPr>
        <p:sp>
          <p:nvSpPr>
            <p:cNvPr id="95" name="TextBox 94"/>
            <p:cNvSpPr txBox="1"/>
            <p:nvPr/>
          </p:nvSpPr>
          <p:spPr>
            <a:xfrm>
              <a:off x="8785374" y="2565699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2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25" name="KSO_Shape"/>
          <p:cNvGrpSpPr/>
          <p:nvPr/>
        </p:nvGrpSpPr>
        <p:grpSpPr>
          <a:xfrm>
            <a:off x="2137151" y="1197550"/>
            <a:ext cx="5953123" cy="4921259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26" name="内蒙古"/>
            <p:cNvSpPr/>
            <p:nvPr/>
          </p:nvSpPr>
          <p:spPr bwMode="auto">
            <a:xfrm>
              <a:off x="3781357" y="1323171"/>
              <a:ext cx="2555481" cy="2179593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27" name="甘肃"/>
            <p:cNvSpPr/>
            <p:nvPr/>
          </p:nvSpPr>
          <p:spPr bwMode="auto">
            <a:xfrm>
              <a:off x="3289859" y="2796961"/>
              <a:ext cx="1633144" cy="1382066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28" name="宁夏"/>
            <p:cNvSpPr/>
            <p:nvPr/>
          </p:nvSpPr>
          <p:spPr bwMode="auto">
            <a:xfrm>
              <a:off x="4450168" y="3277341"/>
              <a:ext cx="329739" cy="544121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29" name="新疆"/>
            <p:cNvSpPr/>
            <p:nvPr/>
          </p:nvSpPr>
          <p:spPr bwMode="auto">
            <a:xfrm>
              <a:off x="1331642" y="1845527"/>
              <a:ext cx="2334617" cy="1764506"/>
            </a:xfrm>
            <a:custGeom>
              <a:gdLst>
                <a:gd fmla="*/ 2147483646 w 1304" name="T0"/>
                <a:gd fmla="*/ 2147483646 h 986" name="T1"/>
                <a:gd fmla="*/ 2147483646 w 1304" name="T2"/>
                <a:gd fmla="*/ 2147483646 h 986" name="T3"/>
                <a:gd fmla="*/ 2147483646 w 1304" name="T4"/>
                <a:gd fmla="*/ 2147483646 h 986" name="T5"/>
                <a:gd fmla="*/ 2147483646 w 1304" name="T6"/>
                <a:gd fmla="*/ 2147483646 h 986" name="T7"/>
                <a:gd fmla="*/ 2147483646 w 1304" name="T8"/>
                <a:gd fmla="*/ 2147483646 h 986" name="T9"/>
                <a:gd fmla="*/ 2147483646 w 1304" name="T10"/>
                <a:gd fmla="*/ 2147483646 h 986" name="T11"/>
                <a:gd fmla="*/ 2147483646 w 1304" name="T12"/>
                <a:gd fmla="*/ 2147483646 h 986" name="T13"/>
                <a:gd fmla="*/ 2147483646 w 1304" name="T14"/>
                <a:gd fmla="*/ 2147483646 h 986" name="T15"/>
                <a:gd fmla="*/ 2147483646 w 1304" name="T16"/>
                <a:gd fmla="*/ 2147483646 h 986" name="T17"/>
                <a:gd fmla="*/ 2147483646 w 1304" name="T18"/>
                <a:gd fmla="*/ 2147483646 h 986" name="T19"/>
                <a:gd fmla="*/ 2147483646 w 1304" name="T20"/>
                <a:gd fmla="*/ 2147483646 h 986" name="T21"/>
                <a:gd fmla="*/ 2147483646 w 1304" name="T22"/>
                <a:gd fmla="*/ 2147483646 h 986" name="T23"/>
                <a:gd fmla="*/ 2147483646 w 1304" name="T24"/>
                <a:gd fmla="*/ 2147483646 h 986" name="T25"/>
                <a:gd fmla="*/ 2147483646 w 1304" name="T26"/>
                <a:gd fmla="*/ 2147483646 h 986" name="T27"/>
                <a:gd fmla="*/ 2147483646 w 1304" name="T28"/>
                <a:gd fmla="*/ 2147483646 h 986" name="T29"/>
                <a:gd fmla="*/ 2147483646 w 1304" name="T30"/>
                <a:gd fmla="*/ 2147483646 h 986" name="T31"/>
                <a:gd fmla="*/ 2147483646 w 1304" name="T32"/>
                <a:gd fmla="*/ 2147483646 h 986" name="T33"/>
                <a:gd fmla="*/ 2147483646 w 1304" name="T34"/>
                <a:gd fmla="*/ 2147483646 h 986" name="T35"/>
                <a:gd fmla="*/ 2147483646 w 1304" name="T36"/>
                <a:gd fmla="*/ 2147483646 h 986" name="T37"/>
                <a:gd fmla="*/ 2147483646 w 1304" name="T38"/>
                <a:gd fmla="*/ 2147483646 h 986" name="T39"/>
                <a:gd fmla="*/ 2147483646 w 1304" name="T40"/>
                <a:gd fmla="*/ 2147483646 h 986" name="T41"/>
                <a:gd fmla="*/ 2147483646 w 1304" name="T42"/>
                <a:gd fmla="*/ 2147483646 h 986" name="T43"/>
                <a:gd fmla="*/ 2147483646 w 1304" name="T44"/>
                <a:gd fmla="*/ 2147483646 h 986" name="T45"/>
                <a:gd fmla="*/ 2147483646 w 1304" name="T46"/>
                <a:gd fmla="*/ 2147483646 h 986" name="T47"/>
                <a:gd fmla="*/ 2147483646 w 1304" name="T48"/>
                <a:gd fmla="*/ 2147483646 h 986" name="T49"/>
                <a:gd fmla="*/ 2147483646 w 1304" name="T50"/>
                <a:gd fmla="*/ 2147483646 h 986" name="T51"/>
                <a:gd fmla="*/ 2147483646 w 1304" name="T52"/>
                <a:gd fmla="*/ 2147483646 h 986" name="T53"/>
                <a:gd fmla="*/ 2147483646 w 1304" name="T54"/>
                <a:gd fmla="*/ 2147483646 h 986" name="T55"/>
                <a:gd fmla="*/ 2147483646 w 1304" name="T56"/>
                <a:gd fmla="*/ 2147483646 h 986" name="T57"/>
                <a:gd fmla="*/ 2147483646 w 1304" name="T58"/>
                <a:gd fmla="*/ 2147483646 h 986" name="T59"/>
                <a:gd fmla="*/ 2147483646 w 1304" name="T60"/>
                <a:gd fmla="*/ 2147483646 h 986" name="T61"/>
                <a:gd fmla="*/ 2147483646 w 1304" name="T62"/>
                <a:gd fmla="*/ 2147483646 h 986" name="T63"/>
                <a:gd fmla="*/ 2147483646 w 1304" name="T64"/>
                <a:gd fmla="*/ 2147483646 h 986" name="T65"/>
                <a:gd fmla="*/ 2147483646 w 1304" name="T66"/>
                <a:gd fmla="*/ 2147483646 h 986" name="T67"/>
                <a:gd fmla="*/ 2147483646 w 1304" name="T68"/>
                <a:gd fmla="*/ 2147483646 h 986" name="T69"/>
                <a:gd fmla="*/ 2147483646 w 1304" name="T70"/>
                <a:gd fmla="*/ 2147483646 h 986" name="T71"/>
                <a:gd fmla="*/ 2147483646 w 1304" name="T72"/>
                <a:gd fmla="*/ 2147483646 h 986" name="T73"/>
                <a:gd fmla="*/ 2147483646 w 1304" name="T74"/>
                <a:gd fmla="*/ 2147483646 h 986" name="T75"/>
                <a:gd fmla="*/ 2147483646 w 1304" name="T76"/>
                <a:gd fmla="*/ 2147483646 h 986" name="T77"/>
                <a:gd fmla="*/ 2147483646 w 1304" name="T78"/>
                <a:gd fmla="*/ 2147483646 h 986" name="T79"/>
                <a:gd fmla="*/ 2147483646 w 1304" name="T80"/>
                <a:gd fmla="*/ 2147483646 h 986" name="T81"/>
                <a:gd fmla="*/ 2147483646 w 1304" name="T82"/>
                <a:gd fmla="*/ 2147483646 h 986" name="T83"/>
                <a:gd fmla="*/ 2147483646 w 1304" name="T84"/>
                <a:gd fmla="*/ 2147483646 h 986" name="T85"/>
                <a:gd fmla="*/ 2147483646 w 1304" name="T86"/>
                <a:gd fmla="*/ 2147483646 h 986" name="T87"/>
                <a:gd fmla="*/ 2147483646 w 1304" name="T88"/>
                <a:gd fmla="*/ 2147483646 h 986" name="T89"/>
                <a:gd fmla="*/ 2147483646 w 1304" name="T90"/>
                <a:gd fmla="*/ 2147483646 h 986" name="T91"/>
                <a:gd fmla="*/ 2147483646 w 1304" name="T92"/>
                <a:gd fmla="*/ 2147483646 h 986" name="T93"/>
                <a:gd fmla="*/ 2147483646 w 1304" name="T94"/>
                <a:gd fmla="*/ 2147483646 h 986" name="T95"/>
                <a:gd fmla="*/ 2147483646 w 1304" name="T96"/>
                <a:gd fmla="*/ 2147483646 h 986" name="T97"/>
                <a:gd fmla="*/ 2147483646 w 1304" name="T98"/>
                <a:gd fmla="*/ 2147483646 h 986" name="T99"/>
                <a:gd fmla="*/ 2147483646 w 1304" name="T100"/>
                <a:gd fmla="*/ 2147483646 h 986" name="T101"/>
                <a:gd fmla="*/ 2147483646 w 1304" name="T102"/>
                <a:gd fmla="*/ 2147483646 h 986" name="T103"/>
                <a:gd fmla="*/ 2147483646 w 1304" name="T104"/>
                <a:gd fmla="*/ 2147483646 h 986" name="T105"/>
                <a:gd fmla="*/ 2147483646 w 1304" name="T106"/>
                <a:gd fmla="*/ 2147483646 h 986" name="T107"/>
                <a:gd fmla="*/ 2147483646 w 1304" name="T108"/>
                <a:gd fmla="*/ 2147483646 h 986" name="T109"/>
                <a:gd fmla="*/ 2147483646 w 1304" name="T110"/>
                <a:gd fmla="*/ 2147483646 h 986" name="T111"/>
                <a:gd fmla="*/ 2147483646 w 1304" name="T112"/>
                <a:gd fmla="*/ 2147483646 h 986" name="T113"/>
                <a:gd fmla="*/ 2147483646 w 1304" name="T114"/>
                <a:gd fmla="*/ 2147483646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985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0" name="青海"/>
            <p:cNvSpPr/>
            <p:nvPr/>
          </p:nvSpPr>
          <p:spPr bwMode="auto">
            <a:xfrm>
              <a:off x="2846577" y="3230702"/>
              <a:ext cx="1452720" cy="1041603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3" name="四川"/>
            <p:cNvSpPr/>
            <p:nvPr/>
          </p:nvSpPr>
          <p:spPr bwMode="auto">
            <a:xfrm>
              <a:off x="3680258" y="3961379"/>
              <a:ext cx="1256743" cy="1102234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92946" y="3513645"/>
              <a:ext cx="2249072" cy="1368075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8" name="云南"/>
            <p:cNvSpPr/>
            <p:nvPr/>
          </p:nvSpPr>
          <p:spPr bwMode="auto">
            <a:xfrm>
              <a:off x="3641375" y="4651635"/>
              <a:ext cx="1017215" cy="1060258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370846" y="4637644"/>
              <a:ext cx="687476" cy="595423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0" name="广西"/>
            <p:cNvSpPr/>
            <p:nvPr/>
          </p:nvSpPr>
          <p:spPr bwMode="auto">
            <a:xfrm>
              <a:off x="4482833" y="5002982"/>
              <a:ext cx="899007" cy="684038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1" name="重庆"/>
            <p:cNvSpPr/>
            <p:nvPr/>
          </p:nvSpPr>
          <p:spPr bwMode="auto">
            <a:xfrm>
              <a:off x="4607263" y="4250540"/>
              <a:ext cx="508607" cy="516138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4607262" y="3249358"/>
              <a:ext cx="580154" cy="1033830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3" name="山西"/>
            <p:cNvSpPr/>
            <p:nvPr/>
          </p:nvSpPr>
          <p:spPr bwMode="auto">
            <a:xfrm>
              <a:off x="5109648" y="3055030"/>
              <a:ext cx="385733" cy="848829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3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4" name="湖南"/>
            <p:cNvSpPr/>
            <p:nvPr/>
          </p:nvSpPr>
          <p:spPr bwMode="auto">
            <a:xfrm>
              <a:off x="5008549" y="4502391"/>
              <a:ext cx="615928" cy="715130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5" name="湖北"/>
            <p:cNvSpPr/>
            <p:nvPr/>
          </p:nvSpPr>
          <p:spPr bwMode="auto">
            <a:xfrm>
              <a:off x="4937001" y="4090414"/>
              <a:ext cx="874121" cy="547230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6" name="广东"/>
            <p:cNvSpPr/>
            <p:nvPr/>
          </p:nvSpPr>
          <p:spPr bwMode="auto">
            <a:xfrm>
              <a:off x="5129868" y="5096260"/>
              <a:ext cx="909894" cy="719795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7" name="江西"/>
            <p:cNvSpPr/>
            <p:nvPr/>
          </p:nvSpPr>
          <p:spPr bwMode="auto">
            <a:xfrm>
              <a:off x="5560706" y="4472853"/>
              <a:ext cx="544381" cy="741559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3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8" name="福建"/>
            <p:cNvSpPr/>
            <p:nvPr/>
          </p:nvSpPr>
          <p:spPr bwMode="auto">
            <a:xfrm>
              <a:off x="5843784" y="4670290"/>
              <a:ext cx="503941" cy="615634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9" name="浙江"/>
            <p:cNvSpPr/>
            <p:nvPr/>
          </p:nvSpPr>
          <p:spPr bwMode="auto">
            <a:xfrm>
              <a:off x="6069314" y="4280079"/>
              <a:ext cx="432394" cy="500591"/>
            </a:xfrm>
            <a:custGeom>
              <a:gdLst>
                <a:gd fmla="*/ 2147483646 w 242" name="T0"/>
                <a:gd fmla="*/ 2147483646 h 280" name="T1"/>
                <a:gd fmla="*/ 2147483646 w 242" name="T2"/>
                <a:gd fmla="*/ 2147483646 h 280" name="T3"/>
                <a:gd fmla="*/ 2147483646 w 242" name="T4"/>
                <a:gd fmla="*/ 2147483646 h 280" name="T5"/>
                <a:gd fmla="*/ 2147483646 w 242" name="T6"/>
                <a:gd fmla="*/ 2147483646 h 280" name="T7"/>
                <a:gd fmla="*/ 2147483646 w 242" name="T8"/>
                <a:gd fmla="*/ 2147483646 h 280" name="T9"/>
                <a:gd fmla="*/ 2147483646 w 242" name="T10"/>
                <a:gd fmla="*/ 2147483646 h 280" name="T11"/>
                <a:gd fmla="*/ 2147483646 w 242" name="T12"/>
                <a:gd fmla="*/ 2147483646 h 280" name="T13"/>
                <a:gd fmla="*/ 2147483646 w 242" name="T14"/>
                <a:gd fmla="*/ 2147483646 h 280" name="T15"/>
                <a:gd fmla="*/ 2147483646 w 242" name="T16"/>
                <a:gd fmla="*/ 2147483646 h 280" name="T17"/>
                <a:gd fmla="*/ 0 w 242" name="T18"/>
                <a:gd fmla="*/ 2147483646 h 280" name="T19"/>
                <a:gd fmla="*/ 2147483646 w 242" name="T20"/>
                <a:gd fmla="*/ 2147483646 h 280" name="T21"/>
                <a:gd fmla="*/ 2147483646 w 242" name="T22"/>
                <a:gd fmla="*/ 2147483646 h 280" name="T23"/>
                <a:gd fmla="*/ 2147483646 w 242" name="T24"/>
                <a:gd fmla="*/ 2147483646 h 280" name="T25"/>
                <a:gd fmla="*/ 2147483646 w 242" name="T26"/>
                <a:gd fmla="*/ 2147483646 h 280" name="T27"/>
                <a:gd fmla="*/ 2147483646 w 242" name="T28"/>
                <a:gd fmla="*/ 2147483646 h 280" name="T29"/>
                <a:gd fmla="*/ 2147483646 w 242" name="T30"/>
                <a:gd fmla="*/ 2147483646 h 280" name="T31"/>
                <a:gd fmla="*/ 2147483646 w 242" name="T32"/>
                <a:gd fmla="*/ 2147483646 h 280" name="T33"/>
                <a:gd fmla="*/ 2147483646 w 242" name="T34"/>
                <a:gd fmla="*/ 2147483646 h 280" name="T35"/>
                <a:gd fmla="*/ 2147483646 w 242" name="T36"/>
                <a:gd fmla="*/ 2147483646 h 280" name="T37"/>
                <a:gd fmla="*/ 2147483646 w 242" name="T38"/>
                <a:gd fmla="*/ 2147483646 h 280" name="T39"/>
                <a:gd fmla="*/ 2147483646 w 242" name="T40"/>
                <a:gd fmla="*/ 2147483646 h 280" name="T41"/>
                <a:gd fmla="*/ 2147483646 w 242" name="T42"/>
                <a:gd fmla="*/ 2147483646 h 280" name="T43"/>
                <a:gd fmla="*/ 2147483646 w 242" name="T44"/>
                <a:gd fmla="*/ 2147483646 h 280" name="T45"/>
                <a:gd fmla="*/ 2147483646 w 242" name="T46"/>
                <a:gd fmla="*/ 2147483646 h 280" name="T47"/>
                <a:gd fmla="*/ 2147483646 w 242" name="T48"/>
                <a:gd fmla="*/ 2147483646 h 280" name="T49"/>
                <a:gd fmla="*/ 2147483646 w 242" name="T50"/>
                <a:gd fmla="*/ 2147483646 h 280" name="T51"/>
                <a:gd fmla="*/ 2147483646 w 242" name="T52"/>
                <a:gd fmla="*/ 2147483646 h 280" name="T53"/>
                <a:gd fmla="*/ 2147483646 w 242" name="T54"/>
                <a:gd fmla="*/ 2147483646 h 280" name="T55"/>
                <a:gd fmla="*/ 2147483646 w 242" name="T56"/>
                <a:gd fmla="*/ 2147483646 h 280" name="T57"/>
                <a:gd fmla="*/ 2147483646 w 242" name="T58"/>
                <a:gd fmla="*/ 2147483646 h 280" name="T59"/>
                <a:gd fmla="*/ 2147483646 w 242" name="T60"/>
                <a:gd fmla="*/ 2147483646 h 280" name="T61"/>
                <a:gd fmla="*/ 2147483646 w 242" name="T62"/>
                <a:gd fmla="*/ 2147483646 h 280" name="T63"/>
                <a:gd fmla="*/ 2147483646 w 242" name="T64"/>
                <a:gd fmla="*/ 2147483646 h 280" name="T65"/>
                <a:gd fmla="*/ 2147483646 w 242" name="T66"/>
                <a:gd fmla="*/ 2147483646 h 280" name="T67"/>
                <a:gd fmla="*/ 2147483646 w 242" name="T68"/>
                <a:gd fmla="*/ 2147483646 h 280" name="T69"/>
                <a:gd fmla="*/ 2147483646 w 242" name="T70"/>
                <a:gd fmla="*/ 2147483646 h 280" name="T71"/>
                <a:gd fmla="*/ 2147483646 w 242" name="T72"/>
                <a:gd fmla="*/ 2147483646 h 280" name="T73"/>
                <a:gd fmla="*/ 2147483646 w 242" name="T74"/>
                <a:gd fmla="*/ 2147483646 h 280" name="T75"/>
                <a:gd fmla="*/ 2147483646 w 242" name="T76"/>
                <a:gd fmla="*/ 2147483646 h 280" name="T77"/>
                <a:gd fmla="*/ 2147483646 w 242" name="T78"/>
                <a:gd fmla="*/ 2147483646 h 280" name="T79"/>
                <a:gd fmla="*/ 2147483646 w 242" name="T80"/>
                <a:gd fmla="*/ 2147483646 h 280" name="T81"/>
                <a:gd fmla="*/ 2147483646 w 242" name="T82"/>
                <a:gd fmla="*/ 2147483646 h 280" name="T83"/>
                <a:gd fmla="*/ 2147483646 w 242" name="T84"/>
                <a:gd fmla="*/ 2147483646 h 280" name="T85"/>
                <a:gd fmla="*/ 2147483646 w 242" name="T86"/>
                <a:gd fmla="*/ 2147483646 h 280" name="T87"/>
                <a:gd fmla="*/ 2147483646 w 242" name="T88"/>
                <a:gd fmla="*/ 2147483646 h 280" name="T89"/>
                <a:gd fmla="*/ 2147483646 w 242" name="T90"/>
                <a:gd fmla="*/ 2147483646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52" name="安徽"/>
            <p:cNvSpPr/>
            <p:nvPr/>
          </p:nvSpPr>
          <p:spPr bwMode="auto">
            <a:xfrm>
              <a:off x="5646252" y="3846336"/>
              <a:ext cx="547492" cy="670046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53" name="天津"/>
            <p:cNvSpPr/>
            <p:nvPr/>
          </p:nvSpPr>
          <p:spPr bwMode="auto">
            <a:xfrm>
              <a:off x="5753573" y="3073685"/>
              <a:ext cx="143094" cy="206765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66" name="北京"/>
            <p:cNvSpPr/>
            <p:nvPr/>
          </p:nvSpPr>
          <p:spPr bwMode="auto">
            <a:xfrm>
              <a:off x="5610478" y="2980407"/>
              <a:ext cx="189756" cy="203656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67" name="辽宁"/>
            <p:cNvSpPr/>
            <p:nvPr/>
          </p:nvSpPr>
          <p:spPr bwMode="auto">
            <a:xfrm>
              <a:off x="5932441" y="2576203"/>
              <a:ext cx="673477" cy="640508"/>
            </a:xfrm>
            <a:custGeom>
              <a:gdLst>
                <a:gd fmla="*/ 2147483646 w 376" name="T0"/>
                <a:gd fmla="*/ 2147483646 h 358" name="T1"/>
                <a:gd fmla="*/ 2147483646 w 376" name="T2"/>
                <a:gd fmla="*/ 2147483646 h 358" name="T3"/>
                <a:gd fmla="*/ 2147483646 w 376" name="T4"/>
                <a:gd fmla="*/ 2147483646 h 358" name="T5"/>
                <a:gd fmla="*/ 2147483646 w 376" name="T6"/>
                <a:gd fmla="*/ 2147483646 h 358" name="T7"/>
                <a:gd fmla="*/ 2147483646 w 376" name="T8"/>
                <a:gd fmla="*/ 2147483646 h 358" name="T9"/>
                <a:gd fmla="*/ 2147483646 w 376" name="T10"/>
                <a:gd fmla="*/ 2147483646 h 358" name="T11"/>
                <a:gd fmla="*/ 2147483646 w 376" name="T12"/>
                <a:gd fmla="*/ 2147483646 h 358" name="T13"/>
                <a:gd fmla="*/ 2147483646 w 376" name="T14"/>
                <a:gd fmla="*/ 2147483646 h 358" name="T15"/>
                <a:gd fmla="*/ 2147483646 w 376" name="T16"/>
                <a:gd fmla="*/ 2147483646 h 358" name="T17"/>
                <a:gd fmla="*/ 2147483646 w 376" name="T18"/>
                <a:gd fmla="*/ 2147483646 h 358" name="T19"/>
                <a:gd fmla="*/ 2147483646 w 376" name="T20"/>
                <a:gd fmla="*/ 2147483646 h 358" name="T21"/>
                <a:gd fmla="*/ 2147483646 w 376" name="T22"/>
                <a:gd fmla="*/ 2147483646 h 358" name="T23"/>
                <a:gd fmla="*/ 2147483646 w 376" name="T24"/>
                <a:gd fmla="*/ 2147483646 h 358" name="T25"/>
                <a:gd fmla="*/ 2147483646 w 376" name="T26"/>
                <a:gd fmla="*/ 2147483646 h 358" name="T27"/>
                <a:gd fmla="*/ 2147483646 w 376" name="T28"/>
                <a:gd fmla="*/ 2147483646 h 358" name="T29"/>
                <a:gd fmla="*/ 2147483646 w 376" name="T30"/>
                <a:gd fmla="*/ 2147483646 h 358" name="T31"/>
                <a:gd fmla="*/ 2147483646 w 376" name="T32"/>
                <a:gd fmla="*/ 2147483646 h 358" name="T33"/>
                <a:gd fmla="*/ 2147483646 w 376" name="T34"/>
                <a:gd fmla="*/ 2147483646 h 358" name="T35"/>
                <a:gd fmla="*/ 2147483646 w 376" name="T36"/>
                <a:gd fmla="*/ 2147483646 h 358" name="T37"/>
                <a:gd fmla="*/ 2147483646 w 376" name="T38"/>
                <a:gd fmla="*/ 2147483646 h 358" name="T39"/>
                <a:gd fmla="*/ 2147483646 w 376" name="T40"/>
                <a:gd fmla="*/ 2147483646 h 358" name="T41"/>
                <a:gd fmla="*/ 2147483646 w 376" name="T42"/>
                <a:gd fmla="*/ 2147483646 h 358" name="T43"/>
                <a:gd fmla="*/ 2147483646 w 376" name="T44"/>
                <a:gd fmla="*/ 2147483646 h 358" name="T45"/>
                <a:gd fmla="*/ 2147483646 w 376" name="T46"/>
                <a:gd fmla="*/ 2147483646 h 358" name="T47"/>
                <a:gd fmla="*/ 2147483646 w 376" name="T48"/>
                <a:gd fmla="*/ 2147483646 h 358" name="T49"/>
                <a:gd fmla="*/ 2147483646 w 376" name="T50"/>
                <a:gd fmla="*/ 2147483646 h 358" name="T51"/>
                <a:gd fmla="*/ 2147483646 w 376" name="T52"/>
                <a:gd fmla="*/ 2147483646 h 358" name="T53"/>
                <a:gd fmla="*/ 2147483646 w 376" name="T54"/>
                <a:gd fmla="*/ 2147483646 h 358" name="T55"/>
                <a:gd fmla="*/ 2147483646 w 376" name="T56"/>
                <a:gd fmla="*/ 2147483646 h 358" name="T57"/>
                <a:gd fmla="*/ 2147483646 w 376" name="T58"/>
                <a:gd fmla="*/ 2147483646 h 358" name="T59"/>
                <a:gd fmla="*/ 2147483646 w 376" name="T60"/>
                <a:gd fmla="*/ 2147483646 h 358" name="T61"/>
                <a:gd fmla="*/ 2147483646 w 376" name="T62"/>
                <a:gd fmla="*/ 2147483646 h 358" name="T63"/>
                <a:gd fmla="*/ 2147483646 w 376" name="T64"/>
                <a:gd fmla="*/ 2147483646 h 358" name="T65"/>
                <a:gd fmla="*/ 2147483646 w 376" name="T66"/>
                <a:gd fmla="*/ 2147483646 h 358" name="T67"/>
                <a:gd fmla="*/ 2147483646 w 376" name="T68"/>
                <a:gd fmla="*/ 2147483646 h 358" name="T69"/>
                <a:gd fmla="*/ 2147483646 w 376" name="T70"/>
                <a:gd fmla="*/ 2147483646 h 358" name="T71"/>
                <a:gd fmla="*/ 2147483646 w 376" name="T72"/>
                <a:gd fmla="*/ 2147483646 h 358" name="T73"/>
                <a:gd fmla="*/ 2147483646 w 376" name="T74"/>
                <a:gd fmla="*/ 2147483646 h 358" name="T75"/>
                <a:gd fmla="*/ 2147483646 w 376" name="T76"/>
                <a:gd fmla="*/ 2147483646 h 358" name="T77"/>
                <a:gd fmla="*/ 2147483646 w 376" name="T78"/>
                <a:gd fmla="*/ 2147483646 h 358" name="T79"/>
                <a:gd fmla="*/ 2147483646 w 376" name="T80"/>
                <a:gd fmla="*/ 2147483646 h 358" name="T81"/>
                <a:gd fmla="*/ 2147483646 w 376" name="T82"/>
                <a:gd fmla="*/ 2147483646 h 358" name="T83"/>
                <a:gd fmla="*/ 2147483646 w 376" name="T84"/>
                <a:gd fmla="*/ 2147483646 h 358" name="T85"/>
                <a:gd fmla="*/ 2147483646 w 376" name="T86"/>
                <a:gd fmla="*/ 2147483646 h 358" name="T87"/>
                <a:gd fmla="*/ 2147483646 w 376" name="T88"/>
                <a:gd fmla="*/ 2147483646 h 358" name="T89"/>
                <a:gd fmla="*/ 2147483646 w 376" name="T90"/>
                <a:gd fmla="*/ 2147483646 h 358" name="T91"/>
                <a:gd fmla="*/ 2147483646 w 376" name="T92"/>
                <a:gd fmla="*/ 2147483646 h 358" name="T93"/>
                <a:gd fmla="*/ 2147483646 w 376" name="T94"/>
                <a:gd fmla="*/ 2147483646 h 358" name="T95"/>
                <a:gd fmla="*/ 2147483646 w 376" name="T96"/>
                <a:gd fmla="*/ 2147483646 h 358" name="T97"/>
                <a:gd fmla="*/ 2147483646 w 376" name="T98"/>
                <a:gd fmla="*/ 2147483646 h 358" name="T99"/>
                <a:gd fmla="*/ 2147483646 w 376" name="T100"/>
                <a:gd fmla="*/ 2147483646 h 358" name="T101"/>
                <a:gd fmla="*/ 2147483646 w 376" name="T102"/>
                <a:gd fmla="*/ 2147483646 h 358" name="T103"/>
                <a:gd fmla="*/ 2147483646 w 376" name="T104"/>
                <a:gd fmla="*/ 0 h 358" name="T105"/>
                <a:gd fmla="*/ 2147483646 w 376" name="T106"/>
                <a:gd fmla="*/ 2147483646 h 358" name="T107"/>
                <a:gd fmla="*/ 2147483646 w 376" name="T108"/>
                <a:gd fmla="*/ 2147483646 h 358" name="T109"/>
                <a:gd fmla="*/ 2147483646 w 376" name="T110"/>
                <a:gd fmla="*/ 2147483646 h 358" name="T111"/>
                <a:gd fmla="*/ 2147483646 w 376" name="T112"/>
                <a:gd fmla="*/ 2147483646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68" name="吉林"/>
            <p:cNvSpPr/>
            <p:nvPr/>
          </p:nvSpPr>
          <p:spPr bwMode="auto">
            <a:xfrm>
              <a:off x="6083312" y="2189100"/>
              <a:ext cx="959667" cy="651391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69" name="黑龙江"/>
            <p:cNvSpPr/>
            <p:nvPr/>
          </p:nvSpPr>
          <p:spPr bwMode="auto">
            <a:xfrm>
              <a:off x="5879557" y="1268758"/>
              <a:ext cx="1284739" cy="1167528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0" name="山东"/>
            <p:cNvSpPr/>
            <p:nvPr/>
          </p:nvSpPr>
          <p:spPr bwMode="auto">
            <a:xfrm>
              <a:off x="5624476" y="3362847"/>
              <a:ext cx="777687" cy="488154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3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1" name="上海"/>
            <p:cNvSpPr/>
            <p:nvPr/>
          </p:nvSpPr>
          <p:spPr bwMode="auto">
            <a:xfrm>
              <a:off x="6350835" y="4172809"/>
              <a:ext cx="122875" cy="107270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2" name="江苏"/>
            <p:cNvSpPr/>
            <p:nvPr/>
          </p:nvSpPr>
          <p:spPr bwMode="auto">
            <a:xfrm>
              <a:off x="5781568" y="3760832"/>
              <a:ext cx="678143" cy="522356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3" name="河北"/>
            <p:cNvSpPr/>
            <p:nvPr/>
          </p:nvSpPr>
          <p:spPr bwMode="auto">
            <a:xfrm>
              <a:off x="5428499" y="2761203"/>
              <a:ext cx="629926" cy="898577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4" name="河南"/>
            <p:cNvSpPr/>
            <p:nvPr/>
          </p:nvSpPr>
          <p:spPr bwMode="auto">
            <a:xfrm>
              <a:off x="5140754" y="3624023"/>
              <a:ext cx="662590" cy="656054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5" name="台湾"/>
            <p:cNvSpPr/>
            <p:nvPr/>
          </p:nvSpPr>
          <p:spPr bwMode="auto">
            <a:xfrm>
              <a:off x="6386611" y="5024745"/>
              <a:ext cx="189756" cy="458616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6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13318" y="3229746"/>
            <a:ext cx="520774" cy="521196"/>
            <a:chOff x="1207815" y="4144074"/>
            <a:chExt cx="520774" cy="521196"/>
          </a:xfrm>
        </p:grpSpPr>
        <p:grpSp>
          <p:nvGrpSpPr>
            <p:cNvPr id="2" name="组合 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99" name="椭圆 9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文本框 29"/>
            <p:cNvSpPr txBox="1">
              <a:spLocks noChangeArrowheads="1"/>
            </p:cNvSpPr>
            <p:nvPr/>
          </p:nvSpPr>
          <p:spPr bwMode="auto">
            <a:xfrm>
              <a:off x="1226884" y="4221882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 sz="2000">
                  <a:solidFill>
                    <a:schemeClr val="bg1"/>
                  </a:solidFill>
                  <a:effectLst/>
                </a:rPr>
                <a:t>01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907704" y="3912657"/>
            <a:ext cx="529350" cy="521196"/>
            <a:chOff x="1199239" y="4144074"/>
            <a:chExt cx="529350" cy="52119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06" name="椭圆 105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文本框 29"/>
            <p:cNvSpPr txBox="1">
              <a:spLocks noChangeArrowheads="1"/>
            </p:cNvSpPr>
            <p:nvPr/>
          </p:nvSpPr>
          <p:spPr bwMode="auto">
            <a:xfrm>
              <a:off x="1201589" y="4229550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 sz="2000">
                  <a:solidFill>
                    <a:schemeClr val="bg1"/>
                  </a:solidFill>
                  <a:effectLst/>
                </a:rPr>
                <a:t>02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14762" y="5202891"/>
            <a:ext cx="520774" cy="521196"/>
            <a:chOff x="1207815" y="4144074"/>
            <a:chExt cx="520774" cy="5211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19" name="椭圆 11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117" name="椭圆 116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文本框 29"/>
            <p:cNvSpPr txBox="1">
              <a:spLocks noChangeArrowheads="1"/>
            </p:cNvSpPr>
            <p:nvPr/>
          </p:nvSpPr>
          <p:spPr bwMode="auto">
            <a:xfrm>
              <a:off x="1221638" y="4221881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 sz="2000">
                  <a:solidFill>
                    <a:schemeClr val="bg1"/>
                  </a:solidFill>
                  <a:effectLst/>
                </a:rPr>
                <a:t>03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888694" y="4155315"/>
            <a:ext cx="525640" cy="521196"/>
            <a:chOff x="1202949" y="4144074"/>
            <a:chExt cx="525640" cy="52119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25" name="椭圆 124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文本框 29"/>
            <p:cNvSpPr txBox="1">
              <a:spLocks noChangeArrowheads="1"/>
            </p:cNvSpPr>
            <p:nvPr/>
          </p:nvSpPr>
          <p:spPr bwMode="auto">
            <a:xfrm>
              <a:off x="1205300" y="4234960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 sz="2000">
                  <a:solidFill>
                    <a:schemeClr val="bg1"/>
                  </a:solidFill>
                  <a:effectLst/>
                </a:rPr>
                <a:t>04</a:t>
              </a:r>
            </a:p>
          </p:txBody>
        </p:sp>
      </p:grpSp>
      <p:sp>
        <p:nvSpPr>
          <p:cNvPr id="130" name="文本框 29"/>
          <p:cNvSpPr txBox="1">
            <a:spLocks noChangeArrowheads="1"/>
          </p:cNvSpPr>
          <p:nvPr/>
        </p:nvSpPr>
        <p:spPr bwMode="auto">
          <a:xfrm>
            <a:off x="8548212" y="2061642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01</a:t>
            </a:r>
          </a:p>
        </p:txBody>
      </p:sp>
      <p:grpSp>
        <p:nvGrpSpPr>
          <p:cNvPr id="151" name="组合 150"/>
          <p:cNvGrpSpPr/>
          <p:nvPr/>
        </p:nvGrpSpPr>
        <p:grpSpPr>
          <a:xfrm>
            <a:off x="1172014" y="5129336"/>
            <a:ext cx="2477305" cy="993984"/>
            <a:chOff x="8784483" y="2133650"/>
            <a:chExt cx="2477305" cy="993984"/>
          </a:xfrm>
        </p:grpSpPr>
        <p:sp>
          <p:nvSpPr>
            <p:cNvPr id="152" name="TextBox 151"/>
            <p:cNvSpPr txBox="1"/>
            <p:nvPr/>
          </p:nvSpPr>
          <p:spPr>
            <a:xfrm>
              <a:off x="8785373" y="2522339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84483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sp>
        <p:nvSpPr>
          <p:cNvPr id="154" name="文本框 29"/>
          <p:cNvSpPr txBox="1">
            <a:spLocks noChangeArrowheads="1"/>
          </p:cNvSpPr>
          <p:nvPr/>
        </p:nvSpPr>
        <p:spPr bwMode="auto">
          <a:xfrm>
            <a:off x="8548212" y="3282407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02</a:t>
            </a:r>
          </a:p>
        </p:txBody>
      </p:sp>
      <p:sp>
        <p:nvSpPr>
          <p:cNvPr id="156" name="文本框 29"/>
          <p:cNvSpPr txBox="1">
            <a:spLocks noChangeArrowheads="1"/>
          </p:cNvSpPr>
          <p:nvPr/>
        </p:nvSpPr>
        <p:spPr bwMode="auto">
          <a:xfrm>
            <a:off x="8548212" y="4613860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03</a:t>
            </a:r>
          </a:p>
        </p:txBody>
      </p:sp>
      <p:sp>
        <p:nvSpPr>
          <p:cNvPr id="157" name="文本框 29"/>
          <p:cNvSpPr txBox="1">
            <a:spLocks noChangeArrowheads="1"/>
          </p:cNvSpPr>
          <p:nvPr/>
        </p:nvSpPr>
        <p:spPr bwMode="auto">
          <a:xfrm>
            <a:off x="721466" y="5160113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04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0"/>
      <p:bldP grpId="0" spid="154"/>
      <p:bldP grpId="0" spid="156"/>
      <p:bldP grpId="0" spid="15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6696744" cy="646331"/>
            <a:chOff x="360437" y="189434"/>
            <a:chExt cx="669674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96083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92886" y="303833"/>
              <a:ext cx="266429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Compared with the same period last year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38147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与去年同期比较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TextBox 47"/>
          <p:cNvSpPr txBox="1"/>
          <p:nvPr/>
        </p:nvSpPr>
        <p:spPr>
          <a:xfrm>
            <a:off x="1921123" y="4577198"/>
            <a:ext cx="2664296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计划完成：65%</a:t>
            </a:r>
          </a:p>
          <a:p>
            <a:pPr algn="ctr"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实际完成数：800万 </a:t>
            </a:r>
          </a:p>
          <a:p>
            <a:pPr algn="ctr"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回款数：750万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89676" y="4577198"/>
            <a:ext cx="2664296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计划完成：70%</a:t>
            </a:r>
          </a:p>
          <a:p>
            <a:pPr algn="ctr"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实际完成数：1000万 </a:t>
            </a:r>
          </a:p>
          <a:p>
            <a:pPr algn="ctr"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回款数：900 万 </a:t>
            </a:r>
          </a:p>
        </p:txBody>
      </p:sp>
      <p:grpSp>
        <p:nvGrpSpPr>
          <p:cNvPr id="54" name="组合 24"/>
          <p:cNvGrpSpPr/>
          <p:nvPr/>
        </p:nvGrpSpPr>
        <p:grpSpPr>
          <a:xfrm>
            <a:off x="2115254" y="1735784"/>
            <a:ext cx="2518237" cy="2520280"/>
            <a:chOff x="2848131" y="1860029"/>
            <a:chExt cx="3807502" cy="3807502"/>
          </a:xfrm>
        </p:grpSpPr>
        <p:sp>
          <p:nvSpPr>
            <p:cNvPr id="56" name="椭圆 5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2337" y="2195260"/>
            <a:ext cx="2605090" cy="1836387"/>
            <a:chOff x="1715787" y="2195256"/>
            <a:chExt cx="2605090" cy="1836387"/>
          </a:xfrm>
        </p:grpSpPr>
        <p:sp>
          <p:nvSpPr>
            <p:cNvPr id="55" name="文本框 29"/>
            <p:cNvSpPr txBox="1">
              <a:spLocks noChangeArrowheads="1"/>
            </p:cNvSpPr>
            <p:nvPr/>
          </p:nvSpPr>
          <p:spPr bwMode="auto">
            <a:xfrm>
              <a:off x="1988679" y="2195256"/>
              <a:ext cx="2059305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mtClean="0" sz="6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20XX</a:t>
              </a: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1715787" y="3092320"/>
              <a:ext cx="2605090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上半年情况</a:t>
              </a:r>
            </a:p>
          </p:txBody>
        </p:sp>
        <p:sp>
          <p:nvSpPr>
            <p:cNvPr id="67" name="Freeform 323"/>
            <p:cNvSpPr/>
            <p:nvPr/>
          </p:nvSpPr>
          <p:spPr bwMode="auto">
            <a:xfrm>
              <a:off x="2777814" y="3753830"/>
              <a:ext cx="277813" cy="277813"/>
            </a:xfrm>
            <a:custGeom>
              <a:gdLst>
                <a:gd fmla="*/ 250 w 288" name="T0"/>
                <a:gd fmla="*/ 220 h 287" name="T1"/>
                <a:gd fmla="*/ 169 w 288" name="T2"/>
                <a:gd fmla="*/ 191 h 287" name="T3"/>
                <a:gd fmla="*/ 197 w 288" name="T4"/>
                <a:gd fmla="*/ 136 h 287" name="T5"/>
                <a:gd fmla="*/ 197 w 288" name="T6"/>
                <a:gd fmla="*/ 135 h 287" name="T7"/>
                <a:gd fmla="*/ 204 w 288" name="T8"/>
                <a:gd fmla="*/ 134 h 287" name="T9"/>
                <a:gd fmla="*/ 211 w 288" name="T10"/>
                <a:gd fmla="*/ 107 h 287" name="T11"/>
                <a:gd fmla="*/ 206 w 288" name="T12"/>
                <a:gd fmla="*/ 96 h 287" name="T13"/>
                <a:gd fmla="*/ 205 w 288" name="T14"/>
                <a:gd fmla="*/ 96 h 287" name="T15"/>
                <a:gd fmla="*/ 205 w 288" name="T16"/>
                <a:gd fmla="*/ 93 h 287" name="T17"/>
                <a:gd fmla="*/ 205 w 288" name="T18"/>
                <a:gd fmla="*/ 54 h 287" name="T19"/>
                <a:gd fmla="*/ 193 w 288" name="T20"/>
                <a:gd fmla="*/ 25 h 287" name="T21"/>
                <a:gd fmla="*/ 160 w 288" name="T22"/>
                <a:gd fmla="*/ 8 h 287" name="T23"/>
                <a:gd fmla="*/ 120 w 288" name="T24"/>
                <a:gd fmla="*/ 4 h 287" name="T25"/>
                <a:gd fmla="*/ 103 w 288" name="T26"/>
                <a:gd fmla="*/ 22 h 287" name="T27"/>
                <a:gd fmla="*/ 83 w 288" name="T28"/>
                <a:gd fmla="*/ 54 h 287" name="T29"/>
                <a:gd fmla="*/ 82 w 288" name="T30"/>
                <a:gd fmla="*/ 93 h 287" name="T31"/>
                <a:gd fmla="*/ 82 w 288" name="T32"/>
                <a:gd fmla="*/ 96 h 287" name="T33"/>
                <a:gd fmla="*/ 82 w 288" name="T34"/>
                <a:gd fmla="*/ 96 h 287" name="T35"/>
                <a:gd fmla="*/ 76 w 288" name="T36"/>
                <a:gd fmla="*/ 107 h 287" name="T37"/>
                <a:gd fmla="*/ 83 w 288" name="T38"/>
                <a:gd fmla="*/ 134 h 287" name="T39"/>
                <a:gd fmla="*/ 90 w 288" name="T40"/>
                <a:gd fmla="*/ 135 h 287" name="T41"/>
                <a:gd fmla="*/ 90 w 288" name="T42"/>
                <a:gd fmla="*/ 136 h 287" name="T43"/>
                <a:gd fmla="*/ 118 w 288" name="T44"/>
                <a:gd fmla="*/ 191 h 287" name="T45"/>
                <a:gd fmla="*/ 38 w 288" name="T46"/>
                <a:gd fmla="*/ 220 h 287" name="T47"/>
                <a:gd fmla="*/ 0 w 288" name="T48"/>
                <a:gd fmla="*/ 256 h 287" name="T49"/>
                <a:gd fmla="*/ 0 w 288" name="T50"/>
                <a:gd fmla="*/ 287 h 287" name="T51"/>
                <a:gd fmla="*/ 288 w 288" name="T52"/>
                <a:gd fmla="*/ 287 h 287" name="T53"/>
                <a:gd fmla="*/ 288 w 288" name="T54"/>
                <a:gd fmla="*/ 256 h 287" name="T55"/>
                <a:gd fmla="*/ 250 w 288" name="T56"/>
                <a:gd fmla="*/ 220 h 28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7" w="288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28451" y="1845618"/>
            <a:ext cx="706229" cy="3816424"/>
            <a:chOff x="5191898" y="1845618"/>
            <a:chExt cx="706229" cy="3816424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gdLst>
                  <a:gd fmla="*/ 222 w 597" name="T0"/>
                  <a:gd fmla="*/ 575 h 814" name="T1"/>
                  <a:gd fmla="*/ 253 w 597" name="T2"/>
                  <a:gd fmla="*/ 598 h 814" name="T3"/>
                  <a:gd fmla="*/ 344 w 597" name="T4"/>
                  <a:gd fmla="*/ 598 h 814" name="T5"/>
                  <a:gd fmla="*/ 375 w 597" name="T6"/>
                  <a:gd fmla="*/ 575 h 814" name="T7"/>
                  <a:gd fmla="*/ 414 w 597" name="T8"/>
                  <a:gd fmla="*/ 509 h 814" name="T9"/>
                  <a:gd fmla="*/ 539 w 597" name="T10"/>
                  <a:gd fmla="*/ 298 h 814" name="T11"/>
                  <a:gd fmla="*/ 298 w 597" name="T12"/>
                  <a:gd fmla="*/ 57 h 814" name="T13"/>
                  <a:gd fmla="*/ 57 w 597" name="T14"/>
                  <a:gd fmla="*/ 298 h 814" name="T15"/>
                  <a:gd fmla="*/ 183 w 597" name="T16"/>
                  <a:gd fmla="*/ 509 h 814" name="T17"/>
                  <a:gd fmla="*/ 222 w 597" name="T18"/>
                  <a:gd fmla="*/ 575 h 814" name="T19"/>
                  <a:gd fmla="*/ 354 w 597" name="T20"/>
                  <a:gd fmla="*/ 782 h 814" name="T21"/>
                  <a:gd fmla="*/ 314 w 597" name="T22"/>
                  <a:gd fmla="*/ 814 h 814" name="T23"/>
                  <a:gd fmla="*/ 282 w 597" name="T24"/>
                  <a:gd fmla="*/ 814 h 814" name="T25"/>
                  <a:gd fmla="*/ 242 w 597" name="T26"/>
                  <a:gd fmla="*/ 782 h 814" name="T27"/>
                  <a:gd fmla="*/ 226 w 597" name="T28"/>
                  <a:gd fmla="*/ 782 h 814" name="T29"/>
                  <a:gd fmla="*/ 165 w 597" name="T30"/>
                  <a:gd fmla="*/ 722 h 814" name="T31"/>
                  <a:gd fmla="*/ 165 w 597" name="T32"/>
                  <a:gd fmla="*/ 576 h 814" name="T33"/>
                  <a:gd fmla="*/ 155 w 597" name="T34"/>
                  <a:gd fmla="*/ 559 h 814" name="T35"/>
                  <a:gd fmla="*/ 0 w 597" name="T36"/>
                  <a:gd fmla="*/ 298 h 814" name="T37"/>
                  <a:gd fmla="*/ 298 w 597" name="T38"/>
                  <a:gd fmla="*/ 0 h 814" name="T39"/>
                  <a:gd fmla="*/ 597 w 597" name="T40"/>
                  <a:gd fmla="*/ 298 h 814" name="T41"/>
                  <a:gd fmla="*/ 441 w 597" name="T42"/>
                  <a:gd fmla="*/ 559 h 814" name="T43"/>
                  <a:gd fmla="*/ 431 w 597" name="T44"/>
                  <a:gd fmla="*/ 576 h 814" name="T45"/>
                  <a:gd fmla="*/ 432 w 597" name="T46"/>
                  <a:gd fmla="*/ 722 h 814" name="T47"/>
                  <a:gd fmla="*/ 371 w 597" name="T48"/>
                  <a:gd fmla="*/ 782 h 814" name="T49"/>
                  <a:gd fmla="*/ 354 w 597" name="T50"/>
                  <a:gd fmla="*/ 782 h 81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14" w="597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gdLst>
                  <a:gd fmla="*/ 699 w 817" name="T0"/>
                  <a:gd fmla="*/ 406 h 432" name="T1"/>
                  <a:gd fmla="*/ 692 w 817" name="T2"/>
                  <a:gd fmla="*/ 380 h 432" name="T3"/>
                  <a:gd fmla="*/ 718 w 817" name="T4"/>
                  <a:gd fmla="*/ 373 h 432" name="T5"/>
                  <a:gd fmla="*/ 755 w 817" name="T6"/>
                  <a:gd fmla="*/ 394 h 432" name="T7"/>
                  <a:gd fmla="*/ 762 w 817" name="T8"/>
                  <a:gd fmla="*/ 420 h 432" name="T9"/>
                  <a:gd fmla="*/ 736 w 817" name="T10"/>
                  <a:gd fmla="*/ 427 h 432" name="T11"/>
                  <a:gd fmla="*/ 699 w 817" name="T12"/>
                  <a:gd fmla="*/ 406 h 432" name="T13"/>
                  <a:gd fmla="*/ 718 w 817" name="T14"/>
                  <a:gd fmla="*/ 59 h 432" name="T15"/>
                  <a:gd fmla="*/ 692 w 817" name="T16"/>
                  <a:gd fmla="*/ 52 h 432" name="T17"/>
                  <a:gd fmla="*/ 699 w 817" name="T18"/>
                  <a:gd fmla="*/ 26 h 432" name="T19"/>
                  <a:gd fmla="*/ 736 w 817" name="T20"/>
                  <a:gd fmla="*/ 5 h 432" name="T21"/>
                  <a:gd fmla="*/ 762 w 817" name="T22"/>
                  <a:gd fmla="*/ 12 h 432" name="T23"/>
                  <a:gd fmla="*/ 755 w 817" name="T24"/>
                  <a:gd fmla="*/ 38 h 432" name="T25"/>
                  <a:gd fmla="*/ 718 w 817" name="T26"/>
                  <a:gd fmla="*/ 59 h 432" name="T27"/>
                  <a:gd fmla="*/ 755 w 817" name="T28"/>
                  <a:gd fmla="*/ 235 h 432" name="T29"/>
                  <a:gd fmla="*/ 736 w 817" name="T30"/>
                  <a:gd fmla="*/ 216 h 432" name="T31"/>
                  <a:gd fmla="*/ 755 w 817" name="T32"/>
                  <a:gd fmla="*/ 197 h 432" name="T33"/>
                  <a:gd fmla="*/ 798 w 817" name="T34"/>
                  <a:gd fmla="*/ 197 h 432" name="T35"/>
                  <a:gd fmla="*/ 817 w 817" name="T36"/>
                  <a:gd fmla="*/ 216 h 432" name="T37"/>
                  <a:gd fmla="*/ 798 w 817" name="T38"/>
                  <a:gd fmla="*/ 235 h 432" name="T39"/>
                  <a:gd fmla="*/ 755 w 817" name="T40"/>
                  <a:gd fmla="*/ 235 h 432" name="T41"/>
                  <a:gd fmla="*/ 118 w 817" name="T42"/>
                  <a:gd fmla="*/ 26 h 432" name="T43"/>
                  <a:gd fmla="*/ 124 w 817" name="T44"/>
                  <a:gd fmla="*/ 52 h 432" name="T45"/>
                  <a:gd fmla="*/ 98 w 817" name="T46"/>
                  <a:gd fmla="*/ 59 h 432" name="T47"/>
                  <a:gd fmla="*/ 62 w 817" name="T48"/>
                  <a:gd fmla="*/ 38 h 432" name="T49"/>
                  <a:gd fmla="*/ 55 w 817" name="T50"/>
                  <a:gd fmla="*/ 12 h 432" name="T51"/>
                  <a:gd fmla="*/ 81 w 817" name="T52"/>
                  <a:gd fmla="*/ 5 h 432" name="T53"/>
                  <a:gd fmla="*/ 118 w 817" name="T54"/>
                  <a:gd fmla="*/ 26 h 432" name="T55"/>
                  <a:gd fmla="*/ 98 w 817" name="T56"/>
                  <a:gd fmla="*/ 373 h 432" name="T57"/>
                  <a:gd fmla="*/ 124 w 817" name="T58"/>
                  <a:gd fmla="*/ 380 h 432" name="T59"/>
                  <a:gd fmla="*/ 118 w 817" name="T60"/>
                  <a:gd fmla="*/ 406 h 432" name="T61"/>
                  <a:gd fmla="*/ 81 w 817" name="T62"/>
                  <a:gd fmla="*/ 427 h 432" name="T63"/>
                  <a:gd fmla="*/ 55 w 817" name="T64"/>
                  <a:gd fmla="*/ 420 h 432" name="T65"/>
                  <a:gd fmla="*/ 62 w 817" name="T66"/>
                  <a:gd fmla="*/ 394 h 432" name="T67"/>
                  <a:gd fmla="*/ 98 w 817" name="T68"/>
                  <a:gd fmla="*/ 373 h 432" name="T69"/>
                  <a:gd fmla="*/ 62 w 817" name="T70"/>
                  <a:gd fmla="*/ 197 h 432" name="T71"/>
                  <a:gd fmla="*/ 81 w 817" name="T72"/>
                  <a:gd fmla="*/ 216 h 432" name="T73"/>
                  <a:gd fmla="*/ 62 w 817" name="T74"/>
                  <a:gd fmla="*/ 235 h 432" name="T75"/>
                  <a:gd fmla="*/ 19 w 817" name="T76"/>
                  <a:gd fmla="*/ 235 h 432" name="T77"/>
                  <a:gd fmla="*/ 0 w 817" name="T78"/>
                  <a:gd fmla="*/ 216 h 432" name="T79"/>
                  <a:gd fmla="*/ 19 w 817" name="T80"/>
                  <a:gd fmla="*/ 197 h 432" name="T81"/>
                  <a:gd fmla="*/ 62 w 817" name="T82"/>
                  <a:gd fmla="*/ 197 h 43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32" w="817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66CC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gdLst>
                  <a:gd fmla="*/ 3 w 293" name="T0"/>
                  <a:gd fmla="*/ 38 h 293" name="T1"/>
                  <a:gd fmla="*/ 16 w 293" name="T2"/>
                  <a:gd fmla="*/ 15 h 293" name="T3"/>
                  <a:gd fmla="*/ 39 w 293" name="T4"/>
                  <a:gd fmla="*/ 28 h 293" name="T5"/>
                  <a:gd fmla="*/ 50 w 293" name="T6"/>
                  <a:gd fmla="*/ 65 h 293" name="T7"/>
                  <a:gd fmla="*/ 91 w 293" name="T8"/>
                  <a:gd fmla="*/ 53 h 293" name="T9"/>
                  <a:gd fmla="*/ 91 w 293" name="T10"/>
                  <a:gd fmla="*/ 53 h 293" name="T11"/>
                  <a:gd fmla="*/ 127 w 293" name="T12"/>
                  <a:gd fmla="*/ 48 h 293" name="T13"/>
                  <a:gd fmla="*/ 127 w 293" name="T14"/>
                  <a:gd fmla="*/ 19 h 293" name="T15"/>
                  <a:gd fmla="*/ 146 w 293" name="T16"/>
                  <a:gd fmla="*/ 0 h 293" name="T17"/>
                  <a:gd fmla="*/ 165 w 293" name="T18"/>
                  <a:gd fmla="*/ 19 h 293" name="T19"/>
                  <a:gd fmla="*/ 165 w 293" name="T20"/>
                  <a:gd fmla="*/ 48 h 293" name="T21"/>
                  <a:gd fmla="*/ 202 w 293" name="T22"/>
                  <a:gd fmla="*/ 53 h 293" name="T23"/>
                  <a:gd fmla="*/ 202 w 293" name="T24"/>
                  <a:gd fmla="*/ 53 h 293" name="T25"/>
                  <a:gd fmla="*/ 202 w 293" name="T26"/>
                  <a:gd fmla="*/ 53 h 293" name="T27"/>
                  <a:gd fmla="*/ 242 w 293" name="T28"/>
                  <a:gd fmla="*/ 65 h 293" name="T29"/>
                  <a:gd fmla="*/ 253 w 293" name="T30"/>
                  <a:gd fmla="*/ 28 h 293" name="T31"/>
                  <a:gd fmla="*/ 277 w 293" name="T32"/>
                  <a:gd fmla="*/ 15 h 293" name="T33"/>
                  <a:gd fmla="*/ 290 w 293" name="T34"/>
                  <a:gd fmla="*/ 38 h 293" name="T35"/>
                  <a:gd fmla="*/ 220 w 293" name="T36"/>
                  <a:gd fmla="*/ 278 h 293" name="T37"/>
                  <a:gd fmla="*/ 196 w 293" name="T38"/>
                  <a:gd fmla="*/ 290 h 293" name="T39"/>
                  <a:gd fmla="*/ 183 w 293" name="T40"/>
                  <a:gd fmla="*/ 267 h 293" name="T41"/>
                  <a:gd fmla="*/ 232 w 293" name="T42"/>
                  <a:gd fmla="*/ 102 h 293" name="T43"/>
                  <a:gd fmla="*/ 194 w 293" name="T44"/>
                  <a:gd fmla="*/ 90 h 293" name="T45"/>
                  <a:gd fmla="*/ 194 w 293" name="T46"/>
                  <a:gd fmla="*/ 90 h 293" name="T47"/>
                  <a:gd fmla="*/ 165 w 293" name="T48"/>
                  <a:gd fmla="*/ 86 h 293" name="T49"/>
                  <a:gd fmla="*/ 165 w 293" name="T50"/>
                  <a:gd fmla="*/ 132 h 293" name="T51"/>
                  <a:gd fmla="*/ 146 w 293" name="T52"/>
                  <a:gd fmla="*/ 151 h 293" name="T53"/>
                  <a:gd fmla="*/ 127 w 293" name="T54"/>
                  <a:gd fmla="*/ 132 h 293" name="T55"/>
                  <a:gd fmla="*/ 127 w 293" name="T56"/>
                  <a:gd fmla="*/ 86 h 293" name="T57"/>
                  <a:gd fmla="*/ 99 w 293" name="T58"/>
                  <a:gd fmla="*/ 90 h 293" name="T59"/>
                  <a:gd fmla="*/ 99 w 293" name="T60"/>
                  <a:gd fmla="*/ 90 h 293" name="T61"/>
                  <a:gd fmla="*/ 61 w 293" name="T62"/>
                  <a:gd fmla="*/ 102 h 293" name="T63"/>
                  <a:gd fmla="*/ 109 w 293" name="T64"/>
                  <a:gd fmla="*/ 267 h 293" name="T65"/>
                  <a:gd fmla="*/ 96 w 293" name="T66"/>
                  <a:gd fmla="*/ 290 h 293" name="T67"/>
                  <a:gd fmla="*/ 73 w 293" name="T68"/>
                  <a:gd fmla="*/ 278 h 293" name="T69"/>
                  <a:gd fmla="*/ 3 w 293" name="T70"/>
                  <a:gd fmla="*/ 38 h 293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93" w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组合 24"/>
          <p:cNvGrpSpPr/>
          <p:nvPr/>
        </p:nvGrpSpPr>
        <p:grpSpPr>
          <a:xfrm>
            <a:off x="7083807" y="1735784"/>
            <a:ext cx="2518237" cy="2520280"/>
            <a:chOff x="2848131" y="1860029"/>
            <a:chExt cx="3807502" cy="3807502"/>
          </a:xfrm>
        </p:grpSpPr>
        <p:sp>
          <p:nvSpPr>
            <p:cNvPr id="65" name="椭圆 6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20890" y="2195260"/>
            <a:ext cx="2605090" cy="1836387"/>
            <a:chOff x="6684339" y="2195256"/>
            <a:chExt cx="2605090" cy="1836387"/>
          </a:xfrm>
        </p:grpSpPr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6957230" y="2195256"/>
              <a:ext cx="2059305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mtClean="0" sz="6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20XX</a:t>
              </a: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684339" y="3092320"/>
              <a:ext cx="2605090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上半年情况</a:t>
              </a:r>
            </a:p>
          </p:txBody>
        </p:sp>
        <p:sp>
          <p:nvSpPr>
            <p:cNvPr id="74" name="Freeform 323"/>
            <p:cNvSpPr/>
            <p:nvPr/>
          </p:nvSpPr>
          <p:spPr bwMode="auto">
            <a:xfrm>
              <a:off x="7847977" y="3753830"/>
              <a:ext cx="277813" cy="277813"/>
            </a:xfrm>
            <a:custGeom>
              <a:gdLst>
                <a:gd fmla="*/ 250 w 288" name="T0"/>
                <a:gd fmla="*/ 220 h 287" name="T1"/>
                <a:gd fmla="*/ 169 w 288" name="T2"/>
                <a:gd fmla="*/ 191 h 287" name="T3"/>
                <a:gd fmla="*/ 197 w 288" name="T4"/>
                <a:gd fmla="*/ 136 h 287" name="T5"/>
                <a:gd fmla="*/ 197 w 288" name="T6"/>
                <a:gd fmla="*/ 135 h 287" name="T7"/>
                <a:gd fmla="*/ 204 w 288" name="T8"/>
                <a:gd fmla="*/ 134 h 287" name="T9"/>
                <a:gd fmla="*/ 211 w 288" name="T10"/>
                <a:gd fmla="*/ 107 h 287" name="T11"/>
                <a:gd fmla="*/ 206 w 288" name="T12"/>
                <a:gd fmla="*/ 96 h 287" name="T13"/>
                <a:gd fmla="*/ 205 w 288" name="T14"/>
                <a:gd fmla="*/ 96 h 287" name="T15"/>
                <a:gd fmla="*/ 205 w 288" name="T16"/>
                <a:gd fmla="*/ 93 h 287" name="T17"/>
                <a:gd fmla="*/ 205 w 288" name="T18"/>
                <a:gd fmla="*/ 54 h 287" name="T19"/>
                <a:gd fmla="*/ 193 w 288" name="T20"/>
                <a:gd fmla="*/ 25 h 287" name="T21"/>
                <a:gd fmla="*/ 160 w 288" name="T22"/>
                <a:gd fmla="*/ 8 h 287" name="T23"/>
                <a:gd fmla="*/ 120 w 288" name="T24"/>
                <a:gd fmla="*/ 4 h 287" name="T25"/>
                <a:gd fmla="*/ 103 w 288" name="T26"/>
                <a:gd fmla="*/ 22 h 287" name="T27"/>
                <a:gd fmla="*/ 83 w 288" name="T28"/>
                <a:gd fmla="*/ 54 h 287" name="T29"/>
                <a:gd fmla="*/ 82 w 288" name="T30"/>
                <a:gd fmla="*/ 93 h 287" name="T31"/>
                <a:gd fmla="*/ 82 w 288" name="T32"/>
                <a:gd fmla="*/ 96 h 287" name="T33"/>
                <a:gd fmla="*/ 82 w 288" name="T34"/>
                <a:gd fmla="*/ 96 h 287" name="T35"/>
                <a:gd fmla="*/ 76 w 288" name="T36"/>
                <a:gd fmla="*/ 107 h 287" name="T37"/>
                <a:gd fmla="*/ 83 w 288" name="T38"/>
                <a:gd fmla="*/ 134 h 287" name="T39"/>
                <a:gd fmla="*/ 90 w 288" name="T40"/>
                <a:gd fmla="*/ 135 h 287" name="T41"/>
                <a:gd fmla="*/ 90 w 288" name="T42"/>
                <a:gd fmla="*/ 136 h 287" name="T43"/>
                <a:gd fmla="*/ 118 w 288" name="T44"/>
                <a:gd fmla="*/ 191 h 287" name="T45"/>
                <a:gd fmla="*/ 38 w 288" name="T46"/>
                <a:gd fmla="*/ 220 h 287" name="T47"/>
                <a:gd fmla="*/ 0 w 288" name="T48"/>
                <a:gd fmla="*/ 256 h 287" name="T49"/>
                <a:gd fmla="*/ 0 w 288" name="T50"/>
                <a:gd fmla="*/ 287 h 287" name="T51"/>
                <a:gd fmla="*/ 288 w 288" name="T52"/>
                <a:gd fmla="*/ 287 h 287" name="T53"/>
                <a:gd fmla="*/ 288 w 288" name="T54"/>
                <a:gd fmla="*/ 256 h 287" name="T55"/>
                <a:gd fmla="*/ 250 w 288" name="T56"/>
                <a:gd fmla="*/ 220 h 28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7" w="288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66CC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1105836" y="3735901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78" name="椭圆 77"/>
          <p:cNvSpPr/>
          <p:nvPr/>
        </p:nvSpPr>
        <p:spPr>
          <a:xfrm>
            <a:off x="9420465" y="2912079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9"/>
      <p:bldP grpId="0" spid="77"/>
      <p:bldP grpId="0" spid="7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91" y="189439"/>
            <a:ext cx="6551017" cy="646331"/>
            <a:chOff x="360437" y="189434"/>
            <a:chExt cx="655101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536901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39248" y="303833"/>
              <a:ext cx="187220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Department main work content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46169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部门主要工作内容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7"/>
          <p:cNvSpPr/>
          <p:nvPr/>
        </p:nvSpPr>
        <p:spPr>
          <a:xfrm>
            <a:off x="2254576" y="3587307"/>
            <a:ext cx="5141913" cy="1209675"/>
          </a:xfrm>
          <a:custGeom>
            <a:gdLst>
              <a:gd fmla="*/ 5141438 w 5232878" name="connsiteX0"/>
              <a:gd fmla="*/ 0 h 1208638" name="connsiteY0"/>
              <a:gd fmla="*/ 2570719 w 5232878" name="connsiteX1"/>
              <a:gd fmla="*/ 1208638 h 1208638" name="connsiteY1"/>
              <a:gd fmla="*/ 0 w 5232878" name="connsiteX2"/>
              <a:gd fmla="*/ 0 h 1208638" name="connsiteY2"/>
              <a:gd fmla="*/ 5232878 w 5232878" name="connsiteX3"/>
              <a:gd fmla="*/ 91440 h 1208638" name="connsiteY3"/>
              <a:gd fmla="*/ 5141438 w 5141438" name="connsiteX0-1"/>
              <a:gd fmla="*/ 0 h 1208638" name="connsiteY0-2"/>
              <a:gd fmla="*/ 2570719 w 5141438" name="connsiteX1-3"/>
              <a:gd fmla="*/ 1208638 h 1208638" name="connsiteY1-4"/>
              <a:gd fmla="*/ 0 w 5141438" name="connsiteX2-5"/>
              <a:gd fmla="*/ 0 h 1208638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208638" w="51414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altLang="en-US" lang="zh-CN"/>
          </a:p>
        </p:txBody>
      </p:sp>
      <p:cxnSp>
        <p:nvCxnSpPr>
          <p:cNvPr id="33" name="直接连接符 32"/>
          <p:cNvCxnSpPr>
            <a:endCxn id="32" idx="1"/>
          </p:cNvCxnSpPr>
          <p:nvPr/>
        </p:nvCxnSpPr>
        <p:spPr>
          <a:xfrm>
            <a:off x="4821564" y="2988817"/>
            <a:ext cx="3175" cy="1808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87"/>
          <p:cNvGrpSpPr/>
          <p:nvPr/>
        </p:nvGrpSpPr>
        <p:grpSpPr>
          <a:xfrm>
            <a:off x="3775397" y="1269554"/>
            <a:ext cx="2084388" cy="2084388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90" name="组合 87"/>
          <p:cNvGrpSpPr/>
          <p:nvPr/>
        </p:nvGrpSpPr>
        <p:grpSpPr>
          <a:xfrm>
            <a:off x="1594730" y="2523057"/>
            <a:ext cx="1185004" cy="1185004"/>
            <a:chOff x="2848131" y="1860029"/>
            <a:chExt cx="3807502" cy="3807502"/>
          </a:xfrm>
        </p:grpSpPr>
        <p:sp>
          <p:nvSpPr>
            <p:cNvPr id="92" name="椭圆 9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94" name="组合 87"/>
          <p:cNvGrpSpPr/>
          <p:nvPr/>
        </p:nvGrpSpPr>
        <p:grpSpPr>
          <a:xfrm>
            <a:off x="3027354" y="3892898"/>
            <a:ext cx="1185004" cy="1185004"/>
            <a:chOff x="2848131" y="1860029"/>
            <a:chExt cx="3807502" cy="3807502"/>
          </a:xfrm>
        </p:grpSpPr>
        <p:sp>
          <p:nvSpPr>
            <p:cNvPr id="95" name="椭圆 9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97" name="组合 87"/>
          <p:cNvGrpSpPr/>
          <p:nvPr/>
        </p:nvGrpSpPr>
        <p:grpSpPr>
          <a:xfrm>
            <a:off x="5161483" y="4003642"/>
            <a:ext cx="1185004" cy="1185004"/>
            <a:chOff x="2848131" y="1860029"/>
            <a:chExt cx="3807502" cy="3807502"/>
          </a:xfrm>
        </p:grpSpPr>
        <p:sp>
          <p:nvSpPr>
            <p:cNvPr id="98" name="椭圆 9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00" name="组合 87"/>
          <p:cNvGrpSpPr/>
          <p:nvPr/>
        </p:nvGrpSpPr>
        <p:grpSpPr>
          <a:xfrm>
            <a:off x="6803983" y="2846616"/>
            <a:ext cx="1185004" cy="1185004"/>
            <a:chOff x="2848131" y="1860029"/>
            <a:chExt cx="3807502" cy="3807502"/>
          </a:xfrm>
        </p:grpSpPr>
        <p:sp>
          <p:nvSpPr>
            <p:cNvPr id="101" name="椭圆 10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03" name="文本框 5"/>
          <p:cNvSpPr txBox="1"/>
          <p:nvPr/>
        </p:nvSpPr>
        <p:spPr>
          <a:xfrm>
            <a:off x="4184383" y="1991380"/>
            <a:ext cx="13122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总部</a:t>
            </a:r>
          </a:p>
        </p:txBody>
      </p:sp>
      <p:sp>
        <p:nvSpPr>
          <p:cNvPr id="104" name="文本框 5"/>
          <p:cNvSpPr txBox="1"/>
          <p:nvPr/>
        </p:nvSpPr>
        <p:spPr>
          <a:xfrm>
            <a:off x="1544985" y="2896126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1部门</a:t>
            </a:r>
          </a:p>
        </p:txBody>
      </p:sp>
      <p:sp>
        <p:nvSpPr>
          <p:cNvPr id="105" name="文本框 5"/>
          <p:cNvSpPr txBox="1"/>
          <p:nvPr/>
        </p:nvSpPr>
        <p:spPr>
          <a:xfrm>
            <a:off x="2963736" y="4293894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2部门</a:t>
            </a:r>
          </a:p>
        </p:txBody>
      </p:sp>
      <p:sp>
        <p:nvSpPr>
          <p:cNvPr id="106" name="文本框 5"/>
          <p:cNvSpPr txBox="1"/>
          <p:nvPr/>
        </p:nvSpPr>
        <p:spPr>
          <a:xfrm>
            <a:off x="5161486" y="4408293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3部门</a:t>
            </a:r>
          </a:p>
        </p:txBody>
      </p:sp>
      <p:sp>
        <p:nvSpPr>
          <p:cNvPr id="107" name="文本框 5"/>
          <p:cNvSpPr txBox="1"/>
          <p:nvPr/>
        </p:nvSpPr>
        <p:spPr>
          <a:xfrm>
            <a:off x="6745663" y="3256164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4部门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73051" y="3933851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63827" y="5446017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235113" y="5446017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886890" y="4246873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049912" y="2925738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833895" y="2382608"/>
            <a:ext cx="2655625" cy="400110"/>
            <a:chOff x="8497341" y="2382609"/>
            <a:chExt cx="2655625" cy="400111"/>
          </a:xfrm>
        </p:grpSpPr>
        <p:sp>
          <p:nvSpPr>
            <p:cNvPr id="116" name="Freeform 512"/>
            <p:cNvSpPr/>
            <p:nvPr/>
          </p:nvSpPr>
          <p:spPr bwMode="auto">
            <a:xfrm>
              <a:off x="8497341" y="2477211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00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40468" y="2382609"/>
              <a:ext cx="25124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各部门内容情况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049912" y="3528804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200"/>
              <a:t>点击此处添加部门情况</a:t>
            </a:r>
          </a:p>
          <a:p>
            <a:r>
              <a:rPr altLang="en-US" lang="zh-CN" sz="1200"/>
              <a:t>点击此处添加内容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049912" y="4176876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200"/>
              <a:t>点击此处添加部门情况</a:t>
            </a:r>
          </a:p>
          <a:p>
            <a:r>
              <a:rPr altLang="en-US" lang="zh-CN" sz="1200"/>
              <a:t>点击此处添加内容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8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9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9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0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0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1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103"/>
      <p:bldP grpId="0" spid="104"/>
      <p:bldP grpId="0" spid="105"/>
      <p:bldP grpId="0" spid="106"/>
      <p:bldP grpId="0" spid="107"/>
      <p:bldP grpId="0" spid="110"/>
      <p:bldP grpId="0" spid="112"/>
      <p:bldP grpId="0" spid="113"/>
      <p:bldP grpId="0" spid="114"/>
      <p:bldP grpId="0" spid="115"/>
      <p:bldP grpId="0" spid="119"/>
      <p:bldP grpId="0" spid="1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ym charset="0" panose="020b0604020202020204" pitchFamily="34"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18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工作完成情况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3961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b="1" lang="zh-CN" sz="2000">
                <a:solidFill>
                  <a:srgbClr val="0070C0"/>
                </a:solidFill>
                <a:latin charset="0" panose="020b0302020202020204" pitchFamily="34" typeface="ITC Avant Garde Std XLt"/>
                <a:ea charset="-122" panose="02000000000000000000" pitchFamily="2" typeface="方正正黑简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lang="zh-CN" sz="5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1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altLang="en-US" lang="zh-CN" sz="180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697828"/>
          </a:xfrm>
          <a:prstGeom prst="rect">
            <a:avLst/>
          </a:prstGeom>
          <a:noFill/>
        </p:spPr>
        <p:txBody>
          <a:bodyPr bIns="44114" lIns="88228" rIns="88228" rtlCol="0" tIns="44114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0070C0"/>
                </a:solidFill>
                <a:latin charset="0" panose="020b0602020202020204" pitchFamily="34" typeface="ITC Avant Garde Std Md"/>
              </a:rPr>
              <a:t>PART 02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96987" y="189439"/>
            <a:ext cx="6824826" cy="646331"/>
            <a:chOff x="360437" y="189434"/>
            <a:chExt cx="6824826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464893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96941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Important issues in 20XX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28362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70C0"/>
                  </a:solidFill>
                </a:rPr>
                <a:t>20XX年重要事项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8977910" y="2133651"/>
            <a:ext cx="2349967" cy="981109"/>
            <a:chOff x="8641357" y="2133650"/>
            <a:chExt cx="2349967" cy="981110"/>
          </a:xfrm>
        </p:grpSpPr>
        <p:sp>
          <p:nvSpPr>
            <p:cNvPr id="115" name="TextBox 114"/>
            <p:cNvSpPr txBox="1"/>
            <p:nvPr/>
          </p:nvSpPr>
          <p:spPr>
            <a:xfrm>
              <a:off x="8785373" y="2637706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4486" y="2133650"/>
              <a:ext cx="22068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重要内容情况</a:t>
              </a:r>
            </a:p>
          </p:txBody>
        </p:sp>
      </p:grpSp>
      <p:sp>
        <p:nvSpPr>
          <p:cNvPr id="68" name="椭圆 67"/>
          <p:cNvSpPr/>
          <p:nvPr/>
        </p:nvSpPr>
        <p:spPr>
          <a:xfrm>
            <a:off x="1993131" y="1629598"/>
            <a:ext cx="4145792" cy="4142203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" name="组合 87"/>
          <p:cNvGrpSpPr/>
          <p:nvPr/>
        </p:nvGrpSpPr>
        <p:grpSpPr>
          <a:xfrm>
            <a:off x="1273051" y="1636841"/>
            <a:ext cx="2529816" cy="2529816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23" name="组合 87"/>
          <p:cNvGrpSpPr/>
          <p:nvPr/>
        </p:nvGrpSpPr>
        <p:grpSpPr>
          <a:xfrm>
            <a:off x="4729435" y="1629594"/>
            <a:ext cx="2993204" cy="2993204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8028" y="1918029"/>
              <a:ext cx="3627710" cy="362771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26" name="组合 87"/>
          <p:cNvGrpSpPr/>
          <p:nvPr/>
        </p:nvGrpSpPr>
        <p:grpSpPr>
          <a:xfrm>
            <a:off x="3145259" y="4518204"/>
            <a:ext cx="1756440" cy="1756440"/>
            <a:chOff x="2848131" y="1860029"/>
            <a:chExt cx="3807502" cy="3807502"/>
          </a:xfrm>
        </p:grpSpPr>
        <p:sp>
          <p:nvSpPr>
            <p:cNvPr id="127" name="椭圆 12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800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800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77910" y="3299280"/>
            <a:ext cx="2349967" cy="981109"/>
            <a:chOff x="8641357" y="2133650"/>
            <a:chExt cx="2349967" cy="981110"/>
          </a:xfrm>
        </p:grpSpPr>
        <p:sp>
          <p:nvSpPr>
            <p:cNvPr id="133" name="TextBox 132"/>
            <p:cNvSpPr txBox="1"/>
            <p:nvPr/>
          </p:nvSpPr>
          <p:spPr>
            <a:xfrm>
              <a:off x="8785373" y="2637707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784486" y="2133651"/>
              <a:ext cx="22068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重要内容情况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977910" y="4527054"/>
            <a:ext cx="2349967" cy="981109"/>
            <a:chOff x="8641357" y="2133650"/>
            <a:chExt cx="2349967" cy="981110"/>
          </a:xfrm>
        </p:grpSpPr>
        <p:sp>
          <p:nvSpPr>
            <p:cNvPr id="137" name="TextBox 136"/>
            <p:cNvSpPr txBox="1"/>
            <p:nvPr/>
          </p:nvSpPr>
          <p:spPr>
            <a:xfrm>
              <a:off x="8785373" y="2637706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84486" y="2133650"/>
              <a:ext cx="22068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重要内容情况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15390" y="2069479"/>
            <a:ext cx="1845138" cy="1163459"/>
            <a:chOff x="1278840" y="2069476"/>
            <a:chExt cx="1845138" cy="1163458"/>
          </a:xfrm>
        </p:grpSpPr>
        <p:sp>
          <p:nvSpPr>
            <p:cNvPr id="129" name="文本框 5"/>
            <p:cNvSpPr txBox="1"/>
            <p:nvPr/>
          </p:nvSpPr>
          <p:spPr>
            <a:xfrm>
              <a:off x="1278840" y="2709714"/>
              <a:ext cx="184513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标题1</a:t>
              </a: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1800597" y="2069476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2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gdLst>
                  <a:gd fmla="*/ 60 w 122" name="T0"/>
                  <a:gd fmla="*/ 0 h 123" name="T1"/>
                  <a:gd fmla="*/ 0 w 122" name="T2"/>
                  <a:gd fmla="*/ 62 h 123" name="T3"/>
                  <a:gd fmla="*/ 60 w 122" name="T4"/>
                  <a:gd fmla="*/ 123 h 123" name="T5"/>
                  <a:gd fmla="*/ 122 w 122" name="T6"/>
                  <a:gd fmla="*/ 62 h 123" name="T7"/>
                  <a:gd fmla="*/ 60 w 122" name="T8"/>
                  <a:gd fmla="*/ 0 h 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3" w="122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800"/>
              </a:p>
            </p:txBody>
          </p:sp>
          <p:sp>
            <p:nvSpPr>
              <p:cNvPr id="143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8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395940" y="2213493"/>
            <a:ext cx="1845138" cy="1319668"/>
            <a:chOff x="5059390" y="2213492"/>
            <a:chExt cx="1845138" cy="1319668"/>
          </a:xfrm>
        </p:grpSpPr>
        <p:sp>
          <p:nvSpPr>
            <p:cNvPr id="130" name="文本框 5"/>
            <p:cNvSpPr txBox="1"/>
            <p:nvPr/>
          </p:nvSpPr>
          <p:spPr>
            <a:xfrm>
              <a:off x="5059390" y="3009941"/>
              <a:ext cx="184513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2800"/>
                <a:t>标题2</a:t>
              </a: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5645415" y="2213492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5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gdLst>
                  <a:gd fmla="*/ 60 w 122" name="T0"/>
                  <a:gd fmla="*/ 0 h 123" name="T1"/>
                  <a:gd fmla="*/ 0 w 122" name="T2"/>
                  <a:gd fmla="*/ 62 h 123" name="T3"/>
                  <a:gd fmla="*/ 60 w 122" name="T4"/>
                  <a:gd fmla="*/ 123 h 123" name="T5"/>
                  <a:gd fmla="*/ 122 w 122" name="T6"/>
                  <a:gd fmla="*/ 62 h 123" name="T7"/>
                  <a:gd fmla="*/ 60 w 122" name="T8"/>
                  <a:gd fmla="*/ 0 h 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3" w="122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800"/>
              </a:p>
            </p:txBody>
          </p:sp>
          <p:sp>
            <p:nvSpPr>
              <p:cNvPr id="146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8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72329" y="4812654"/>
            <a:ext cx="1845138" cy="1065415"/>
            <a:chOff x="2835779" y="4812651"/>
            <a:chExt cx="1845138" cy="1065415"/>
          </a:xfrm>
        </p:grpSpPr>
        <p:sp>
          <p:nvSpPr>
            <p:cNvPr id="131" name="文本框 5"/>
            <p:cNvSpPr txBox="1"/>
            <p:nvPr/>
          </p:nvSpPr>
          <p:spPr>
            <a:xfrm>
              <a:off x="2835779" y="5354846"/>
              <a:ext cx="184513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标题3</a:t>
              </a: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3400851" y="4812651"/>
              <a:ext cx="538577" cy="538577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gdLst>
                  <a:gd fmla="*/ 60 w 122" name="T0"/>
                  <a:gd fmla="*/ 0 h 123" name="T1"/>
                  <a:gd fmla="*/ 0 w 122" name="T2"/>
                  <a:gd fmla="*/ 62 h 123" name="T3"/>
                  <a:gd fmla="*/ 60 w 122" name="T4"/>
                  <a:gd fmla="*/ 123 h 123" name="T5"/>
                  <a:gd fmla="*/ 122 w 122" name="T6"/>
                  <a:gd fmla="*/ 62 h 123" name="T7"/>
                  <a:gd fmla="*/ 60 w 122" name="T8"/>
                  <a:gd fmla="*/ 0 h 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3" w="122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49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7544906" cy="646331"/>
            <a:chOff x="360437" y="189434"/>
            <a:chExt cx="7544906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130606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17021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overall work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96855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70C0"/>
                  </a:solidFill>
                </a:rPr>
                <a:t>20XX年整体工作情况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057028" y="1742208"/>
            <a:ext cx="10060514" cy="2484943"/>
            <a:chOff x="720478" y="1742204"/>
            <a:chExt cx="10060514" cy="248494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65721" y="1942808"/>
              <a:ext cx="3102576" cy="20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noFill/>
              <a:miter lim="800000"/>
            </a:ln>
            <a:effectLst/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34416" y="1928035"/>
              <a:ext cx="3143526" cy="2097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noFill/>
              <a:miter lim="800000"/>
            </a:ln>
            <a:effectLst/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139215" y="1889913"/>
              <a:ext cx="3259631" cy="2174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noFill/>
              <a:miter lim="800000"/>
            </a:ln>
            <a:effectLst/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sp>
          <p:nvSpPr>
            <p:cNvPr id="76" name="矩形 75"/>
            <p:cNvSpPr/>
            <p:nvPr/>
          </p:nvSpPr>
          <p:spPr>
            <a:xfrm flipH="1" rot="16200000">
              <a:off x="5669205" y="-3206523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9" name="矩形 78"/>
            <p:cNvSpPr/>
            <p:nvPr/>
          </p:nvSpPr>
          <p:spPr>
            <a:xfrm flipH="1" rot="16200000">
              <a:off x="5669205" y="-884639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56878" y="4581922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工作情况内容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468405" y="4581922"/>
            <a:ext cx="2620431" cy="1109350"/>
            <a:chOff x="8641357" y="2133650"/>
            <a:chExt cx="2620431" cy="1109350"/>
          </a:xfrm>
        </p:grpSpPr>
        <p:sp>
          <p:nvSpPr>
            <p:cNvPr id="85" name="TextBox 84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84482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工作情况内容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96044" y="4581922"/>
            <a:ext cx="2620431" cy="1109350"/>
            <a:chOff x="8641357" y="2133650"/>
            <a:chExt cx="2620431" cy="1109350"/>
          </a:xfrm>
        </p:grpSpPr>
        <p:sp>
          <p:nvSpPr>
            <p:cNvPr id="89" name="TextBox 88"/>
            <p:cNvSpPr txBox="1"/>
            <p:nvPr/>
          </p:nvSpPr>
          <p:spPr>
            <a:xfrm>
              <a:off x="8785372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84482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工作情况内容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24983" y="189439"/>
            <a:ext cx="6751111" cy="646331"/>
            <a:chOff x="288429" y="189434"/>
            <a:chExt cx="6751111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60890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324" y="340291"/>
              <a:ext cx="194421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To complete the project in 20XX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429" y="189434"/>
              <a:ext cx="452157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70C0"/>
                  </a:solidFill>
                </a:rPr>
                <a:t>20XX年完成项目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58087" y="3645823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1201047" y="1629598"/>
            <a:ext cx="10108663" cy="561975"/>
          </a:xfrm>
          <a:custGeom>
            <a:gdLst>
              <a:gd fmla="*/ 5392799 w 10785598" name="connsiteX0"/>
              <a:gd fmla="*/ 0 h 599608" name="connsiteY0"/>
              <a:gd fmla="*/ 5783856 w 10785598" name="connsiteX1"/>
              <a:gd fmla="*/ 422028 h 599608" name="connsiteY1"/>
              <a:gd fmla="*/ 7247026 w 10785598" name="connsiteX2"/>
              <a:gd fmla="*/ 430641 h 599608" name="connsiteY2"/>
              <a:gd fmla="*/ 10676039 w 10785598" name="connsiteX3"/>
              <a:gd fmla="*/ 563357 h 599608" name="connsiteY3"/>
              <a:gd fmla="*/ 10785598 w 10785598" name="connsiteX4"/>
              <a:gd fmla="*/ 599608 h 599608" name="connsiteY4"/>
              <a:gd fmla="*/ 0 w 10785598" name="connsiteX5"/>
              <a:gd fmla="*/ 599608 h 599608" name="connsiteY5"/>
              <a:gd fmla="*/ 109559 w 10785598" name="connsiteX6"/>
              <a:gd fmla="*/ 563357 h 599608" name="connsiteY6"/>
              <a:gd fmla="*/ 3538573 w 10785598" name="connsiteX7"/>
              <a:gd fmla="*/ 430641 h 599608" name="connsiteY7"/>
              <a:gd fmla="*/ 5001742 w 10785598" name="connsiteX8"/>
              <a:gd fmla="*/ 422028 h 5996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599608" w="10785598">
                <a:moveTo>
                  <a:pt x="5392799" y="0"/>
                </a:moveTo>
                <a:lnTo>
                  <a:pt x="5783856" y="422028"/>
                </a:lnTo>
                <a:lnTo>
                  <a:pt x="7247026" y="430641"/>
                </a:lnTo>
                <a:cubicBezTo>
                  <a:pt x="8981558" y="451826"/>
                  <a:pt x="10298895" y="501879"/>
                  <a:pt x="10676039" y="563357"/>
                </a:cubicBezTo>
                <a:lnTo>
                  <a:pt x="10785598" y="599608"/>
                </a:lnTo>
                <a:lnTo>
                  <a:pt x="0" y="599608"/>
                </a:lnTo>
                <a:lnTo>
                  <a:pt x="109559" y="563357"/>
                </a:lnTo>
                <a:cubicBezTo>
                  <a:pt x="486703" y="501879"/>
                  <a:pt x="1804041" y="451826"/>
                  <a:pt x="3538573" y="430641"/>
                </a:cubicBezTo>
                <a:lnTo>
                  <a:pt x="5001742" y="4220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800"/>
          </a:p>
        </p:txBody>
      </p:sp>
      <p:grpSp>
        <p:nvGrpSpPr>
          <p:cNvPr id="3" name="组合 2"/>
          <p:cNvGrpSpPr/>
          <p:nvPr/>
        </p:nvGrpSpPr>
        <p:grpSpPr>
          <a:xfrm>
            <a:off x="1219766" y="2195879"/>
            <a:ext cx="1840463" cy="3215041"/>
            <a:chOff x="883213" y="2195876"/>
            <a:chExt cx="1840463" cy="3215041"/>
          </a:xfrm>
        </p:grpSpPr>
        <p:sp>
          <p:nvSpPr>
            <p:cNvPr id="25" name="圆角矩形 24"/>
            <p:cNvSpPr/>
            <p:nvPr/>
          </p:nvSpPr>
          <p:spPr>
            <a:xfrm>
              <a:off x="88321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883213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84552" y="2195879"/>
            <a:ext cx="1840463" cy="3215041"/>
            <a:chOff x="2947998" y="2195876"/>
            <a:chExt cx="1840463" cy="3215041"/>
          </a:xfrm>
        </p:grpSpPr>
        <p:sp>
          <p:nvSpPr>
            <p:cNvPr id="29" name="圆角矩形 28"/>
            <p:cNvSpPr/>
            <p:nvPr/>
          </p:nvSpPr>
          <p:spPr>
            <a:xfrm>
              <a:off x="294799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2947998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49337" y="2195879"/>
            <a:ext cx="1840463" cy="3215041"/>
            <a:chOff x="5012783" y="2195876"/>
            <a:chExt cx="1840463" cy="3215041"/>
          </a:xfrm>
        </p:grpSpPr>
        <p:sp>
          <p:nvSpPr>
            <p:cNvPr id="33" name="圆角矩形 32"/>
            <p:cNvSpPr/>
            <p:nvPr/>
          </p:nvSpPr>
          <p:spPr>
            <a:xfrm>
              <a:off x="501278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5012783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14121" y="2195879"/>
            <a:ext cx="1840463" cy="3215041"/>
            <a:chOff x="7077568" y="2195876"/>
            <a:chExt cx="1840463" cy="3215041"/>
          </a:xfrm>
        </p:grpSpPr>
        <p:sp>
          <p:nvSpPr>
            <p:cNvPr id="39" name="圆角矩形 38"/>
            <p:cNvSpPr/>
            <p:nvPr/>
          </p:nvSpPr>
          <p:spPr>
            <a:xfrm>
              <a:off x="707756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V="1">
              <a:off x="7077568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78904" y="2195879"/>
            <a:ext cx="1840463" cy="3215041"/>
            <a:chOff x="9142351" y="2195876"/>
            <a:chExt cx="1840463" cy="3215041"/>
          </a:xfrm>
        </p:grpSpPr>
        <p:sp>
          <p:nvSpPr>
            <p:cNvPr id="43" name="圆角矩形 42"/>
            <p:cNvSpPr/>
            <p:nvPr/>
          </p:nvSpPr>
          <p:spPr>
            <a:xfrm>
              <a:off x="9142351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V="1">
              <a:off x="9142351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73051" y="2839992"/>
            <a:ext cx="17932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66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项目标题01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53323" y="2839992"/>
            <a:ext cx="17932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66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项目标题02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14090" y="2839992"/>
            <a:ext cx="17932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66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项目标题03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46439" y="2839992"/>
            <a:ext cx="17932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66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项目标题04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26135" y="2839992"/>
            <a:ext cx="17932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66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项目标题05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92357" y="3645823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0841" y="3645823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04912" y="3645823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41550" y="3645823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24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ym charset="0" panose="020b0604020202020204" pitchFamily="34"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18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项目成果展示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3961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b="1" lang="zh-CN" sz="2000">
                <a:solidFill>
                  <a:srgbClr val="0070C0"/>
                </a:solidFill>
                <a:latin charset="0" panose="020b0302020202020204" pitchFamily="34" typeface="ITC Avant Garde Std XLt"/>
                <a:ea charset="-122" panose="02000000000000000000" pitchFamily="2" typeface="方正正黑简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lang="zh-CN" sz="5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1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altLang="en-US" lang="zh-CN" sz="180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697828"/>
          </a:xfrm>
          <a:prstGeom prst="rect">
            <a:avLst/>
          </a:prstGeom>
          <a:noFill/>
        </p:spPr>
        <p:txBody>
          <a:bodyPr bIns="44114" lIns="88228" rIns="88228" rtlCol="0" tIns="44114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0070C0"/>
                </a:solidFill>
                <a:latin charset="0" panose="020b0602020202020204" pitchFamily="34" typeface="ITC Avant Garde Std Md"/>
              </a:rPr>
              <a:t>PART 03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696987" y="189439"/>
            <a:ext cx="6464786" cy="646331"/>
            <a:chOff x="360437" y="189434"/>
            <a:chExt cx="6464786" cy="646332"/>
          </a:xfrm>
        </p:grpSpPr>
        <p:grpSp>
          <p:nvGrpSpPr>
            <p:cNvPr id="19" name="组合 18"/>
            <p:cNvGrpSpPr/>
            <p:nvPr/>
          </p:nvGrpSpPr>
          <p:grpSpPr>
            <a:xfrm>
              <a:off x="4104853" y="303833"/>
              <a:ext cx="2720370" cy="461666"/>
              <a:chOff x="4104853" y="303833"/>
              <a:chExt cx="2720370" cy="461666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4104853" y="368645"/>
                <a:ext cx="358333" cy="360040"/>
              </a:xfrm>
              <a:custGeom>
                <a:gdLst>
                  <a:gd fmla="*/ 144 w 288" name="T0"/>
                  <a:gd fmla="*/ 0 h 289" name="T1"/>
                  <a:gd fmla="*/ 0 w 288" name="T2"/>
                  <a:gd fmla="*/ 145 h 289" name="T3"/>
                  <a:gd fmla="*/ 144 w 288" name="T4"/>
                  <a:gd fmla="*/ 289 h 289" name="T5"/>
                  <a:gd fmla="*/ 288 w 288" name="T6"/>
                  <a:gd fmla="*/ 145 h 289" name="T7"/>
                  <a:gd fmla="*/ 144 w 288" name="T8"/>
                  <a:gd fmla="*/ 0 h 289" name="T9"/>
                  <a:gd fmla="*/ 208 w 288" name="T10"/>
                  <a:gd fmla="*/ 148 h 289" name="T11"/>
                  <a:gd fmla="*/ 117 w 288" name="T12"/>
                  <a:gd fmla="*/ 239 h 289" name="T13"/>
                  <a:gd fmla="*/ 114 w 288" name="T14"/>
                  <a:gd fmla="*/ 240 h 289" name="T15"/>
                  <a:gd fmla="*/ 111 w 288" name="T16"/>
                  <a:gd fmla="*/ 239 h 289" name="T17"/>
                  <a:gd fmla="*/ 111 w 288" name="T18"/>
                  <a:gd fmla="*/ 239 h 289" name="T19"/>
                  <a:gd fmla="*/ 110 w 288" name="T20"/>
                  <a:gd fmla="*/ 236 h 289" name="T21"/>
                  <a:gd fmla="*/ 110 w 288" name="T22"/>
                  <a:gd fmla="*/ 192 h 289" name="T23"/>
                  <a:gd fmla="*/ 111 w 288" name="T24"/>
                  <a:gd fmla="*/ 189 h 289" name="T25"/>
                  <a:gd fmla="*/ 155 w 288" name="T26"/>
                  <a:gd fmla="*/ 145 h 289" name="T27"/>
                  <a:gd fmla="*/ 111 w 288" name="T28"/>
                  <a:gd fmla="*/ 101 h 289" name="T29"/>
                  <a:gd fmla="*/ 110 w 288" name="T30"/>
                  <a:gd fmla="*/ 98 h 289" name="T31"/>
                  <a:gd fmla="*/ 110 w 288" name="T32"/>
                  <a:gd fmla="*/ 54 h 289" name="T33"/>
                  <a:gd fmla="*/ 111 w 288" name="T34"/>
                  <a:gd fmla="*/ 51 h 289" name="T35"/>
                  <a:gd fmla="*/ 111 w 288" name="T36"/>
                  <a:gd fmla="*/ 51 h 289" name="T37"/>
                  <a:gd fmla="*/ 117 w 288" name="T38"/>
                  <a:gd fmla="*/ 51 h 289" name="T39"/>
                  <a:gd fmla="*/ 208 w 288" name="T40"/>
                  <a:gd fmla="*/ 142 h 289" name="T41"/>
                  <a:gd fmla="*/ 209 w 288" name="T42"/>
                  <a:gd fmla="*/ 145 h 289" name="T43"/>
                  <a:gd fmla="*/ 208 w 288" name="T44"/>
                  <a:gd fmla="*/ 148 h 28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9" w="288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36901" y="303833"/>
                <a:ext cx="228832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70C0"/>
                    </a:solidFill>
                  </a:rPr>
                  <a:t>The core competitiveness analysis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7" y="189434"/>
              <a:ext cx="39154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核心竞争力分析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>
            <a:off x="1015398" y="3645818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7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09555" y="1163483"/>
            <a:ext cx="2970922" cy="2970922"/>
            <a:chOff x="3482674" y="1701602"/>
            <a:chExt cx="1990331" cy="1990331"/>
          </a:xfrm>
        </p:grpSpPr>
        <p:sp>
          <p:nvSpPr>
            <p:cNvPr id="78" name="椭圆 77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69597" y="1989637"/>
            <a:ext cx="227865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 sz="3600">
                <a:solidFill>
                  <a:srgbClr val="0066CC"/>
                </a:solidFill>
              </a:rPr>
              <a:t>强大的</a:t>
            </a:r>
          </a:p>
          <a:p>
            <a:r>
              <a:rPr altLang="zh-CN" lang="zh-CN" sz="3600">
                <a:solidFill>
                  <a:srgbClr val="0066CC"/>
                </a:solidFill>
              </a:rPr>
              <a:t>成效团队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015398" y="4869954"/>
            <a:ext cx="2620431" cy="1109350"/>
            <a:chOff x="8641357" y="2133650"/>
            <a:chExt cx="2620431" cy="1109350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 flipV="1">
            <a:off x="4873451" y="3332180"/>
            <a:ext cx="1440162" cy="139591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2226382" y="2687569"/>
            <a:ext cx="1798210" cy="2580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901067" y="4266385"/>
            <a:ext cx="1971725" cy="1971725"/>
            <a:chOff x="3482674" y="1701602"/>
            <a:chExt cx="1990331" cy="1990331"/>
          </a:xfrm>
        </p:grpSpPr>
        <p:sp>
          <p:nvSpPr>
            <p:cNvPr id="70" name="椭圆 6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025580" y="4673769"/>
            <a:ext cx="179895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>
                <a:solidFill>
                  <a:srgbClr val="0066CC"/>
                </a:solidFill>
              </a:rPr>
              <a:t>完善的</a:t>
            </a:r>
          </a:p>
          <a:p>
            <a:r>
              <a:rPr altLang="zh-CN" lang="zh-CN">
                <a:solidFill>
                  <a:srgbClr val="0066CC"/>
                </a:solidFill>
              </a:rPr>
              <a:t>售后服务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646720" y="4117684"/>
            <a:ext cx="1796741" cy="9030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1705102" y="2277669"/>
            <a:ext cx="819799" cy="819799"/>
            <a:chOff x="3482674" y="1701602"/>
            <a:chExt cx="1990331" cy="1990331"/>
          </a:xfrm>
        </p:grpSpPr>
        <p:sp>
          <p:nvSpPr>
            <p:cNvPr id="100" name="椭圆 9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54903" y="2196749"/>
            <a:ext cx="1850745" cy="1850745"/>
            <a:chOff x="3482674" y="1701602"/>
            <a:chExt cx="1990331" cy="1990331"/>
          </a:xfrm>
        </p:grpSpPr>
        <p:sp>
          <p:nvSpPr>
            <p:cNvPr id="64" name="椭圆 63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024596" y="2653117"/>
            <a:ext cx="164094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 sz="2600">
                <a:solidFill>
                  <a:srgbClr val="0066CC"/>
                </a:solidFill>
              </a:rPr>
              <a:t>独特的</a:t>
            </a:r>
          </a:p>
          <a:p>
            <a:r>
              <a:rPr altLang="zh-CN" lang="zh-CN" sz="2600">
                <a:solidFill>
                  <a:srgbClr val="0066CC"/>
                </a:solidFill>
              </a:rPr>
              <a:t>专利技术</a:t>
            </a:r>
          </a:p>
        </p:txBody>
      </p:sp>
      <p:cxnSp>
        <p:nvCxnSpPr>
          <p:cNvPr id="44" name="直接连接符 43"/>
          <p:cNvCxnSpPr>
            <a:stCxn id="94" idx="1"/>
          </p:cNvCxnSpPr>
          <p:nvPr/>
        </p:nvCxnSpPr>
        <p:spPr>
          <a:xfrm flipH="1" flipV="1">
            <a:off x="8664274" y="3136192"/>
            <a:ext cx="779186" cy="3821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9049918" y="2421685"/>
            <a:ext cx="2376265" cy="2376265"/>
            <a:chOff x="3482674" y="1701602"/>
            <a:chExt cx="1990331" cy="1990331"/>
          </a:xfrm>
        </p:grpSpPr>
        <p:sp>
          <p:nvSpPr>
            <p:cNvPr id="73" name="椭圆 72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443461" y="3015434"/>
            <a:ext cx="174849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>
                <a:solidFill>
                  <a:srgbClr val="0066CC"/>
                </a:solidFill>
              </a:rPr>
              <a:t>过硬的</a:t>
            </a:r>
          </a:p>
          <a:p>
            <a:r>
              <a:rPr altLang="zh-CN" lang="zh-CN">
                <a:solidFill>
                  <a:srgbClr val="0066CC"/>
                </a:solidFill>
              </a:rPr>
              <a:t>产品质量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8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9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3"/>
      <p:bldP grpId="0" spid="92"/>
      <p:bldP grpId="0" spid="9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6604493" y="3739018"/>
            <a:ext cx="4859116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935762" y="477466"/>
            <a:ext cx="1259132" cy="1688238"/>
            <a:chOff x="1543170" y="1573207"/>
            <a:chExt cx="2112452" cy="2705032"/>
          </a:xfrm>
        </p:grpSpPr>
        <p:sp>
          <p:nvSpPr>
            <p:cNvPr id="11" name="任意多边形 10"/>
            <p:cNvSpPr/>
            <p:nvPr/>
          </p:nvSpPr>
          <p:spPr>
            <a:xfrm>
              <a:off x="1543170" y="1573207"/>
              <a:ext cx="2112452" cy="2161976"/>
            </a:xfrm>
            <a:custGeom>
              <a:gdLst>
                <a:gd fmla="*/ 810262 w 1773141" name="connsiteX0"/>
                <a:gd fmla="*/ 1611 h 1814710" name="connsiteY0"/>
                <a:gd fmla="*/ 1585932 w 1773141" name="connsiteX1"/>
                <a:gd fmla="*/ 355924 h 1814710" name="connsiteY1"/>
                <a:gd fmla="*/ 1417218 w 1773141" name="connsiteX2"/>
                <a:gd fmla="*/ 1628933 h 1814710" name="connsiteY2"/>
                <a:gd fmla="*/ 904488 w 1773141" name="connsiteX3"/>
                <a:gd fmla="*/ 1814710 h 1814710" name="connsiteY3"/>
                <a:gd fmla="*/ 0 w 1773141" name="connsiteX4"/>
                <a:gd fmla="*/ 633846 h 1814710" name="connsiteY4"/>
                <a:gd fmla="*/ 312924 w 1773141" name="connsiteX5"/>
                <a:gd fmla="*/ 187210 h 1814710" name="connsiteY5"/>
                <a:gd fmla="*/ 810262 w 1773141" name="connsiteX6"/>
                <a:gd fmla="*/ 1611 h 181471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814709" w="1773141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9354028">
              <a:off x="2013464" y="1595505"/>
              <a:ext cx="320754" cy="2682734"/>
            </a:xfrm>
            <a:prstGeom prst="rect">
              <a:avLst/>
            </a:prstGeom>
          </p:spPr>
        </p:pic>
      </p:grpSp>
      <p:sp>
        <p:nvSpPr>
          <p:cNvPr id="14" name="文本框 5"/>
          <p:cNvSpPr txBox="1"/>
          <p:nvPr/>
        </p:nvSpPr>
        <p:spPr>
          <a:xfrm>
            <a:off x="10041928" y="764756"/>
            <a:ext cx="13122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前言</a:t>
            </a:r>
          </a:p>
        </p:txBody>
      </p:sp>
      <p:sp>
        <p:nvSpPr>
          <p:cNvPr id="25" name="Freeform 508"/>
          <p:cNvSpPr/>
          <p:nvPr/>
        </p:nvSpPr>
        <p:spPr bwMode="auto">
          <a:xfrm>
            <a:off x="6783091" y="3317687"/>
            <a:ext cx="85725" cy="85725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783091" y="331768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 flipH="1"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 flipH="1"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reeform 512"/>
          <p:cNvSpPr/>
          <p:nvPr/>
        </p:nvSpPr>
        <p:spPr bwMode="auto">
          <a:xfrm>
            <a:off x="6423051" y="3150999"/>
            <a:ext cx="168275" cy="333375"/>
          </a:xfrm>
          <a:custGeom>
            <a:gdLst>
              <a:gd fmla="*/ 54 w 106" name="T0"/>
              <a:gd fmla="*/ 105 h 210" name="T1"/>
              <a:gd fmla="*/ 0 w 106" name="T2"/>
              <a:gd fmla="*/ 159 h 210" name="T3"/>
              <a:gd fmla="*/ 0 w 106" name="T4"/>
              <a:gd fmla="*/ 210 h 210" name="T5"/>
              <a:gd fmla="*/ 0 w 106" name="T6"/>
              <a:gd fmla="*/ 210 h 210" name="T7"/>
              <a:gd fmla="*/ 106 w 106" name="T8"/>
              <a:gd fmla="*/ 105 h 210" name="T9"/>
              <a:gd fmla="*/ 0 w 106" name="T10"/>
              <a:gd fmla="*/ 0 h 210" name="T11"/>
              <a:gd fmla="*/ 0 w 106" name="T12"/>
              <a:gd fmla="*/ 0 h 210" name="T13"/>
              <a:gd fmla="*/ 0 w 106" name="T14"/>
              <a:gd fmla="*/ 51 h 210" name="T15"/>
              <a:gd fmla="*/ 54 w 106" name="T16"/>
              <a:gd fmla="*/ 105 h 21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0" w="105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39075" y="3056395"/>
            <a:ext cx="37776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领导寄语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-2547"/>
            <a:ext cx="6121077" cy="6859588"/>
          </a:xfrm>
          <a:custGeom>
            <a:gdLst>
              <a:gd fmla="*/ 0 w 6121077" name="connsiteX0"/>
              <a:gd fmla="*/ 0 h 6859588" name="connsiteY0"/>
              <a:gd fmla="*/ 6121077 w 6121077" name="connsiteX1"/>
              <a:gd fmla="*/ 0 h 6859588" name="connsiteY1"/>
              <a:gd fmla="*/ 6121077 w 6121077" name="connsiteX2"/>
              <a:gd fmla="*/ 6859588 h 6859588" name="connsiteY2"/>
              <a:gd fmla="*/ 0 w 6121077" name="connsiteX3"/>
              <a:gd fmla="*/ 6859588 h 6859588" name="connsiteY3"/>
              <a:gd fmla="*/ 0 w 6121077" name="connsiteX4"/>
              <a:gd fmla="*/ 0 h 6859588" name="connsiteY4"/>
              <a:gd fmla="*/ 0 w 6121077" name="connsiteX0-1"/>
              <a:gd fmla="*/ 0 h 6859588" name="connsiteY0-2"/>
              <a:gd fmla="*/ 6121077 w 6121077" name="connsiteX1-3"/>
              <a:gd fmla="*/ 0 h 6859588" name="connsiteY1-4"/>
              <a:gd fmla="*/ 4778052 w 6121077" name="connsiteX2-5"/>
              <a:gd fmla="*/ 6859588 h 6859588" name="connsiteY2-6"/>
              <a:gd fmla="*/ 0 w 6121077" name="connsiteX3-7"/>
              <a:gd fmla="*/ 6859588 h 6859588" name="connsiteY3-8"/>
              <a:gd fmla="*/ 0 w 6121077" name="connsiteX4-9"/>
              <a:gd fmla="*/ 0 h 6859588" name="connsiteY4-10"/>
              <a:gd fmla="*/ 0 w 6121077" name="connsiteX0-11"/>
              <a:gd fmla="*/ 0 h 6859588" name="connsiteY0-12"/>
              <a:gd fmla="*/ 6121077 w 6121077" name="connsiteX1-13"/>
              <a:gd fmla="*/ 0 h 6859588" name="connsiteY1-14"/>
              <a:gd fmla="*/ 4635177 w 6121077" name="connsiteX2-15"/>
              <a:gd fmla="*/ 6859588 h 6859588" name="connsiteY2-16"/>
              <a:gd fmla="*/ 0 w 6121077" name="connsiteX3-17"/>
              <a:gd fmla="*/ 6859588 h 6859588" name="connsiteY3-18"/>
              <a:gd fmla="*/ 0 w 6121077" name="connsiteX4-19"/>
              <a:gd fmla="*/ 0 h 6859588" name="connsiteY4-2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6859588" w="6121077">
                <a:moveTo>
                  <a:pt x="0" y="0"/>
                </a:moveTo>
                <a:lnTo>
                  <a:pt x="6121077" y="0"/>
                </a:lnTo>
                <a:lnTo>
                  <a:pt x="4635177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4"/>
      <p:bldP grpId="0" spid="29"/>
      <p:bldP grpId="0" spid="34"/>
      <p:bldP grpId="0" spid="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92" y="189439"/>
            <a:ext cx="5240649" cy="646331"/>
            <a:chOff x="360438" y="189434"/>
            <a:chExt cx="5240649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2764" y="38640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Brand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品牌实力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36554" y="1629594"/>
            <a:ext cx="7489229" cy="4320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4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4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92" y="189439"/>
            <a:ext cx="5312657" cy="646331"/>
            <a:chOff x="360438" y="189434"/>
            <a:chExt cx="531265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4772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Strategy analysis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策略分析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35316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37" name="矩形 36"/>
          <p:cNvSpPr/>
          <p:nvPr/>
        </p:nvSpPr>
        <p:spPr>
          <a:xfrm>
            <a:off x="3070913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38" name="矩形 37"/>
          <p:cNvSpPr/>
          <p:nvPr/>
        </p:nvSpPr>
        <p:spPr>
          <a:xfrm>
            <a:off x="5106510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39" name="矩形 38"/>
          <p:cNvSpPr/>
          <p:nvPr/>
        </p:nvSpPr>
        <p:spPr>
          <a:xfrm>
            <a:off x="7142107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40" name="矩形 39"/>
          <p:cNvSpPr/>
          <p:nvPr/>
        </p:nvSpPr>
        <p:spPr>
          <a:xfrm>
            <a:off x="9177704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942919" y="2504607"/>
            <a:ext cx="2130335" cy="1170828"/>
            <a:chOff x="606366" y="2504607"/>
            <a:chExt cx="2130335" cy="1170828"/>
          </a:xfrm>
        </p:grpSpPr>
        <p:sp>
          <p:nvSpPr>
            <p:cNvPr id="56" name="Freeform 114"/>
            <p:cNvSpPr>
              <a:spLocks noEditPoints="1"/>
            </p:cNvSpPr>
            <p:nvPr/>
          </p:nvSpPr>
          <p:spPr bwMode="auto">
            <a:xfrm>
              <a:off x="1442987" y="2504607"/>
              <a:ext cx="443589" cy="590107"/>
            </a:xfrm>
            <a:custGeom>
              <a:gdLst>
                <a:gd fmla="*/ 680 w 680" name="T0"/>
                <a:gd fmla="*/ 527 h 904" name="T1"/>
                <a:gd fmla="*/ 680 w 680" name="T2"/>
                <a:gd fmla="*/ 803 h 904" name="T3"/>
                <a:gd fmla="*/ 340 w 680" name="T4"/>
                <a:gd fmla="*/ 904 h 904" name="T5"/>
                <a:gd fmla="*/ 0 w 680" name="T6"/>
                <a:gd fmla="*/ 803 h 904" name="T7"/>
                <a:gd fmla="*/ 0 w 680" name="T8"/>
                <a:gd fmla="*/ 527 h 904" name="T9"/>
                <a:gd fmla="*/ 340 w 680" name="T10"/>
                <a:gd fmla="*/ 591 h 904" name="T11"/>
                <a:gd fmla="*/ 680 w 680" name="T12"/>
                <a:gd fmla="*/ 527 h 904" name="T13"/>
                <a:gd fmla="*/ 299 w 680" name="T14"/>
                <a:gd fmla="*/ 398 h 904" name="T15"/>
                <a:gd fmla="*/ 381 w 680" name="T16"/>
                <a:gd fmla="*/ 398 h 904" name="T17"/>
                <a:gd fmla="*/ 550 w 680" name="T18"/>
                <a:gd fmla="*/ 217 h 904" name="T19"/>
                <a:gd fmla="*/ 531 w 680" name="T20"/>
                <a:gd fmla="*/ 174 h 904" name="T21"/>
                <a:gd fmla="*/ 444 w 680" name="T22"/>
                <a:gd fmla="*/ 174 h 904" name="T23"/>
                <a:gd fmla="*/ 444 w 680" name="T24"/>
                <a:gd fmla="*/ 59 h 904" name="T25"/>
                <a:gd fmla="*/ 385 w 680" name="T26"/>
                <a:gd fmla="*/ 0 h 904" name="T27"/>
                <a:gd fmla="*/ 295 w 680" name="T28"/>
                <a:gd fmla="*/ 0 h 904" name="T29"/>
                <a:gd fmla="*/ 236 w 680" name="T30"/>
                <a:gd fmla="*/ 59 h 904" name="T31"/>
                <a:gd fmla="*/ 236 w 680" name="T32"/>
                <a:gd fmla="*/ 174 h 904" name="T33"/>
                <a:gd fmla="*/ 149 w 680" name="T34"/>
                <a:gd fmla="*/ 174 h 904" name="T35"/>
                <a:gd fmla="*/ 130 w 680" name="T36"/>
                <a:gd fmla="*/ 217 h 904" name="T37"/>
                <a:gd fmla="*/ 299 w 680" name="T38"/>
                <a:gd fmla="*/ 398 h 904" name="T39"/>
                <a:gd fmla="*/ 477 w 680" name="T40"/>
                <a:gd fmla="*/ 356 h 904" name="T41"/>
                <a:gd fmla="*/ 411 w 680" name="T42"/>
                <a:gd fmla="*/ 426 h 904" name="T43"/>
                <a:gd fmla="*/ 340 w 680" name="T44"/>
                <a:gd fmla="*/ 457 h 904" name="T45"/>
                <a:gd fmla="*/ 269 w 680" name="T46"/>
                <a:gd fmla="*/ 426 h 904" name="T47"/>
                <a:gd fmla="*/ 203 w 680" name="T48"/>
                <a:gd fmla="*/ 356 h 904" name="T49"/>
                <a:gd fmla="*/ 0 w 680" name="T50"/>
                <a:gd fmla="*/ 448 h 904" name="T51"/>
                <a:gd fmla="*/ 340 w 680" name="T52"/>
                <a:gd fmla="*/ 550 h 904" name="T53"/>
                <a:gd fmla="*/ 680 w 680" name="T54"/>
                <a:gd fmla="*/ 448 h 904" name="T55"/>
                <a:gd fmla="*/ 477 w 680" name="T56"/>
                <a:gd fmla="*/ 356 h 90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04" w="680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16" compatLnSpc="1" lIns="91431" numCol="1" rIns="91431" tIns="45716" vert="horz" wrap="square"/>
            <a:lstStyle/>
            <a:p>
              <a:pPr defTabSz="913765">
                <a:defRPr/>
              </a:pPr>
              <a:endParaRPr kern="0" lang="en-US" sz="18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57" name="文本框 32"/>
            <p:cNvSpPr txBox="1"/>
            <p:nvPr/>
          </p:nvSpPr>
          <p:spPr>
            <a:xfrm>
              <a:off x="606366" y="3213770"/>
              <a:ext cx="213033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55170" y="4365897"/>
            <a:ext cx="1686034" cy="987618"/>
            <a:chOff x="8641357" y="2133650"/>
            <a:chExt cx="1686034" cy="987618"/>
          </a:xfrm>
        </p:grpSpPr>
        <p:sp>
          <p:nvSpPr>
            <p:cNvPr id="63" name="TextBox 62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95321" y="2550667"/>
            <a:ext cx="1506122" cy="1124768"/>
            <a:chOff x="2958771" y="2550667"/>
            <a:chExt cx="1506122" cy="1124768"/>
          </a:xfrm>
        </p:grpSpPr>
        <p:grpSp>
          <p:nvGrpSpPr>
            <p:cNvPr id="41" name="组合 40"/>
            <p:cNvGrpSpPr/>
            <p:nvPr/>
          </p:nvGrpSpPr>
          <p:grpSpPr>
            <a:xfrm>
              <a:off x="3433793" y="2550667"/>
              <a:ext cx="533171" cy="497987"/>
              <a:chOff x="1740921" y="2645461"/>
              <a:chExt cx="1408013" cy="1315096"/>
            </a:xfrm>
            <a:solidFill>
              <a:srgbClr val="FF0000"/>
            </a:solidFill>
          </p:grpSpPr>
          <p:sp>
            <p:nvSpPr>
              <p:cNvPr id="42" name="Freeform 329"/>
              <p:cNvSpPr/>
              <p:nvPr/>
            </p:nvSpPr>
            <p:spPr bwMode="auto">
              <a:xfrm>
                <a:off x="1912456" y="3288715"/>
                <a:ext cx="257301" cy="464573"/>
              </a:xfrm>
              <a:custGeom>
                <a:gdLst>
                  <a:gd fmla="*/ 9 w 36" name="T0"/>
                  <a:gd fmla="*/ 0 h 66" name="T1"/>
                  <a:gd fmla="*/ 0 w 36" name="T2"/>
                  <a:gd fmla="*/ 9 h 66" name="T3"/>
                  <a:gd fmla="*/ 0 w 36" name="T4"/>
                  <a:gd fmla="*/ 56 h 66" name="T5"/>
                  <a:gd fmla="*/ 9 w 36" name="T6"/>
                  <a:gd fmla="*/ 66 h 66" name="T7"/>
                  <a:gd fmla="*/ 26 w 36" name="T8"/>
                  <a:gd fmla="*/ 66 h 66" name="T9"/>
                  <a:gd fmla="*/ 36 w 36" name="T10"/>
                  <a:gd fmla="*/ 56 h 66" name="T11"/>
                  <a:gd fmla="*/ 36 w 36" name="T12"/>
                  <a:gd fmla="*/ 9 h 66" name="T13"/>
                  <a:gd fmla="*/ 26 w 36" name="T14"/>
                  <a:gd fmla="*/ 0 h 66" name="T15"/>
                  <a:gd fmla="*/ 9 w 36" name="T16"/>
                  <a:gd fmla="*/ 0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3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3" name="Freeform 330"/>
              <p:cNvSpPr/>
              <p:nvPr/>
            </p:nvSpPr>
            <p:spPr bwMode="auto">
              <a:xfrm>
                <a:off x="2305557" y="3460249"/>
                <a:ext cx="257301" cy="293041"/>
              </a:xfrm>
              <a:custGeom>
                <a:gdLst>
                  <a:gd fmla="*/ 9 w 36" name="T0"/>
                  <a:gd fmla="*/ 0 h 42" name="T1"/>
                  <a:gd fmla="*/ 0 w 36" name="T2"/>
                  <a:gd fmla="*/ 9 h 42" name="T3"/>
                  <a:gd fmla="*/ 0 w 36" name="T4"/>
                  <a:gd fmla="*/ 32 h 42" name="T5"/>
                  <a:gd fmla="*/ 9 w 36" name="T6"/>
                  <a:gd fmla="*/ 42 h 42" name="T7"/>
                  <a:gd fmla="*/ 26 w 36" name="T8"/>
                  <a:gd fmla="*/ 42 h 42" name="T9"/>
                  <a:gd fmla="*/ 36 w 36" name="T10"/>
                  <a:gd fmla="*/ 32 h 42" name="T11"/>
                  <a:gd fmla="*/ 36 w 36" name="T12"/>
                  <a:gd fmla="*/ 9 h 42" name="T13"/>
                  <a:gd fmla="*/ 26 w 36" name="T14"/>
                  <a:gd fmla="*/ 0 h 42" name="T15"/>
                  <a:gd fmla="*/ 9 w 36" name="T16"/>
                  <a:gd fmla="*/ 0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3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4" name="Freeform 331"/>
              <p:cNvSpPr/>
              <p:nvPr/>
            </p:nvSpPr>
            <p:spPr bwMode="auto">
              <a:xfrm>
                <a:off x="2705804" y="3088591"/>
                <a:ext cx="250157" cy="664697"/>
              </a:xfrm>
              <a:custGeom>
                <a:gdLst>
                  <a:gd fmla="*/ 26 w 36" name="T0"/>
                  <a:gd fmla="*/ 0 h 94" name="T1"/>
                  <a:gd fmla="*/ 9 w 36" name="T2"/>
                  <a:gd fmla="*/ 0 h 94" name="T3"/>
                  <a:gd fmla="*/ 0 w 36" name="T4"/>
                  <a:gd fmla="*/ 9 h 94" name="T5"/>
                  <a:gd fmla="*/ 0 w 36" name="T6"/>
                  <a:gd fmla="*/ 84 h 94" name="T7"/>
                  <a:gd fmla="*/ 9 w 36" name="T8"/>
                  <a:gd fmla="*/ 94 h 94" name="T9"/>
                  <a:gd fmla="*/ 26 w 36" name="T10"/>
                  <a:gd fmla="*/ 94 h 94" name="T11"/>
                  <a:gd fmla="*/ 36 w 36" name="T12"/>
                  <a:gd fmla="*/ 84 h 94" name="T13"/>
                  <a:gd fmla="*/ 36 w 36" name="T14"/>
                  <a:gd fmla="*/ 9 h 94" name="T15"/>
                  <a:gd fmla="*/ 26 w 36" name="T16"/>
                  <a:gd fmla="*/ 0 h 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4" w="36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5" name="Freeform 332"/>
              <p:cNvSpPr/>
              <p:nvPr/>
            </p:nvSpPr>
            <p:spPr bwMode="auto">
              <a:xfrm>
                <a:off x="1740921" y="3846200"/>
                <a:ext cx="1408013" cy="114357"/>
              </a:xfrm>
              <a:custGeom>
                <a:gdLst>
                  <a:gd fmla="*/ 191 w 199" name="T0"/>
                  <a:gd fmla="*/ 0 h 16" name="T1"/>
                  <a:gd fmla="*/ 8 w 199" name="T2"/>
                  <a:gd fmla="*/ 0 h 16" name="T3"/>
                  <a:gd fmla="*/ 0 w 199" name="T4"/>
                  <a:gd fmla="*/ 8 h 16" name="T5"/>
                  <a:gd fmla="*/ 0 w 199" name="T6"/>
                  <a:gd fmla="*/ 8 h 16" name="T7"/>
                  <a:gd fmla="*/ 8 w 199" name="T8"/>
                  <a:gd fmla="*/ 16 h 16" name="T9"/>
                  <a:gd fmla="*/ 191 w 199" name="T10"/>
                  <a:gd fmla="*/ 16 h 16" name="T11"/>
                  <a:gd fmla="*/ 199 w 199" name="T12"/>
                  <a:gd fmla="*/ 8 h 16" name="T13"/>
                  <a:gd fmla="*/ 199 w 199" name="T14"/>
                  <a:gd fmla="*/ 8 h 16" name="T15"/>
                  <a:gd fmla="*/ 191 w 199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99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6" name="Freeform 333"/>
              <p:cNvSpPr/>
              <p:nvPr/>
            </p:nvSpPr>
            <p:spPr bwMode="auto">
              <a:xfrm>
                <a:off x="1833838" y="2645461"/>
                <a:ext cx="1179301" cy="550342"/>
              </a:xfrm>
              <a:custGeom>
                <a:gdLst>
                  <a:gd fmla="*/ 8 w 167" name="T0"/>
                  <a:gd fmla="*/ 68 h 78" name="T1"/>
                  <a:gd fmla="*/ 28 w 167" name="T2"/>
                  <a:gd fmla="*/ 48 h 78" name="T3"/>
                  <a:gd fmla="*/ 82 w 167" name="T4"/>
                  <a:gd fmla="*/ 77 h 78" name="T5"/>
                  <a:gd fmla="*/ 84 w 167" name="T6"/>
                  <a:gd fmla="*/ 78 h 78" name="T7"/>
                  <a:gd fmla="*/ 87 w 167" name="T8"/>
                  <a:gd fmla="*/ 77 h 78" name="T9"/>
                  <a:gd fmla="*/ 148 w 167" name="T10"/>
                  <a:gd fmla="*/ 22 h 78" name="T11"/>
                  <a:gd fmla="*/ 154 w 167" name="T12"/>
                  <a:gd fmla="*/ 28 h 78" name="T13"/>
                  <a:gd fmla="*/ 155 w 167" name="T14"/>
                  <a:gd fmla="*/ 29 h 78" name="T15"/>
                  <a:gd fmla="*/ 156 w 167" name="T16"/>
                  <a:gd fmla="*/ 28 h 78" name="T17"/>
                  <a:gd fmla="*/ 158 w 167" name="T18"/>
                  <a:gd fmla="*/ 26 h 78" name="T19"/>
                  <a:gd fmla="*/ 166 w 167" name="T20"/>
                  <a:gd fmla="*/ 2 h 78" name="T21"/>
                  <a:gd fmla="*/ 166 w 167" name="T22"/>
                  <a:gd fmla="*/ 0 h 78" name="T23"/>
                  <a:gd fmla="*/ 165 w 167" name="T24"/>
                  <a:gd fmla="*/ 0 h 78" name="T25"/>
                  <a:gd fmla="*/ 164 w 167" name="T26"/>
                  <a:gd fmla="*/ 0 h 78" name="T27"/>
                  <a:gd fmla="*/ 140 w 167" name="T28"/>
                  <a:gd fmla="*/ 9 h 78" name="T29"/>
                  <a:gd fmla="*/ 139 w 167" name="T30"/>
                  <a:gd fmla="*/ 10 h 78" name="T31"/>
                  <a:gd fmla="*/ 138 w 167" name="T32"/>
                  <a:gd fmla="*/ 12 h 78" name="T33"/>
                  <a:gd fmla="*/ 138 w 167" name="T34"/>
                  <a:gd fmla="*/ 13 h 78" name="T35"/>
                  <a:gd fmla="*/ 142 w 167" name="T36"/>
                  <a:gd fmla="*/ 17 h 78" name="T37"/>
                  <a:gd fmla="*/ 83 w 167" name="T38"/>
                  <a:gd fmla="*/ 69 h 78" name="T39"/>
                  <a:gd fmla="*/ 29 w 167" name="T40"/>
                  <a:gd fmla="*/ 40 h 78" name="T41"/>
                  <a:gd fmla="*/ 25 w 167" name="T42"/>
                  <a:gd fmla="*/ 41 h 78" name="T43"/>
                  <a:gd fmla="*/ 2 w 167" name="T44"/>
                  <a:gd fmla="*/ 63 h 78" name="T45"/>
                  <a:gd fmla="*/ 2 w 167" name="T46"/>
                  <a:gd fmla="*/ 68 h 78" name="T47"/>
                  <a:gd fmla="*/ 8 w 167" name="T48"/>
                  <a:gd fmla="*/ 68 h 7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8" w="167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  <p:sp>
          <p:nvSpPr>
            <p:cNvPr id="75" name="文本框 32"/>
            <p:cNvSpPr txBox="1"/>
            <p:nvPr/>
          </p:nvSpPr>
          <p:spPr>
            <a:xfrm>
              <a:off x="2958771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56584" y="2493694"/>
            <a:ext cx="1506122" cy="1181745"/>
            <a:chOff x="4920034" y="2493690"/>
            <a:chExt cx="1506122" cy="118174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52251" y="2493690"/>
              <a:ext cx="567448" cy="611941"/>
              <a:chOff x="7549885" y="3739194"/>
              <a:chExt cx="1720118" cy="1854990"/>
            </a:xfrm>
            <a:solidFill>
              <a:srgbClr val="FF0000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549885" y="3739194"/>
                <a:ext cx="1720118" cy="1278360"/>
              </a:xfrm>
              <a:custGeom>
                <a:gdLst>
                  <a:gd fmla="*/ 83 w 489" name="T0"/>
                  <a:gd fmla="*/ 363 h 363" name="T1"/>
                  <a:gd fmla="*/ 0 w 489" name="T2"/>
                  <a:gd fmla="*/ 280 h 363" name="T3"/>
                  <a:gd fmla="*/ 0 w 489" name="T4"/>
                  <a:gd fmla="*/ 280 h 363" name="T5"/>
                  <a:gd fmla="*/ 0 w 489" name="T6"/>
                  <a:gd fmla="*/ 83 h 363" name="T7"/>
                  <a:gd fmla="*/ 83 w 489" name="T8"/>
                  <a:gd fmla="*/ 0 h 363" name="T9"/>
                  <a:gd fmla="*/ 83 w 489" name="T10"/>
                  <a:gd fmla="*/ 0 h 363" name="T11"/>
                  <a:gd fmla="*/ 406 w 489" name="T12"/>
                  <a:gd fmla="*/ 0 h 363" name="T13"/>
                  <a:gd fmla="*/ 489 w 489" name="T14"/>
                  <a:gd fmla="*/ 83 h 363" name="T15"/>
                  <a:gd fmla="*/ 489 w 489" name="T16"/>
                  <a:gd fmla="*/ 83 h 363" name="T17"/>
                  <a:gd fmla="*/ 489 w 489" name="T18"/>
                  <a:gd fmla="*/ 280 h 363" name="T19"/>
                  <a:gd fmla="*/ 406 w 489" name="T20"/>
                  <a:gd fmla="*/ 363 h 363" name="T21"/>
                  <a:gd fmla="*/ 406 w 489" name="T22"/>
                  <a:gd fmla="*/ 363 h 363" name="T23"/>
                  <a:gd fmla="*/ 83 w 489" name="T24"/>
                  <a:gd fmla="*/ 363 h 363" name="T25"/>
                  <a:gd fmla="*/ 43 w 489" name="T26"/>
                  <a:gd fmla="*/ 83 h 363" name="T27"/>
                  <a:gd fmla="*/ 43 w 489" name="T28"/>
                  <a:gd fmla="*/ 280 h 363" name="T29"/>
                  <a:gd fmla="*/ 83 w 489" name="T30"/>
                  <a:gd fmla="*/ 320 h 363" name="T31"/>
                  <a:gd fmla="*/ 83 w 489" name="T32"/>
                  <a:gd fmla="*/ 320 h 363" name="T33"/>
                  <a:gd fmla="*/ 406 w 489" name="T34"/>
                  <a:gd fmla="*/ 320 h 363" name="T35"/>
                  <a:gd fmla="*/ 446 w 489" name="T36"/>
                  <a:gd fmla="*/ 280 h 363" name="T37"/>
                  <a:gd fmla="*/ 446 w 489" name="T38"/>
                  <a:gd fmla="*/ 280 h 363" name="T39"/>
                  <a:gd fmla="*/ 446 w 489" name="T40"/>
                  <a:gd fmla="*/ 83 h 363" name="T41"/>
                  <a:gd fmla="*/ 406 w 489" name="T42"/>
                  <a:gd fmla="*/ 43 h 363" name="T43"/>
                  <a:gd fmla="*/ 406 w 489" name="T44"/>
                  <a:gd fmla="*/ 43 h 363" name="T45"/>
                  <a:gd fmla="*/ 83 w 489" name="T46"/>
                  <a:gd fmla="*/ 43 h 363" name="T47"/>
                  <a:gd fmla="*/ 43 w 489" name="T48"/>
                  <a:gd fmla="*/ 83 h 36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63" w="489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8013143" y="5044918"/>
                <a:ext cx="787736" cy="549266"/>
              </a:xfrm>
              <a:custGeom>
                <a:gdLst>
                  <a:gd fmla="*/ 219 w 224" name="T0"/>
                  <a:gd fmla="*/ 119 h 156" name="T1"/>
                  <a:gd fmla="*/ 130 w 224" name="T2"/>
                  <a:gd fmla="*/ 15 h 156" name="T3"/>
                  <a:gd fmla="*/ 112 w 224" name="T4"/>
                  <a:gd fmla="*/ 0 h 156" name="T5"/>
                  <a:gd fmla="*/ 95 w 224" name="T6"/>
                  <a:gd fmla="*/ 15 h 156" name="T7"/>
                  <a:gd fmla="*/ 6 w 224" name="T8"/>
                  <a:gd fmla="*/ 119 h 156" name="T9"/>
                  <a:gd fmla="*/ 8 w 224" name="T10"/>
                  <a:gd fmla="*/ 140 h 156" name="T11"/>
                  <a:gd fmla="*/ 30 w 224" name="T12"/>
                  <a:gd fmla="*/ 138 h 156" name="T13"/>
                  <a:gd fmla="*/ 96 w 224" name="T14"/>
                  <a:gd fmla="*/ 64 h 156" name="T15"/>
                  <a:gd fmla="*/ 96 w 224" name="T16"/>
                  <a:gd fmla="*/ 140 h 156" name="T17"/>
                  <a:gd fmla="*/ 112 w 224" name="T18"/>
                  <a:gd fmla="*/ 156 h 156" name="T19"/>
                  <a:gd fmla="*/ 129 w 224" name="T20"/>
                  <a:gd fmla="*/ 140 h 156" name="T21"/>
                  <a:gd fmla="*/ 129 w 224" name="T22"/>
                  <a:gd fmla="*/ 64 h 156" name="T23"/>
                  <a:gd fmla="*/ 195 w 224" name="T24"/>
                  <a:gd fmla="*/ 138 h 156" name="T25"/>
                  <a:gd fmla="*/ 216 w 224" name="T26"/>
                  <a:gd fmla="*/ 140 h 156" name="T27"/>
                  <a:gd fmla="*/ 219 w 224" name="T28"/>
                  <a:gd fmla="*/ 119 h 15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56" w="224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7813767" y="4073444"/>
                <a:ext cx="1192355" cy="619633"/>
              </a:xfrm>
              <a:custGeom>
                <a:gdLst>
                  <a:gd fmla="*/ 3 w 339" name="T0"/>
                  <a:gd fmla="*/ 169 h 176" name="T1"/>
                  <a:gd fmla="*/ 4 w 339" name="T2"/>
                  <a:gd fmla="*/ 155 h 176" name="T3"/>
                  <a:gd fmla="*/ 4 w 339" name="T4"/>
                  <a:gd fmla="*/ 155 h 176" name="T5"/>
                  <a:gd fmla="*/ 57 w 339" name="T6"/>
                  <a:gd fmla="*/ 102 h 176" name="T7"/>
                  <a:gd fmla="*/ 66 w 339" name="T8"/>
                  <a:gd fmla="*/ 99 h 176" name="T9"/>
                  <a:gd fmla="*/ 66 w 339" name="T10"/>
                  <a:gd fmla="*/ 99 h 176" name="T11"/>
                  <a:gd fmla="*/ 72 w 339" name="T12"/>
                  <a:gd fmla="*/ 105 h 176" name="T13"/>
                  <a:gd fmla="*/ 72 w 339" name="T14"/>
                  <a:gd fmla="*/ 105 h 176" name="T15"/>
                  <a:gd fmla="*/ 83 w 339" name="T16"/>
                  <a:gd fmla="*/ 144 h 176" name="T17"/>
                  <a:gd fmla="*/ 166 w 339" name="T18"/>
                  <a:gd fmla="*/ 12 h 176" name="T19"/>
                  <a:gd fmla="*/ 176 w 339" name="T20"/>
                  <a:gd fmla="*/ 7 h 176" name="T21"/>
                  <a:gd fmla="*/ 176 w 339" name="T22"/>
                  <a:gd fmla="*/ 7 h 176" name="T23"/>
                  <a:gd fmla="*/ 182 w 339" name="T24"/>
                  <a:gd fmla="*/ 16 h 176" name="T25"/>
                  <a:gd fmla="*/ 182 w 339" name="T26"/>
                  <a:gd fmla="*/ 16 h 176" name="T27"/>
                  <a:gd fmla="*/ 181 w 339" name="T28"/>
                  <a:gd fmla="*/ 99 h 176" name="T29"/>
                  <a:gd fmla="*/ 221 w 339" name="T30"/>
                  <a:gd fmla="*/ 59 h 176" name="T31"/>
                  <a:gd fmla="*/ 228 w 339" name="T32"/>
                  <a:gd fmla="*/ 57 h 176" name="T33"/>
                  <a:gd fmla="*/ 228 w 339" name="T34"/>
                  <a:gd fmla="*/ 57 h 176" name="T35"/>
                  <a:gd fmla="*/ 234 w 339" name="T36"/>
                  <a:gd fmla="*/ 61 h 176" name="T37"/>
                  <a:gd fmla="*/ 234 w 339" name="T38"/>
                  <a:gd fmla="*/ 61 h 176" name="T39"/>
                  <a:gd fmla="*/ 246 w 339" name="T40"/>
                  <a:gd fmla="*/ 84 h 176" name="T41"/>
                  <a:gd fmla="*/ 322 w 339" name="T42"/>
                  <a:gd fmla="*/ 5 h 176" name="T43"/>
                  <a:gd fmla="*/ 335 w 339" name="T44"/>
                  <a:gd fmla="*/ 4 h 176" name="T45"/>
                  <a:gd fmla="*/ 335 w 339" name="T46"/>
                  <a:gd fmla="*/ 4 h 176" name="T47"/>
                  <a:gd fmla="*/ 335 w 339" name="T48"/>
                  <a:gd fmla="*/ 18 h 176" name="T49"/>
                  <a:gd fmla="*/ 335 w 339" name="T50"/>
                  <a:gd fmla="*/ 18 h 176" name="T51"/>
                  <a:gd fmla="*/ 251 w 339" name="T52"/>
                  <a:gd fmla="*/ 106 h 176" name="T53"/>
                  <a:gd fmla="*/ 243 w 339" name="T54"/>
                  <a:gd fmla="*/ 110 h 176" name="T55"/>
                  <a:gd fmla="*/ 243 w 339" name="T56"/>
                  <a:gd fmla="*/ 110 h 176" name="T57"/>
                  <a:gd fmla="*/ 236 w 339" name="T58"/>
                  <a:gd fmla="*/ 106 h 176" name="T59"/>
                  <a:gd fmla="*/ 236 w 339" name="T60"/>
                  <a:gd fmla="*/ 106 h 176" name="T61"/>
                  <a:gd fmla="*/ 224 w 339" name="T62"/>
                  <a:gd fmla="*/ 81 h 176" name="T63"/>
                  <a:gd fmla="*/ 177 w 339" name="T64"/>
                  <a:gd fmla="*/ 126 h 176" name="T65"/>
                  <a:gd fmla="*/ 168 w 339" name="T66"/>
                  <a:gd fmla="*/ 127 h 176" name="T67"/>
                  <a:gd fmla="*/ 168 w 339" name="T68"/>
                  <a:gd fmla="*/ 127 h 176" name="T69"/>
                  <a:gd fmla="*/ 163 w 339" name="T70"/>
                  <a:gd fmla="*/ 119 h 176" name="T71"/>
                  <a:gd fmla="*/ 163 w 339" name="T72"/>
                  <a:gd fmla="*/ 119 h 176" name="T73"/>
                  <a:gd fmla="*/ 164 w 339" name="T74"/>
                  <a:gd fmla="*/ 49 h 176" name="T75"/>
                  <a:gd fmla="*/ 88 w 339" name="T76"/>
                  <a:gd fmla="*/ 171 h 176" name="T77"/>
                  <a:gd fmla="*/ 79 w 339" name="T78"/>
                  <a:gd fmla="*/ 176 h 176" name="T79"/>
                  <a:gd fmla="*/ 79 w 339" name="T80"/>
                  <a:gd fmla="*/ 176 h 176" name="T81"/>
                  <a:gd fmla="*/ 71 w 339" name="T82"/>
                  <a:gd fmla="*/ 170 h 176" name="T83"/>
                  <a:gd fmla="*/ 71 w 339" name="T84"/>
                  <a:gd fmla="*/ 170 h 176" name="T85"/>
                  <a:gd fmla="*/ 59 w 339" name="T86"/>
                  <a:gd fmla="*/ 126 h 176" name="T87"/>
                  <a:gd fmla="*/ 16 w 339" name="T88"/>
                  <a:gd fmla="*/ 170 h 176" name="T89"/>
                  <a:gd fmla="*/ 16 w 339" name="T90"/>
                  <a:gd fmla="*/ 170 h 176" name="T91"/>
                  <a:gd fmla="*/ 7 w 339" name="T92"/>
                  <a:gd fmla="*/ 172 h 176" name="T93"/>
                  <a:gd fmla="*/ 7 w 339" name="T94"/>
                  <a:gd fmla="*/ 172 h 176" name="T95"/>
                  <a:gd fmla="*/ 3 w 339" name="T96"/>
                  <a:gd fmla="*/ 169 h 176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76" w="339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  <p:sp>
          <p:nvSpPr>
            <p:cNvPr id="76" name="文本框 32"/>
            <p:cNvSpPr txBox="1"/>
            <p:nvPr/>
          </p:nvSpPr>
          <p:spPr>
            <a:xfrm>
              <a:off x="4920034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55062" y="2552040"/>
            <a:ext cx="1506122" cy="1123398"/>
            <a:chOff x="7018511" y="2552038"/>
            <a:chExt cx="1506122" cy="1123397"/>
          </a:xfrm>
        </p:grpSpPr>
        <p:grpSp>
          <p:nvGrpSpPr>
            <p:cNvPr id="51" name="组合 50"/>
            <p:cNvGrpSpPr/>
            <p:nvPr/>
          </p:nvGrpSpPr>
          <p:grpSpPr>
            <a:xfrm>
              <a:off x="7532439" y="2552038"/>
              <a:ext cx="478267" cy="495245"/>
              <a:chOff x="4571018" y="3941631"/>
              <a:chExt cx="1142820" cy="1183390"/>
            </a:xfrm>
            <a:solidFill>
              <a:srgbClr val="FF0000"/>
            </a:solidFill>
          </p:grpSpPr>
          <p:sp>
            <p:nvSpPr>
              <p:cNvPr id="52" name="Freeform 237"/>
              <p:cNvSpPr/>
              <p:nvPr/>
            </p:nvSpPr>
            <p:spPr bwMode="auto">
              <a:xfrm>
                <a:off x="5030850" y="3941631"/>
                <a:ext cx="426023" cy="561264"/>
              </a:xfrm>
              <a:custGeom>
                <a:gdLst>
                  <a:gd fmla="*/ 126 w 126" name="T0"/>
                  <a:gd fmla="*/ 28 h 166" name="T1"/>
                  <a:gd fmla="*/ 38 w 126" name="T2"/>
                  <a:gd fmla="*/ 166 h 166" name="T3"/>
                  <a:gd fmla="*/ 36 w 126" name="T4"/>
                  <a:gd fmla="*/ 166 h 166" name="T5"/>
                  <a:gd fmla="*/ 0 w 126" name="T6"/>
                  <a:gd fmla="*/ 3 h 166" name="T7"/>
                  <a:gd fmla="*/ 0 w 126" name="T8"/>
                  <a:gd fmla="*/ 3 h 166" name="T9"/>
                  <a:gd fmla="*/ 17 w 126" name="T10"/>
                  <a:gd fmla="*/ 1 h 166" name="T11"/>
                  <a:gd fmla="*/ 33 w 126" name="T12"/>
                  <a:gd fmla="*/ 0 h 166" name="T13"/>
                  <a:gd fmla="*/ 48 w 126" name="T14"/>
                  <a:gd fmla="*/ 0 h 166" name="T15"/>
                  <a:gd fmla="*/ 63 w 126" name="T16"/>
                  <a:gd fmla="*/ 2 h 166" name="T17"/>
                  <a:gd fmla="*/ 79 w 126" name="T18"/>
                  <a:gd fmla="*/ 5 h 166" name="T19"/>
                  <a:gd fmla="*/ 94 w 126" name="T20"/>
                  <a:gd fmla="*/ 10 h 166" name="T21"/>
                  <a:gd fmla="*/ 108 w 126" name="T22"/>
                  <a:gd fmla="*/ 17 h 166" name="T23"/>
                  <a:gd fmla="*/ 123 w 126" name="T24"/>
                  <a:gd fmla="*/ 25 h 166" name="T25"/>
                  <a:gd fmla="*/ 123 w 126" name="T26"/>
                  <a:gd fmla="*/ 25 h 166" name="T27"/>
                  <a:gd fmla="*/ 126 w 126" name="T28"/>
                  <a:gd fmla="*/ 28 h 166" name="T29"/>
                  <a:gd fmla="*/ 126 w 126" name="T30"/>
                  <a:gd fmla="*/ 28 h 16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66" w="125">
                    <a:moveTo>
                      <a:pt x="126" y="28"/>
                    </a:moveTo>
                    <a:lnTo>
                      <a:pt x="38" y="166"/>
                    </a:lnTo>
                    <a:lnTo>
                      <a:pt x="36" y="16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9" y="5"/>
                    </a:lnTo>
                    <a:lnTo>
                      <a:pt x="94" y="10"/>
                    </a:lnTo>
                    <a:lnTo>
                      <a:pt x="108" y="17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6" y="28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3" name="Freeform 238"/>
              <p:cNvSpPr/>
              <p:nvPr/>
            </p:nvSpPr>
            <p:spPr bwMode="auto">
              <a:xfrm>
                <a:off x="5172859" y="4103925"/>
                <a:ext cx="540979" cy="1000812"/>
              </a:xfrm>
              <a:custGeom>
                <a:gdLst>
                  <a:gd fmla="*/ 155 w 159" name="T0"/>
                  <a:gd fmla="*/ 101 h 296" name="T1"/>
                  <a:gd fmla="*/ 155 w 159" name="T2"/>
                  <a:gd fmla="*/ 101 h 296" name="T3"/>
                  <a:gd fmla="*/ 156 w 159" name="T4"/>
                  <a:gd fmla="*/ 105 h 296" name="T5"/>
                  <a:gd fmla="*/ 156 w 159" name="T6"/>
                  <a:gd fmla="*/ 105 h 296" name="T7"/>
                  <a:gd fmla="*/ 156 w 159" name="T8"/>
                  <a:gd fmla="*/ 105 h 296" name="T9"/>
                  <a:gd fmla="*/ 158 w 159" name="T10"/>
                  <a:gd fmla="*/ 120 h 296" name="T11"/>
                  <a:gd fmla="*/ 159 w 159" name="T12"/>
                  <a:gd fmla="*/ 136 h 296" name="T13"/>
                  <a:gd fmla="*/ 158 w 159" name="T14"/>
                  <a:gd fmla="*/ 151 h 296" name="T15"/>
                  <a:gd fmla="*/ 157 w 159" name="T16"/>
                  <a:gd fmla="*/ 166 h 296" name="T17"/>
                  <a:gd fmla="*/ 153 w 159" name="T18"/>
                  <a:gd fmla="*/ 182 h 296" name="T19"/>
                  <a:gd fmla="*/ 149 w 159" name="T20"/>
                  <a:gd fmla="*/ 196 h 296" name="T21"/>
                  <a:gd fmla="*/ 141 w 159" name="T22"/>
                  <a:gd fmla="*/ 211 h 296" name="T23"/>
                  <a:gd fmla="*/ 133 w 159" name="T24"/>
                  <a:gd fmla="*/ 225 h 296" name="T25"/>
                  <a:gd fmla="*/ 133 w 159" name="T26"/>
                  <a:gd fmla="*/ 225 h 296" name="T27"/>
                  <a:gd fmla="*/ 124 w 159" name="T28"/>
                  <a:gd fmla="*/ 238 h 296" name="T29"/>
                  <a:gd fmla="*/ 114 w 159" name="T30"/>
                  <a:gd fmla="*/ 250 h 296" name="T31"/>
                  <a:gd fmla="*/ 103 w 159" name="T32"/>
                  <a:gd fmla="*/ 261 h 296" name="T33"/>
                  <a:gd fmla="*/ 91 w 159" name="T34"/>
                  <a:gd fmla="*/ 271 h 296" name="T35"/>
                  <a:gd fmla="*/ 78 w 159" name="T36"/>
                  <a:gd fmla="*/ 278 h 296" name="T37"/>
                  <a:gd fmla="*/ 64 w 159" name="T38"/>
                  <a:gd fmla="*/ 286 h 296" name="T39"/>
                  <a:gd fmla="*/ 50 w 159" name="T40"/>
                  <a:gd fmla="*/ 291 h 296" name="T41"/>
                  <a:gd fmla="*/ 34 w 159" name="T42"/>
                  <a:gd fmla="*/ 296 h 296" name="T43"/>
                  <a:gd fmla="*/ 0 w 159" name="T44"/>
                  <a:gd fmla="*/ 138 h 296" name="T45"/>
                  <a:gd fmla="*/ 88 w 159" name="T46"/>
                  <a:gd fmla="*/ 0 h 296" name="T47"/>
                  <a:gd fmla="*/ 88 w 159" name="T48"/>
                  <a:gd fmla="*/ 0 h 296" name="T49"/>
                  <a:gd fmla="*/ 101 w 159" name="T50"/>
                  <a:gd fmla="*/ 10 h 296" name="T51"/>
                  <a:gd fmla="*/ 112 w 159" name="T52"/>
                  <a:gd fmla="*/ 21 h 296" name="T53"/>
                  <a:gd fmla="*/ 122 w 159" name="T54"/>
                  <a:gd fmla="*/ 32 h 296" name="T55"/>
                  <a:gd fmla="*/ 131 w 159" name="T56"/>
                  <a:gd fmla="*/ 44 h 296" name="T57"/>
                  <a:gd fmla="*/ 139 w 159" name="T58"/>
                  <a:gd fmla="*/ 57 h 296" name="T59"/>
                  <a:gd fmla="*/ 146 w 159" name="T60"/>
                  <a:gd fmla="*/ 71 h 296" name="T61"/>
                  <a:gd fmla="*/ 151 w 159" name="T62"/>
                  <a:gd fmla="*/ 86 h 296" name="T63"/>
                  <a:gd fmla="*/ 155 w 159" name="T64"/>
                  <a:gd fmla="*/ 101 h 296" name="T65"/>
                  <a:gd fmla="*/ 155 w 159" name="T66"/>
                  <a:gd fmla="*/ 101 h 296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96" w="159">
                    <a:moveTo>
                      <a:pt x="155" y="101"/>
                    </a:moveTo>
                    <a:lnTo>
                      <a:pt x="155" y="101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8" y="120"/>
                    </a:lnTo>
                    <a:lnTo>
                      <a:pt x="159" y="136"/>
                    </a:lnTo>
                    <a:lnTo>
                      <a:pt x="158" y="151"/>
                    </a:lnTo>
                    <a:lnTo>
                      <a:pt x="157" y="166"/>
                    </a:lnTo>
                    <a:lnTo>
                      <a:pt x="153" y="182"/>
                    </a:lnTo>
                    <a:lnTo>
                      <a:pt x="149" y="196"/>
                    </a:lnTo>
                    <a:lnTo>
                      <a:pt x="141" y="211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24" y="238"/>
                    </a:lnTo>
                    <a:lnTo>
                      <a:pt x="114" y="250"/>
                    </a:lnTo>
                    <a:lnTo>
                      <a:pt x="103" y="261"/>
                    </a:lnTo>
                    <a:lnTo>
                      <a:pt x="91" y="271"/>
                    </a:lnTo>
                    <a:lnTo>
                      <a:pt x="78" y="278"/>
                    </a:lnTo>
                    <a:lnTo>
                      <a:pt x="64" y="286"/>
                    </a:lnTo>
                    <a:lnTo>
                      <a:pt x="50" y="291"/>
                    </a:lnTo>
                    <a:lnTo>
                      <a:pt x="34" y="296"/>
                    </a:lnTo>
                    <a:lnTo>
                      <a:pt x="0" y="13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1" y="10"/>
                    </a:lnTo>
                    <a:lnTo>
                      <a:pt x="112" y="21"/>
                    </a:lnTo>
                    <a:lnTo>
                      <a:pt x="122" y="32"/>
                    </a:lnTo>
                    <a:lnTo>
                      <a:pt x="131" y="44"/>
                    </a:lnTo>
                    <a:lnTo>
                      <a:pt x="139" y="57"/>
                    </a:lnTo>
                    <a:lnTo>
                      <a:pt x="146" y="71"/>
                    </a:lnTo>
                    <a:lnTo>
                      <a:pt x="151" y="86"/>
                    </a:lnTo>
                    <a:lnTo>
                      <a:pt x="155" y="101"/>
                    </a:lnTo>
                    <a:lnTo>
                      <a:pt x="155" y="101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4" name="Freeform 239"/>
              <p:cNvSpPr/>
              <p:nvPr/>
            </p:nvSpPr>
            <p:spPr bwMode="auto">
              <a:xfrm>
                <a:off x="4571018" y="4029538"/>
                <a:ext cx="676224" cy="1095483"/>
              </a:xfrm>
              <a:custGeom>
                <a:gdLst>
                  <a:gd fmla="*/ 131 w 201" name="T0"/>
                  <a:gd fmla="*/ 0 h 323" name="T1"/>
                  <a:gd fmla="*/ 201 w 201" name="T2"/>
                  <a:gd fmla="*/ 319 h 323" name="T3"/>
                  <a:gd fmla="*/ 201 w 201" name="T4"/>
                  <a:gd fmla="*/ 319 h 323" name="T5"/>
                  <a:gd fmla="*/ 200 w 201" name="T6"/>
                  <a:gd fmla="*/ 320 h 323" name="T7"/>
                  <a:gd fmla="*/ 200 w 201" name="T8"/>
                  <a:gd fmla="*/ 320 h 323" name="T9"/>
                  <a:gd fmla="*/ 184 w 201" name="T10"/>
                  <a:gd fmla="*/ 322 h 323" name="T11"/>
                  <a:gd fmla="*/ 168 w 201" name="T12"/>
                  <a:gd fmla="*/ 323 h 323" name="T13"/>
                  <a:gd fmla="*/ 152 w 201" name="T14"/>
                  <a:gd fmla="*/ 323 h 323" name="T15"/>
                  <a:gd fmla="*/ 136 w 201" name="T16"/>
                  <a:gd fmla="*/ 321 h 323" name="T17"/>
                  <a:gd fmla="*/ 121 w 201" name="T18"/>
                  <a:gd fmla="*/ 318 h 323" name="T19"/>
                  <a:gd fmla="*/ 106 w 201" name="T20"/>
                  <a:gd fmla="*/ 312 h 323" name="T21"/>
                  <a:gd fmla="*/ 91 w 201" name="T22"/>
                  <a:gd fmla="*/ 306 h 323" name="T23"/>
                  <a:gd fmla="*/ 77 w 201" name="T24"/>
                  <a:gd fmla="*/ 297 h 323" name="T25"/>
                  <a:gd fmla="*/ 77 w 201" name="T26"/>
                  <a:gd fmla="*/ 297 h 323" name="T27"/>
                  <a:gd fmla="*/ 63 w 201" name="T28"/>
                  <a:gd fmla="*/ 288 h 323" name="T29"/>
                  <a:gd fmla="*/ 50 w 201" name="T30"/>
                  <a:gd fmla="*/ 278 h 323" name="T31"/>
                  <a:gd fmla="*/ 40 w 201" name="T32"/>
                  <a:gd fmla="*/ 266 h 323" name="T33"/>
                  <a:gd fmla="*/ 30 w 201" name="T34"/>
                  <a:gd fmla="*/ 254 h 323" name="T35"/>
                  <a:gd fmla="*/ 22 w 201" name="T36"/>
                  <a:gd fmla="*/ 241 h 323" name="T37"/>
                  <a:gd fmla="*/ 15 w 201" name="T38"/>
                  <a:gd fmla="*/ 227 h 323" name="T39"/>
                  <a:gd fmla="*/ 9 w 201" name="T40"/>
                  <a:gd fmla="*/ 211 h 323" name="T41"/>
                  <a:gd fmla="*/ 5 w 201" name="T42"/>
                  <a:gd fmla="*/ 195 h 323" name="T43"/>
                  <a:gd fmla="*/ 5 w 201" name="T44"/>
                  <a:gd fmla="*/ 195 h 323" name="T45"/>
                  <a:gd fmla="*/ 2 w 201" name="T46"/>
                  <a:gd fmla="*/ 179 h 323" name="T47"/>
                  <a:gd fmla="*/ 0 w 201" name="T48"/>
                  <a:gd fmla="*/ 162 h 323" name="T49"/>
                  <a:gd fmla="*/ 2 w 201" name="T50"/>
                  <a:gd fmla="*/ 146 h 323" name="T51"/>
                  <a:gd fmla="*/ 3 w 201" name="T52"/>
                  <a:gd fmla="*/ 131 h 323" name="T53"/>
                  <a:gd fmla="*/ 7 w 201" name="T54"/>
                  <a:gd fmla="*/ 116 h 323" name="T55"/>
                  <a:gd fmla="*/ 11 w 201" name="T56"/>
                  <a:gd fmla="*/ 101 h 323" name="T57"/>
                  <a:gd fmla="*/ 18 w 201" name="T58"/>
                  <a:gd fmla="*/ 86 h 323" name="T59"/>
                  <a:gd fmla="*/ 27 w 201" name="T60"/>
                  <a:gd fmla="*/ 71 h 323" name="T61"/>
                  <a:gd fmla="*/ 27 w 201" name="T62"/>
                  <a:gd fmla="*/ 71 h 323" name="T63"/>
                  <a:gd fmla="*/ 36 w 201" name="T64"/>
                  <a:gd fmla="*/ 58 h 323" name="T65"/>
                  <a:gd fmla="*/ 47 w 201" name="T66"/>
                  <a:gd fmla="*/ 45 h 323" name="T67"/>
                  <a:gd fmla="*/ 58 w 201" name="T68"/>
                  <a:gd fmla="*/ 34 h 323" name="T69"/>
                  <a:gd fmla="*/ 71 w 201" name="T70"/>
                  <a:gd fmla="*/ 25 h 323" name="T71"/>
                  <a:gd fmla="*/ 84 w 201" name="T72"/>
                  <a:gd fmla="*/ 17 h 323" name="T73"/>
                  <a:gd fmla="*/ 98 w 201" name="T74"/>
                  <a:gd fmla="*/ 9 h 323" name="T75"/>
                  <a:gd fmla="*/ 113 w 201" name="T76"/>
                  <a:gd fmla="*/ 4 h 323" name="T77"/>
                  <a:gd fmla="*/ 130 w 201" name="T78"/>
                  <a:gd fmla="*/ 0 h 323" name="T79"/>
                  <a:gd fmla="*/ 130 w 201" name="T80"/>
                  <a:gd fmla="*/ 0 h 323" name="T81"/>
                  <a:gd fmla="*/ 131 w 201" name="T82"/>
                  <a:gd fmla="*/ 0 h 323" name="T83"/>
                  <a:gd fmla="*/ 131 w 201" name="T84"/>
                  <a:gd fmla="*/ 0 h 32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23" w="201">
                    <a:moveTo>
                      <a:pt x="131" y="0"/>
                    </a:moveTo>
                    <a:lnTo>
                      <a:pt x="201" y="319"/>
                    </a:lnTo>
                    <a:lnTo>
                      <a:pt x="201" y="319"/>
                    </a:lnTo>
                    <a:lnTo>
                      <a:pt x="200" y="320"/>
                    </a:lnTo>
                    <a:lnTo>
                      <a:pt x="200" y="320"/>
                    </a:lnTo>
                    <a:lnTo>
                      <a:pt x="184" y="322"/>
                    </a:lnTo>
                    <a:lnTo>
                      <a:pt x="168" y="323"/>
                    </a:lnTo>
                    <a:lnTo>
                      <a:pt x="152" y="323"/>
                    </a:lnTo>
                    <a:lnTo>
                      <a:pt x="136" y="321"/>
                    </a:lnTo>
                    <a:lnTo>
                      <a:pt x="121" y="318"/>
                    </a:lnTo>
                    <a:lnTo>
                      <a:pt x="106" y="312"/>
                    </a:lnTo>
                    <a:lnTo>
                      <a:pt x="91" y="306"/>
                    </a:lnTo>
                    <a:lnTo>
                      <a:pt x="77" y="297"/>
                    </a:lnTo>
                    <a:lnTo>
                      <a:pt x="77" y="297"/>
                    </a:lnTo>
                    <a:lnTo>
                      <a:pt x="63" y="288"/>
                    </a:lnTo>
                    <a:lnTo>
                      <a:pt x="50" y="278"/>
                    </a:lnTo>
                    <a:lnTo>
                      <a:pt x="40" y="266"/>
                    </a:lnTo>
                    <a:lnTo>
                      <a:pt x="30" y="254"/>
                    </a:lnTo>
                    <a:lnTo>
                      <a:pt x="22" y="241"/>
                    </a:lnTo>
                    <a:lnTo>
                      <a:pt x="15" y="227"/>
                    </a:lnTo>
                    <a:lnTo>
                      <a:pt x="9" y="211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3" y="131"/>
                    </a:lnTo>
                    <a:lnTo>
                      <a:pt x="7" y="116"/>
                    </a:lnTo>
                    <a:lnTo>
                      <a:pt x="11" y="101"/>
                    </a:lnTo>
                    <a:lnTo>
                      <a:pt x="18" y="86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6" y="58"/>
                    </a:lnTo>
                    <a:lnTo>
                      <a:pt x="47" y="45"/>
                    </a:lnTo>
                    <a:lnTo>
                      <a:pt x="58" y="34"/>
                    </a:lnTo>
                    <a:lnTo>
                      <a:pt x="71" y="25"/>
                    </a:lnTo>
                    <a:lnTo>
                      <a:pt x="84" y="17"/>
                    </a:lnTo>
                    <a:lnTo>
                      <a:pt x="98" y="9"/>
                    </a:lnTo>
                    <a:lnTo>
                      <a:pt x="113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1153" compatLnSpc="1" lIns="82305" numCol="1" rIns="82305" tIns="41153" vert="horz" wrap="square"/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  <p:sp>
          <p:nvSpPr>
            <p:cNvPr id="79" name="文本框 32"/>
            <p:cNvSpPr txBox="1"/>
            <p:nvPr/>
          </p:nvSpPr>
          <p:spPr>
            <a:xfrm>
              <a:off x="7018512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390659" y="2607736"/>
            <a:ext cx="1506122" cy="1067703"/>
            <a:chOff x="9054108" y="2607732"/>
            <a:chExt cx="1506122" cy="1067703"/>
          </a:xfrm>
        </p:grpSpPr>
        <p:sp>
          <p:nvSpPr>
            <p:cNvPr id="55" name="Freeform 128"/>
            <p:cNvSpPr>
              <a:spLocks noEditPoints="1"/>
            </p:cNvSpPr>
            <p:nvPr/>
          </p:nvSpPr>
          <p:spPr bwMode="black">
            <a:xfrm>
              <a:off x="9532748" y="2607732"/>
              <a:ext cx="548843" cy="383857"/>
            </a:xfrm>
            <a:custGeom>
              <a:gdLst>
                <a:gd fmla="*/ 7 w 300" name="T0"/>
                <a:gd fmla="*/ 0 h 210" name="T1"/>
                <a:gd fmla="*/ 293 w 300" name="T2"/>
                <a:gd fmla="*/ 0 h 210" name="T3"/>
                <a:gd fmla="*/ 150 w 300" name="T4"/>
                <a:gd fmla="*/ 120 h 210" name="T5"/>
                <a:gd fmla="*/ 7 w 300" name="T6"/>
                <a:gd fmla="*/ 0 h 210" name="T7"/>
                <a:gd fmla="*/ 153 w 300" name="T8"/>
                <a:gd fmla="*/ 130 h 210" name="T9"/>
                <a:gd fmla="*/ 153 w 300" name="T10"/>
                <a:gd fmla="*/ 130 h 210" name="T11"/>
                <a:gd fmla="*/ 153 w 300" name="T12"/>
                <a:gd fmla="*/ 131 h 210" name="T13"/>
                <a:gd fmla="*/ 152 w 300" name="T14"/>
                <a:gd fmla="*/ 131 h 210" name="T15"/>
                <a:gd fmla="*/ 152 w 300" name="T16"/>
                <a:gd fmla="*/ 131 h 210" name="T17"/>
                <a:gd fmla="*/ 151 w 300" name="T18"/>
                <a:gd fmla="*/ 131 h 210" name="T19"/>
                <a:gd fmla="*/ 151 w 300" name="T20"/>
                <a:gd fmla="*/ 131 h 210" name="T21"/>
                <a:gd fmla="*/ 150 w 300" name="T22"/>
                <a:gd fmla="*/ 131 h 210" name="T23"/>
                <a:gd fmla="*/ 150 w 300" name="T24"/>
                <a:gd fmla="*/ 131 h 210" name="T25"/>
                <a:gd fmla="*/ 150 w 300" name="T26"/>
                <a:gd fmla="*/ 131 h 210" name="T27"/>
                <a:gd fmla="*/ 149 w 300" name="T28"/>
                <a:gd fmla="*/ 131 h 210" name="T29"/>
                <a:gd fmla="*/ 149 w 300" name="T30"/>
                <a:gd fmla="*/ 131 h 210" name="T31"/>
                <a:gd fmla="*/ 148 w 300" name="T32"/>
                <a:gd fmla="*/ 131 h 210" name="T33"/>
                <a:gd fmla="*/ 148 w 300" name="T34"/>
                <a:gd fmla="*/ 131 h 210" name="T35"/>
                <a:gd fmla="*/ 147 w 300" name="T36"/>
                <a:gd fmla="*/ 131 h 210" name="T37"/>
                <a:gd fmla="*/ 147 w 300" name="T38"/>
                <a:gd fmla="*/ 130 h 210" name="T39"/>
                <a:gd fmla="*/ 147 w 300" name="T40"/>
                <a:gd fmla="*/ 130 h 210" name="T41"/>
                <a:gd fmla="*/ 125 w 300" name="T42"/>
                <a:gd fmla="*/ 112 h 210" name="T43"/>
                <a:gd fmla="*/ 8 w 300" name="T44"/>
                <a:gd fmla="*/ 210 h 210" name="T45"/>
                <a:gd fmla="*/ 293 w 300" name="T46"/>
                <a:gd fmla="*/ 210 h 210" name="T47"/>
                <a:gd fmla="*/ 175 w 300" name="T48"/>
                <a:gd fmla="*/ 112 h 210" name="T49"/>
                <a:gd fmla="*/ 153 w 300" name="T50"/>
                <a:gd fmla="*/ 130 h 210" name="T51"/>
                <a:gd fmla="*/ 0 w 300" name="T52"/>
                <a:gd fmla="*/ 6 h 210" name="T53"/>
                <a:gd fmla="*/ 0 w 300" name="T54"/>
                <a:gd fmla="*/ 204 h 210" name="T55"/>
                <a:gd fmla="*/ 118 w 300" name="T56"/>
                <a:gd fmla="*/ 106 h 210" name="T57"/>
                <a:gd fmla="*/ 0 w 300" name="T58"/>
                <a:gd fmla="*/ 6 h 210" name="T59"/>
                <a:gd fmla="*/ 182 w 300" name="T60"/>
                <a:gd fmla="*/ 106 h 210" name="T61"/>
                <a:gd fmla="*/ 300 w 300" name="T62"/>
                <a:gd fmla="*/ 204 h 210" name="T63"/>
                <a:gd fmla="*/ 300 w 300" name="T64"/>
                <a:gd fmla="*/ 6 h 210" name="T65"/>
                <a:gd fmla="*/ 182 w 300" name="T66"/>
                <a:gd fmla="*/ 106 h 21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10" w="30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1153" compatLnSpc="1" lIns="82305" numCol="1" rIns="82305" tIns="41153" vert="horz" wrap="square"/>
            <a:lstStyle/>
            <a:p>
              <a:pPr defTabSz="913765">
                <a:defRPr/>
              </a:pPr>
              <a:endParaRPr kern="0" lang="en-US" sz="1600">
                <a:solidFill>
                  <a:srgbClr val="0066CC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9054107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89713" y="4365897"/>
            <a:ext cx="1686034" cy="987618"/>
            <a:chOff x="8641357" y="2133650"/>
            <a:chExt cx="1686034" cy="987618"/>
          </a:xfrm>
        </p:grpSpPr>
        <p:sp>
          <p:nvSpPr>
            <p:cNvPr id="86" name="TextBox 85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98608" y="4365897"/>
            <a:ext cx="1686034" cy="987618"/>
            <a:chOff x="8641357" y="2133650"/>
            <a:chExt cx="1686034" cy="987618"/>
          </a:xfrm>
        </p:grpSpPr>
        <p:sp>
          <p:nvSpPr>
            <p:cNvPr id="91" name="TextBox 90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1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144615" y="4365897"/>
            <a:ext cx="1686034" cy="987618"/>
            <a:chOff x="8641357" y="2133650"/>
            <a:chExt cx="1686034" cy="987618"/>
          </a:xfrm>
        </p:grpSpPr>
        <p:sp>
          <p:nvSpPr>
            <p:cNvPr id="105" name="TextBox 104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177426" y="4365897"/>
            <a:ext cx="1686034" cy="987618"/>
            <a:chOff x="8641357" y="2133650"/>
            <a:chExt cx="1686034" cy="987618"/>
          </a:xfrm>
        </p:grpSpPr>
        <p:sp>
          <p:nvSpPr>
            <p:cNvPr id="109" name="TextBox 108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14180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7"/>
      <p:bldP grpId="0" spid="38"/>
      <p:bldP grpId="0" spid="39"/>
      <p:bldP grpId="0" spid="4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"/>
          <p:cNvGrpSpPr/>
          <p:nvPr/>
        </p:nvGrpSpPr>
        <p:grpSpPr>
          <a:xfrm>
            <a:off x="5521527" y="1227370"/>
            <a:ext cx="4945567" cy="5007051"/>
            <a:chOff x="5778834" y="1081826"/>
            <a:chExt cx="5357095" cy="5424184"/>
          </a:xfrm>
        </p:grpSpPr>
        <p:sp>
          <p:nvSpPr>
            <p:cNvPr id="113" name="椭圆 4"/>
            <p:cNvSpPr/>
            <p:nvPr/>
          </p:nvSpPr>
          <p:spPr bwMode="auto">
            <a:xfrm rot="197558">
              <a:off x="5778834" y="1081826"/>
              <a:ext cx="5357095" cy="5424184"/>
            </a:xfrm>
            <a:custGeom>
              <a:rect b="b" l="l" r="r" t="t"/>
              <a:pathLst>
                <a:path h="6453678" w="6373853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algn="ctr" cap="flat" cmpd="sng" w="3175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grpSp>
          <p:nvGrpSpPr>
            <p:cNvPr id="99" name="组合 89"/>
            <p:cNvGrpSpPr/>
            <p:nvPr/>
          </p:nvGrpSpPr>
          <p:grpSpPr>
            <a:xfrm>
              <a:off x="8812786" y="2196009"/>
              <a:ext cx="2192123" cy="2192123"/>
              <a:chOff x="2848131" y="1860029"/>
              <a:chExt cx="3807502" cy="380750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848071" y="1860373"/>
                <a:ext cx="3802162" cy="3808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37674" y="1949985"/>
                <a:ext cx="3622956" cy="3629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94" name="组合 109"/>
            <p:cNvGrpSpPr/>
            <p:nvPr/>
          </p:nvGrpSpPr>
          <p:grpSpPr>
            <a:xfrm>
              <a:off x="6962369" y="1155522"/>
              <a:ext cx="928601" cy="928602"/>
              <a:chOff x="2848131" y="1860029"/>
              <a:chExt cx="3807502" cy="380750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848522" y="1860993"/>
                <a:ext cx="3807426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940184" y="1952659"/>
                <a:ext cx="3624106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82" name="组合 123"/>
            <p:cNvGrpSpPr/>
            <p:nvPr/>
          </p:nvGrpSpPr>
          <p:grpSpPr>
            <a:xfrm>
              <a:off x="5967466" y="2701597"/>
              <a:ext cx="928601" cy="928602"/>
              <a:chOff x="2848131" y="1860029"/>
              <a:chExt cx="3807502" cy="380750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845475" y="186092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937133" y="1952593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74" name="组合 129"/>
            <p:cNvGrpSpPr/>
            <p:nvPr/>
          </p:nvGrpSpPr>
          <p:grpSpPr>
            <a:xfrm>
              <a:off x="6541770" y="4645921"/>
              <a:ext cx="928601" cy="928602"/>
              <a:chOff x="2848131" y="1860029"/>
              <a:chExt cx="3807502" cy="38075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845644" y="1856809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937302" y="194847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69" name="组合 135"/>
            <p:cNvGrpSpPr/>
            <p:nvPr/>
          </p:nvGrpSpPr>
          <p:grpSpPr>
            <a:xfrm>
              <a:off x="8540057" y="5468856"/>
              <a:ext cx="928601" cy="928602"/>
              <a:chOff x="2848131" y="1860029"/>
              <a:chExt cx="3807502" cy="380750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45173" y="186020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936831" y="195186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  <p:sp>
        <p:nvSpPr>
          <p:cNvPr id="118" name="文本框 29"/>
          <p:cNvSpPr txBox="1">
            <a:spLocks noChangeArrowheads="1"/>
          </p:cNvSpPr>
          <p:nvPr/>
        </p:nvSpPr>
        <p:spPr bwMode="auto">
          <a:xfrm>
            <a:off x="6675189" y="134156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40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19" name="文本框 29"/>
          <p:cNvSpPr txBox="1">
            <a:spLocks noChangeArrowheads="1"/>
          </p:cNvSpPr>
          <p:nvPr/>
        </p:nvSpPr>
        <p:spPr bwMode="auto">
          <a:xfrm>
            <a:off x="5707700" y="278172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02</a:t>
            </a:r>
          </a:p>
        </p:txBody>
      </p:sp>
      <p:sp>
        <p:nvSpPr>
          <p:cNvPr id="120" name="文本框 29"/>
          <p:cNvSpPr txBox="1">
            <a:spLocks noChangeArrowheads="1"/>
          </p:cNvSpPr>
          <p:nvPr/>
        </p:nvSpPr>
        <p:spPr bwMode="auto">
          <a:xfrm>
            <a:off x="6265615" y="4581921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03</a:t>
            </a: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8110290" y="530200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04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8761883" y="2709718"/>
            <a:ext cx="1312130" cy="1307371"/>
            <a:chOff x="3618897" y="2279040"/>
            <a:chExt cx="706229" cy="703668"/>
          </a:xfrm>
          <a:solidFill>
            <a:srgbClr val="FF0000"/>
          </a:solidFill>
        </p:grpSpPr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gdLst>
                <a:gd fmla="*/ 222 w 597" name="T0"/>
                <a:gd fmla="*/ 575 h 814" name="T1"/>
                <a:gd fmla="*/ 253 w 597" name="T2"/>
                <a:gd fmla="*/ 598 h 814" name="T3"/>
                <a:gd fmla="*/ 344 w 597" name="T4"/>
                <a:gd fmla="*/ 598 h 814" name="T5"/>
                <a:gd fmla="*/ 375 w 597" name="T6"/>
                <a:gd fmla="*/ 575 h 814" name="T7"/>
                <a:gd fmla="*/ 414 w 597" name="T8"/>
                <a:gd fmla="*/ 509 h 814" name="T9"/>
                <a:gd fmla="*/ 539 w 597" name="T10"/>
                <a:gd fmla="*/ 298 h 814" name="T11"/>
                <a:gd fmla="*/ 298 w 597" name="T12"/>
                <a:gd fmla="*/ 57 h 814" name="T13"/>
                <a:gd fmla="*/ 57 w 597" name="T14"/>
                <a:gd fmla="*/ 298 h 814" name="T15"/>
                <a:gd fmla="*/ 183 w 597" name="T16"/>
                <a:gd fmla="*/ 509 h 814" name="T17"/>
                <a:gd fmla="*/ 222 w 597" name="T18"/>
                <a:gd fmla="*/ 575 h 814" name="T19"/>
                <a:gd fmla="*/ 354 w 597" name="T20"/>
                <a:gd fmla="*/ 782 h 814" name="T21"/>
                <a:gd fmla="*/ 314 w 597" name="T22"/>
                <a:gd fmla="*/ 814 h 814" name="T23"/>
                <a:gd fmla="*/ 282 w 597" name="T24"/>
                <a:gd fmla="*/ 814 h 814" name="T25"/>
                <a:gd fmla="*/ 242 w 597" name="T26"/>
                <a:gd fmla="*/ 782 h 814" name="T27"/>
                <a:gd fmla="*/ 226 w 597" name="T28"/>
                <a:gd fmla="*/ 782 h 814" name="T29"/>
                <a:gd fmla="*/ 165 w 597" name="T30"/>
                <a:gd fmla="*/ 722 h 814" name="T31"/>
                <a:gd fmla="*/ 165 w 597" name="T32"/>
                <a:gd fmla="*/ 576 h 814" name="T33"/>
                <a:gd fmla="*/ 155 w 597" name="T34"/>
                <a:gd fmla="*/ 559 h 814" name="T35"/>
                <a:gd fmla="*/ 0 w 597" name="T36"/>
                <a:gd fmla="*/ 298 h 814" name="T37"/>
                <a:gd fmla="*/ 298 w 597" name="T38"/>
                <a:gd fmla="*/ 0 h 814" name="T39"/>
                <a:gd fmla="*/ 597 w 597" name="T40"/>
                <a:gd fmla="*/ 298 h 814" name="T41"/>
                <a:gd fmla="*/ 441 w 597" name="T42"/>
                <a:gd fmla="*/ 559 h 814" name="T43"/>
                <a:gd fmla="*/ 431 w 597" name="T44"/>
                <a:gd fmla="*/ 576 h 814" name="T45"/>
                <a:gd fmla="*/ 432 w 597" name="T46"/>
                <a:gd fmla="*/ 722 h 814" name="T47"/>
                <a:gd fmla="*/ 371 w 597" name="T48"/>
                <a:gd fmla="*/ 782 h 814" name="T49"/>
                <a:gd fmla="*/ 354 w 597" name="T50"/>
                <a:gd fmla="*/ 782 h 81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gdLst>
                <a:gd fmla="*/ 699 w 817" name="T0"/>
                <a:gd fmla="*/ 406 h 432" name="T1"/>
                <a:gd fmla="*/ 692 w 817" name="T2"/>
                <a:gd fmla="*/ 380 h 432" name="T3"/>
                <a:gd fmla="*/ 718 w 817" name="T4"/>
                <a:gd fmla="*/ 373 h 432" name="T5"/>
                <a:gd fmla="*/ 755 w 817" name="T6"/>
                <a:gd fmla="*/ 394 h 432" name="T7"/>
                <a:gd fmla="*/ 762 w 817" name="T8"/>
                <a:gd fmla="*/ 420 h 432" name="T9"/>
                <a:gd fmla="*/ 736 w 817" name="T10"/>
                <a:gd fmla="*/ 427 h 432" name="T11"/>
                <a:gd fmla="*/ 699 w 817" name="T12"/>
                <a:gd fmla="*/ 406 h 432" name="T13"/>
                <a:gd fmla="*/ 718 w 817" name="T14"/>
                <a:gd fmla="*/ 59 h 432" name="T15"/>
                <a:gd fmla="*/ 692 w 817" name="T16"/>
                <a:gd fmla="*/ 52 h 432" name="T17"/>
                <a:gd fmla="*/ 699 w 817" name="T18"/>
                <a:gd fmla="*/ 26 h 432" name="T19"/>
                <a:gd fmla="*/ 736 w 817" name="T20"/>
                <a:gd fmla="*/ 5 h 432" name="T21"/>
                <a:gd fmla="*/ 762 w 817" name="T22"/>
                <a:gd fmla="*/ 12 h 432" name="T23"/>
                <a:gd fmla="*/ 755 w 817" name="T24"/>
                <a:gd fmla="*/ 38 h 432" name="T25"/>
                <a:gd fmla="*/ 718 w 817" name="T26"/>
                <a:gd fmla="*/ 59 h 432" name="T27"/>
                <a:gd fmla="*/ 755 w 817" name="T28"/>
                <a:gd fmla="*/ 235 h 432" name="T29"/>
                <a:gd fmla="*/ 736 w 817" name="T30"/>
                <a:gd fmla="*/ 216 h 432" name="T31"/>
                <a:gd fmla="*/ 755 w 817" name="T32"/>
                <a:gd fmla="*/ 197 h 432" name="T33"/>
                <a:gd fmla="*/ 798 w 817" name="T34"/>
                <a:gd fmla="*/ 197 h 432" name="T35"/>
                <a:gd fmla="*/ 817 w 817" name="T36"/>
                <a:gd fmla="*/ 216 h 432" name="T37"/>
                <a:gd fmla="*/ 798 w 817" name="T38"/>
                <a:gd fmla="*/ 235 h 432" name="T39"/>
                <a:gd fmla="*/ 755 w 817" name="T40"/>
                <a:gd fmla="*/ 235 h 432" name="T41"/>
                <a:gd fmla="*/ 118 w 817" name="T42"/>
                <a:gd fmla="*/ 26 h 432" name="T43"/>
                <a:gd fmla="*/ 124 w 817" name="T44"/>
                <a:gd fmla="*/ 52 h 432" name="T45"/>
                <a:gd fmla="*/ 98 w 817" name="T46"/>
                <a:gd fmla="*/ 59 h 432" name="T47"/>
                <a:gd fmla="*/ 62 w 817" name="T48"/>
                <a:gd fmla="*/ 38 h 432" name="T49"/>
                <a:gd fmla="*/ 55 w 817" name="T50"/>
                <a:gd fmla="*/ 12 h 432" name="T51"/>
                <a:gd fmla="*/ 81 w 817" name="T52"/>
                <a:gd fmla="*/ 5 h 432" name="T53"/>
                <a:gd fmla="*/ 118 w 817" name="T54"/>
                <a:gd fmla="*/ 26 h 432" name="T55"/>
                <a:gd fmla="*/ 98 w 817" name="T56"/>
                <a:gd fmla="*/ 373 h 432" name="T57"/>
                <a:gd fmla="*/ 124 w 817" name="T58"/>
                <a:gd fmla="*/ 380 h 432" name="T59"/>
                <a:gd fmla="*/ 118 w 817" name="T60"/>
                <a:gd fmla="*/ 406 h 432" name="T61"/>
                <a:gd fmla="*/ 81 w 817" name="T62"/>
                <a:gd fmla="*/ 427 h 432" name="T63"/>
                <a:gd fmla="*/ 55 w 817" name="T64"/>
                <a:gd fmla="*/ 420 h 432" name="T65"/>
                <a:gd fmla="*/ 62 w 817" name="T66"/>
                <a:gd fmla="*/ 394 h 432" name="T67"/>
                <a:gd fmla="*/ 98 w 817" name="T68"/>
                <a:gd fmla="*/ 373 h 432" name="T69"/>
                <a:gd fmla="*/ 62 w 817" name="T70"/>
                <a:gd fmla="*/ 197 h 432" name="T71"/>
                <a:gd fmla="*/ 81 w 817" name="T72"/>
                <a:gd fmla="*/ 216 h 432" name="T73"/>
                <a:gd fmla="*/ 62 w 817" name="T74"/>
                <a:gd fmla="*/ 235 h 432" name="T75"/>
                <a:gd fmla="*/ 19 w 817" name="T76"/>
                <a:gd fmla="*/ 235 h 432" name="T77"/>
                <a:gd fmla="*/ 0 w 817" name="T78"/>
                <a:gd fmla="*/ 216 h 432" name="T79"/>
                <a:gd fmla="*/ 19 w 817" name="T80"/>
                <a:gd fmla="*/ 197 h 432" name="T81"/>
                <a:gd fmla="*/ 62 w 817" name="T82"/>
                <a:gd fmla="*/ 197 h 4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5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gdLst>
                <a:gd fmla="*/ 3 w 293" name="T0"/>
                <a:gd fmla="*/ 38 h 293" name="T1"/>
                <a:gd fmla="*/ 16 w 293" name="T2"/>
                <a:gd fmla="*/ 15 h 293" name="T3"/>
                <a:gd fmla="*/ 39 w 293" name="T4"/>
                <a:gd fmla="*/ 28 h 293" name="T5"/>
                <a:gd fmla="*/ 50 w 293" name="T6"/>
                <a:gd fmla="*/ 65 h 293" name="T7"/>
                <a:gd fmla="*/ 91 w 293" name="T8"/>
                <a:gd fmla="*/ 53 h 293" name="T9"/>
                <a:gd fmla="*/ 91 w 293" name="T10"/>
                <a:gd fmla="*/ 53 h 293" name="T11"/>
                <a:gd fmla="*/ 127 w 293" name="T12"/>
                <a:gd fmla="*/ 48 h 293" name="T13"/>
                <a:gd fmla="*/ 127 w 293" name="T14"/>
                <a:gd fmla="*/ 19 h 293" name="T15"/>
                <a:gd fmla="*/ 146 w 293" name="T16"/>
                <a:gd fmla="*/ 0 h 293" name="T17"/>
                <a:gd fmla="*/ 165 w 293" name="T18"/>
                <a:gd fmla="*/ 19 h 293" name="T19"/>
                <a:gd fmla="*/ 165 w 293" name="T20"/>
                <a:gd fmla="*/ 48 h 293" name="T21"/>
                <a:gd fmla="*/ 202 w 293" name="T22"/>
                <a:gd fmla="*/ 53 h 293" name="T23"/>
                <a:gd fmla="*/ 202 w 293" name="T24"/>
                <a:gd fmla="*/ 53 h 293" name="T25"/>
                <a:gd fmla="*/ 202 w 293" name="T26"/>
                <a:gd fmla="*/ 53 h 293" name="T27"/>
                <a:gd fmla="*/ 242 w 293" name="T28"/>
                <a:gd fmla="*/ 65 h 293" name="T29"/>
                <a:gd fmla="*/ 253 w 293" name="T30"/>
                <a:gd fmla="*/ 28 h 293" name="T31"/>
                <a:gd fmla="*/ 277 w 293" name="T32"/>
                <a:gd fmla="*/ 15 h 293" name="T33"/>
                <a:gd fmla="*/ 290 w 293" name="T34"/>
                <a:gd fmla="*/ 38 h 293" name="T35"/>
                <a:gd fmla="*/ 220 w 293" name="T36"/>
                <a:gd fmla="*/ 278 h 293" name="T37"/>
                <a:gd fmla="*/ 196 w 293" name="T38"/>
                <a:gd fmla="*/ 290 h 293" name="T39"/>
                <a:gd fmla="*/ 183 w 293" name="T40"/>
                <a:gd fmla="*/ 267 h 293" name="T41"/>
                <a:gd fmla="*/ 232 w 293" name="T42"/>
                <a:gd fmla="*/ 102 h 293" name="T43"/>
                <a:gd fmla="*/ 194 w 293" name="T44"/>
                <a:gd fmla="*/ 90 h 293" name="T45"/>
                <a:gd fmla="*/ 194 w 293" name="T46"/>
                <a:gd fmla="*/ 90 h 293" name="T47"/>
                <a:gd fmla="*/ 165 w 293" name="T48"/>
                <a:gd fmla="*/ 86 h 293" name="T49"/>
                <a:gd fmla="*/ 165 w 293" name="T50"/>
                <a:gd fmla="*/ 132 h 293" name="T51"/>
                <a:gd fmla="*/ 146 w 293" name="T52"/>
                <a:gd fmla="*/ 151 h 293" name="T53"/>
                <a:gd fmla="*/ 127 w 293" name="T54"/>
                <a:gd fmla="*/ 132 h 293" name="T55"/>
                <a:gd fmla="*/ 127 w 293" name="T56"/>
                <a:gd fmla="*/ 86 h 293" name="T57"/>
                <a:gd fmla="*/ 99 w 293" name="T58"/>
                <a:gd fmla="*/ 90 h 293" name="T59"/>
                <a:gd fmla="*/ 99 w 293" name="T60"/>
                <a:gd fmla="*/ 90 h 293" name="T61"/>
                <a:gd fmla="*/ 61 w 293" name="T62"/>
                <a:gd fmla="*/ 102 h 293" name="T63"/>
                <a:gd fmla="*/ 109 w 293" name="T64"/>
                <a:gd fmla="*/ 267 h 293" name="T65"/>
                <a:gd fmla="*/ 96 w 293" name="T66"/>
                <a:gd fmla="*/ 290 h 293" name="T67"/>
                <a:gd fmla="*/ 73 w 293" name="T68"/>
                <a:gd fmla="*/ 278 h 293" name="T69"/>
                <a:gd fmla="*/ 3 w 293" name="T70"/>
                <a:gd fmla="*/ 38 h 29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6992" y="189439"/>
            <a:ext cx="5744705" cy="646331"/>
            <a:chOff x="360438" y="189434"/>
            <a:chExt cx="5744705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45848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6821" y="333450"/>
              <a:ext cx="22883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Source of creative technology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13831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创意技术来源</a:t>
              </a:r>
            </a:p>
          </p:txBody>
        </p:sp>
      </p:grpSp>
      <p:cxnSp>
        <p:nvCxnSpPr>
          <p:cNvPr id="126" name="直接连接符 125"/>
          <p:cNvCxnSpPr/>
          <p:nvPr/>
        </p:nvCxnSpPr>
        <p:spPr>
          <a:xfrm flipH="1">
            <a:off x="3795042" y="1629594"/>
            <a:ext cx="2662589" cy="740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len="lg" type="oval" w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3795042" y="3151399"/>
            <a:ext cx="187402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3795042" y="5781383"/>
            <a:ext cx="417828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5042" y="4437910"/>
            <a:ext cx="2430253" cy="507367"/>
            <a:chOff x="3458488" y="4437906"/>
            <a:chExt cx="2430253" cy="507367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3458488" y="4437906"/>
              <a:ext cx="1920665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80" idx="2"/>
            </p:cNvCxnSpPr>
            <p:nvPr/>
          </p:nvCxnSpPr>
          <p:spPr>
            <a:xfrm flipH="1" flipV="1">
              <a:off x="5379153" y="4437906"/>
              <a:ext cx="509588" cy="507367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len="lg" type="none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532944" y="1557586"/>
            <a:ext cx="2620431" cy="893326"/>
            <a:chOff x="8641357" y="2133650"/>
            <a:chExt cx="2620431" cy="893326"/>
          </a:xfrm>
        </p:grpSpPr>
        <p:sp>
          <p:nvSpPr>
            <p:cNvPr id="132" name="TextBox 131"/>
            <p:cNvSpPr txBox="1"/>
            <p:nvPr/>
          </p:nvSpPr>
          <p:spPr>
            <a:xfrm>
              <a:off x="8785373" y="242168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3" name="Freeform 512"/>
            <p:cNvSpPr/>
            <p:nvPr/>
          </p:nvSpPr>
          <p:spPr bwMode="auto">
            <a:xfrm>
              <a:off x="8641357" y="2191370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784483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532944" y="2637706"/>
            <a:ext cx="2620431" cy="893326"/>
            <a:chOff x="8641357" y="2133650"/>
            <a:chExt cx="2620431" cy="893326"/>
          </a:xfrm>
        </p:grpSpPr>
        <p:sp>
          <p:nvSpPr>
            <p:cNvPr id="136" name="TextBox 135"/>
            <p:cNvSpPr txBox="1"/>
            <p:nvPr/>
          </p:nvSpPr>
          <p:spPr>
            <a:xfrm>
              <a:off x="8785373" y="242168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7" name="Freeform 512"/>
            <p:cNvSpPr/>
            <p:nvPr/>
          </p:nvSpPr>
          <p:spPr bwMode="auto">
            <a:xfrm>
              <a:off x="8641357" y="217708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84483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532944" y="3789834"/>
            <a:ext cx="2620431" cy="893326"/>
            <a:chOff x="8641357" y="2133650"/>
            <a:chExt cx="2620431" cy="893326"/>
          </a:xfrm>
        </p:grpSpPr>
        <p:sp>
          <p:nvSpPr>
            <p:cNvPr id="140" name="TextBox 139"/>
            <p:cNvSpPr txBox="1"/>
            <p:nvPr/>
          </p:nvSpPr>
          <p:spPr>
            <a:xfrm>
              <a:off x="8785373" y="2421683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1" name="Freeform 512"/>
            <p:cNvSpPr/>
            <p:nvPr/>
          </p:nvSpPr>
          <p:spPr bwMode="auto">
            <a:xfrm>
              <a:off x="8641357" y="2158368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532944" y="5085978"/>
            <a:ext cx="2620431" cy="893326"/>
            <a:chOff x="8641357" y="2133650"/>
            <a:chExt cx="2620431" cy="893326"/>
          </a:xfrm>
        </p:grpSpPr>
        <p:sp>
          <p:nvSpPr>
            <p:cNvPr id="144" name="TextBox 143"/>
            <p:cNvSpPr txBox="1"/>
            <p:nvPr/>
          </p:nvSpPr>
          <p:spPr>
            <a:xfrm>
              <a:off x="8785373" y="242168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5" name="Freeform 512"/>
            <p:cNvSpPr/>
            <p:nvPr/>
          </p:nvSpPr>
          <p:spPr bwMode="auto">
            <a:xfrm>
              <a:off x="8641357" y="2186944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8"/>
      <p:bldP grpId="0" spid="119"/>
      <p:bldP grpId="0" spid="120"/>
      <p:bldP grpId="0" spid="12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ym charset="0" panose="020b0604020202020204" pitchFamily="34"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18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工作中的不足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3961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b="1" lang="zh-CN" sz="2000">
                <a:solidFill>
                  <a:srgbClr val="0070C0"/>
                </a:solidFill>
                <a:latin charset="0" panose="020b0302020202020204" pitchFamily="34" typeface="ITC Avant Garde Std XLt"/>
                <a:ea charset="-122" panose="02000000000000000000" pitchFamily="2" typeface="方正正黑简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lang="zh-CN" sz="5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1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altLang="en-US" lang="zh-CN" sz="180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697828"/>
          </a:xfrm>
          <a:prstGeom prst="rect">
            <a:avLst/>
          </a:prstGeom>
          <a:noFill/>
        </p:spPr>
        <p:txBody>
          <a:bodyPr bIns="44114" lIns="88228" rIns="88228" rtlCol="0" tIns="44114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0070C0"/>
                </a:solidFill>
                <a:latin charset="0" panose="020b0602020202020204" pitchFamily="34" typeface="ITC Avant Garde Std Md"/>
              </a:rPr>
              <a:t>PART 04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8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出现的问题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2384525" y="3335265"/>
            <a:ext cx="1408806" cy="70947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5009500" y="3332328"/>
            <a:ext cx="1563580" cy="7051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670411" y="3332328"/>
            <a:ext cx="1675052" cy="930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614164" y="3393168"/>
            <a:ext cx="1540932" cy="1540932"/>
            <a:chOff x="737111" y="3703254"/>
            <a:chExt cx="1540932" cy="1540932"/>
          </a:xfrm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solidFill>
              <a:srgbClr val="FF0000"/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gdLst>
                  <a:gd fmla="*/ 170 w 192" name="T0"/>
                  <a:gd fmla="*/ 0 h 320" name="T1"/>
                  <a:gd fmla="*/ 23 w 192" name="T2"/>
                  <a:gd fmla="*/ 0 h 320" name="T3"/>
                  <a:gd fmla="*/ 0 w 192" name="T4"/>
                  <a:gd fmla="*/ 21 h 320" name="T5"/>
                  <a:gd fmla="*/ 0 w 192" name="T6"/>
                  <a:gd fmla="*/ 299 h 320" name="T7"/>
                  <a:gd fmla="*/ 23 w 192" name="T8"/>
                  <a:gd fmla="*/ 320 h 320" name="T9"/>
                  <a:gd fmla="*/ 170 w 192" name="T10"/>
                  <a:gd fmla="*/ 320 h 320" name="T11"/>
                  <a:gd fmla="*/ 192 w 192" name="T12"/>
                  <a:gd fmla="*/ 299 h 320" name="T13"/>
                  <a:gd fmla="*/ 192 w 192" name="T14"/>
                  <a:gd fmla="*/ 21 h 320" name="T15"/>
                  <a:gd fmla="*/ 170 w 192" name="T16"/>
                  <a:gd fmla="*/ 0 h 320" name="T17"/>
                  <a:gd fmla="*/ 62 w 192" name="T18"/>
                  <a:gd fmla="*/ 297 h 320" name="T19"/>
                  <a:gd fmla="*/ 18 w 192" name="T20"/>
                  <a:gd fmla="*/ 297 h 320" name="T21"/>
                  <a:gd fmla="*/ 18 w 192" name="T22"/>
                  <a:gd fmla="*/ 280 h 320" name="T23"/>
                  <a:gd fmla="*/ 62 w 192" name="T24"/>
                  <a:gd fmla="*/ 280 h 320" name="T25"/>
                  <a:gd fmla="*/ 62 w 192" name="T26"/>
                  <a:gd fmla="*/ 297 h 320" name="T27"/>
                  <a:gd fmla="*/ 175 w 192" name="T28"/>
                  <a:gd fmla="*/ 297 h 320" name="T29"/>
                  <a:gd fmla="*/ 130 w 192" name="T30"/>
                  <a:gd fmla="*/ 297 h 320" name="T31"/>
                  <a:gd fmla="*/ 130 w 192" name="T32"/>
                  <a:gd fmla="*/ 280 h 320" name="T33"/>
                  <a:gd fmla="*/ 175 w 192" name="T34"/>
                  <a:gd fmla="*/ 280 h 320" name="T35"/>
                  <a:gd fmla="*/ 175 w 192" name="T36"/>
                  <a:gd fmla="*/ 297 h 320" name="T37"/>
                  <a:gd fmla="*/ 175 w 192" name="T38"/>
                  <a:gd fmla="*/ 252 h 320" name="T39"/>
                  <a:gd fmla="*/ 18 w 192" name="T40"/>
                  <a:gd fmla="*/ 252 h 320" name="T41"/>
                  <a:gd fmla="*/ 18 w 192" name="T42"/>
                  <a:gd fmla="*/ 29 h 320" name="T43"/>
                  <a:gd fmla="*/ 175 w 192" name="T44"/>
                  <a:gd fmla="*/ 29 h 320" name="T45"/>
                  <a:gd fmla="*/ 175 w 192" name="T46"/>
                  <a:gd fmla="*/ 252 h 32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20" w="192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gdLst>
                  <a:gd fmla="*/ 24 w 25" name="T0"/>
                  <a:gd fmla="*/ 12 h 28" name="T1"/>
                  <a:gd fmla="*/ 13 w 25" name="T2"/>
                  <a:gd fmla="*/ 0 h 28" name="T3"/>
                  <a:gd fmla="*/ 1 w 25" name="T4"/>
                  <a:gd fmla="*/ 12 h 28" name="T5"/>
                  <a:gd fmla="*/ 0 w 25" name="T6"/>
                  <a:gd fmla="*/ 16 h 28" name="T7"/>
                  <a:gd fmla="*/ 0 w 25" name="T8"/>
                  <a:gd fmla="*/ 28 h 28" name="T9"/>
                  <a:gd fmla="*/ 25 w 25" name="T10"/>
                  <a:gd fmla="*/ 28 h 28" name="T11"/>
                  <a:gd fmla="*/ 25 w 25" name="T12"/>
                  <a:gd fmla="*/ 16 h 28" name="T13"/>
                  <a:gd fmla="*/ 24 w 25" name="T14"/>
                  <a:gd fmla="*/ 12 h 2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25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gdLst>
                  <a:gd fmla="*/ 0 w 25" name="T0"/>
                  <a:gd fmla="*/ 76 h 90" name="T1"/>
                  <a:gd fmla="*/ 2 w 25" name="T2"/>
                  <a:gd fmla="*/ 84 h 90" name="T3"/>
                  <a:gd fmla="*/ 2 w 25" name="T4"/>
                  <a:gd fmla="*/ 84 h 90" name="T5"/>
                  <a:gd fmla="*/ 3 w 25" name="T6"/>
                  <a:gd fmla="*/ 90 h 90" name="T7"/>
                  <a:gd fmla="*/ 22 w 25" name="T8"/>
                  <a:gd fmla="*/ 90 h 90" name="T9"/>
                  <a:gd fmla="*/ 24 w 25" name="T10"/>
                  <a:gd fmla="*/ 84 h 90" name="T11"/>
                  <a:gd fmla="*/ 24 w 25" name="T12"/>
                  <a:gd fmla="*/ 84 h 90" name="T13"/>
                  <a:gd fmla="*/ 25 w 25" name="T14"/>
                  <a:gd fmla="*/ 76 h 90" name="T15"/>
                  <a:gd fmla="*/ 25 w 25" name="T16"/>
                  <a:gd fmla="*/ 0 h 90" name="T17"/>
                  <a:gd fmla="*/ 0 w 25" name="T18"/>
                  <a:gd fmla="*/ 0 h 90" name="T19"/>
                  <a:gd fmla="*/ 0 w 25" name="T20"/>
                  <a:gd fmla="*/ 76 h 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0" w="25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gdLst>
                  <a:gd fmla="*/ 6 w 16" name="T0"/>
                  <a:gd fmla="*/ 24 h 26" name="T1"/>
                  <a:gd fmla="*/ 9 w 16" name="T2"/>
                  <a:gd fmla="*/ 24 h 26" name="T3"/>
                  <a:gd fmla="*/ 16 w 16" name="T4"/>
                  <a:gd fmla="*/ 0 h 26" name="T5"/>
                  <a:gd fmla="*/ 0 w 16" name="T6"/>
                  <a:gd fmla="*/ 0 h 26" name="T7"/>
                  <a:gd fmla="*/ 6 w 16" name="T8"/>
                  <a:gd fmla="*/ 24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1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gdLst>
                  <a:gd fmla="*/ 3 w 29" name="T0"/>
                  <a:gd fmla="*/ 40 h 40" name="T1"/>
                  <a:gd fmla="*/ 26 w 29" name="T2"/>
                  <a:gd fmla="*/ 40 h 40" name="T3"/>
                  <a:gd fmla="*/ 29 w 29" name="T4"/>
                  <a:gd fmla="*/ 37 h 40" name="T5"/>
                  <a:gd fmla="*/ 29 w 29" name="T6"/>
                  <a:gd fmla="*/ 3 h 40" name="T7"/>
                  <a:gd fmla="*/ 26 w 29" name="T8"/>
                  <a:gd fmla="*/ 0 h 40" name="T9"/>
                  <a:gd fmla="*/ 3 w 29" name="T10"/>
                  <a:gd fmla="*/ 0 h 40" name="T11"/>
                  <a:gd fmla="*/ 0 w 29" name="T12"/>
                  <a:gd fmla="*/ 3 h 40" name="T13"/>
                  <a:gd fmla="*/ 0 w 29" name="T14"/>
                  <a:gd fmla="*/ 37 h 40" name="T15"/>
                  <a:gd fmla="*/ 3 w 29" name="T16"/>
                  <a:gd fmla="*/ 40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28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gdLst>
                  <a:gd fmla="*/ 2 w 28" name="T0"/>
                  <a:gd fmla="*/ 51 h 51" name="T1"/>
                  <a:gd fmla="*/ 26 w 28" name="T2"/>
                  <a:gd fmla="*/ 51 h 51" name="T3"/>
                  <a:gd fmla="*/ 28 w 28" name="T4"/>
                  <a:gd fmla="*/ 48 h 51" name="T5"/>
                  <a:gd fmla="*/ 28 w 28" name="T6"/>
                  <a:gd fmla="*/ 2 h 51" name="T7"/>
                  <a:gd fmla="*/ 26 w 28" name="T8"/>
                  <a:gd fmla="*/ 0 h 51" name="T9"/>
                  <a:gd fmla="*/ 2 w 28" name="T10"/>
                  <a:gd fmla="*/ 0 h 51" name="T11"/>
                  <a:gd fmla="*/ 0 w 28" name="T12"/>
                  <a:gd fmla="*/ 2 h 51" name="T13"/>
                  <a:gd fmla="*/ 0 w 28" name="T14"/>
                  <a:gd fmla="*/ 48 h 51" name="T15"/>
                  <a:gd fmla="*/ 2 w 28" name="T16"/>
                  <a:gd fmla="*/ 51 h 5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1" w="28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gdLst>
                  <a:gd fmla="*/ 3 w 29" name="T0"/>
                  <a:gd fmla="*/ 76 h 76" name="T1"/>
                  <a:gd fmla="*/ 26 w 29" name="T2"/>
                  <a:gd fmla="*/ 76 h 76" name="T3"/>
                  <a:gd fmla="*/ 29 w 29" name="T4"/>
                  <a:gd fmla="*/ 73 h 76" name="T5"/>
                  <a:gd fmla="*/ 29 w 29" name="T6"/>
                  <a:gd fmla="*/ 2 h 76" name="T7"/>
                  <a:gd fmla="*/ 26 w 29" name="T8"/>
                  <a:gd fmla="*/ 0 h 76" name="T9"/>
                  <a:gd fmla="*/ 3 w 29" name="T10"/>
                  <a:gd fmla="*/ 0 h 76" name="T11"/>
                  <a:gd fmla="*/ 0 w 29" name="T12"/>
                  <a:gd fmla="*/ 2 h 76" name="T13"/>
                  <a:gd fmla="*/ 0 w 29" name="T14"/>
                  <a:gd fmla="*/ 73 h 76" name="T15"/>
                  <a:gd fmla="*/ 3 w 29" name="T16"/>
                  <a:gd fmla="*/ 76 h 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6" w="28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gdLst>
                  <a:gd fmla="*/ 114 w 119" name="T0"/>
                  <a:gd fmla="*/ 8 h 89" name="T1"/>
                  <a:gd fmla="*/ 112 w 119" name="T2"/>
                  <a:gd fmla="*/ 0 h 89" name="T3"/>
                  <a:gd fmla="*/ 104 w 119" name="T4"/>
                  <a:gd fmla="*/ 3 h 89" name="T5"/>
                  <a:gd fmla="*/ 69 w 119" name="T6"/>
                  <a:gd fmla="*/ 17 h 89" name="T7"/>
                  <a:gd fmla="*/ 74 w 119" name="T8"/>
                  <a:gd fmla="*/ 30 h 89" name="T9"/>
                  <a:gd fmla="*/ 90 w 119" name="T10"/>
                  <a:gd fmla="*/ 23 h 89" name="T11"/>
                  <a:gd fmla="*/ 73 w 119" name="T12"/>
                  <a:gd fmla="*/ 48 h 89" name="T13"/>
                  <a:gd fmla="*/ 36 w 119" name="T14"/>
                  <a:gd fmla="*/ 71 h 89" name="T15"/>
                  <a:gd fmla="*/ 5 w 119" name="T16"/>
                  <a:gd fmla="*/ 75 h 89" name="T17"/>
                  <a:gd fmla="*/ 1 w 119" name="T18"/>
                  <a:gd fmla="*/ 75 h 89" name="T19"/>
                  <a:gd fmla="*/ 0 w 119" name="T20"/>
                  <a:gd fmla="*/ 75 h 89" name="T21"/>
                  <a:gd fmla="*/ 0 w 119" name="T22"/>
                  <a:gd fmla="*/ 75 h 89" name="T23"/>
                  <a:gd fmla="*/ 0 w 119" name="T24"/>
                  <a:gd fmla="*/ 88 h 89" name="T25"/>
                  <a:gd fmla="*/ 5 w 119" name="T26"/>
                  <a:gd fmla="*/ 89 h 89" name="T27"/>
                  <a:gd fmla="*/ 54 w 119" name="T28"/>
                  <a:gd fmla="*/ 78 h 89" name="T29"/>
                  <a:gd fmla="*/ 83 w 119" name="T30"/>
                  <a:gd fmla="*/ 58 h 89" name="T31"/>
                  <a:gd fmla="*/ 103 w 119" name="T32"/>
                  <a:gd fmla="*/ 29 h 89" name="T33"/>
                  <a:gd fmla="*/ 106 w 119" name="T34"/>
                  <a:gd fmla="*/ 46 h 89" name="T35"/>
                  <a:gd fmla="*/ 119 w 119" name="T36"/>
                  <a:gd fmla="*/ 44 h 89" name="T37"/>
                  <a:gd fmla="*/ 114 w 119" name="T38"/>
                  <a:gd fmla="*/ 8 h 8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9" w="11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 flipH="1">
                <a:off x="6184901" y="31734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14546" y="2165368"/>
            <a:ext cx="1540932" cy="1540932"/>
            <a:chOff x="737111" y="1722497"/>
            <a:chExt cx="1540932" cy="1540932"/>
          </a:xfrm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solidFill>
              <a:schemeClr val="bg1"/>
            </a:solidFill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gdLst>
                  <a:gd fmla="*/ 109 w 119" name="T0"/>
                  <a:gd fmla="*/ 12 h 71" name="T1"/>
                  <a:gd fmla="*/ 79 w 119" name="T2"/>
                  <a:gd fmla="*/ 1 h 71" name="T3"/>
                  <a:gd fmla="*/ 78 w 119" name="T4"/>
                  <a:gd fmla="*/ 1 h 71" name="T5"/>
                  <a:gd fmla="*/ 78 w 119" name="T6"/>
                  <a:gd fmla="*/ 0 h 71" name="T7"/>
                  <a:gd fmla="*/ 69 w 119" name="T8"/>
                  <a:gd fmla="*/ 45 h 71" name="T9"/>
                  <a:gd fmla="*/ 63 w 119" name="T10"/>
                  <a:gd fmla="*/ 15 h 71" name="T11"/>
                  <a:gd fmla="*/ 67 w 119" name="T12"/>
                  <a:gd fmla="*/ 8 h 71" name="T13"/>
                  <a:gd fmla="*/ 62 w 119" name="T14"/>
                  <a:gd fmla="*/ 3 h 71" name="T15"/>
                  <a:gd fmla="*/ 60 w 119" name="T16"/>
                  <a:gd fmla="*/ 3 h 71" name="T17"/>
                  <a:gd fmla="*/ 60 w 119" name="T18"/>
                  <a:gd fmla="*/ 3 h 71" name="T19"/>
                  <a:gd fmla="*/ 58 w 119" name="T20"/>
                  <a:gd fmla="*/ 3 h 71" name="T21"/>
                  <a:gd fmla="*/ 53 w 119" name="T22"/>
                  <a:gd fmla="*/ 8 h 71" name="T23"/>
                  <a:gd fmla="*/ 56 w 119" name="T24"/>
                  <a:gd fmla="*/ 15 h 71" name="T25"/>
                  <a:gd fmla="*/ 51 w 119" name="T26"/>
                  <a:gd fmla="*/ 45 h 71" name="T27"/>
                  <a:gd fmla="*/ 41 w 119" name="T28"/>
                  <a:gd fmla="*/ 0 h 71" name="T29"/>
                  <a:gd fmla="*/ 41 w 119" name="T30"/>
                  <a:gd fmla="*/ 1 h 71" name="T31"/>
                  <a:gd fmla="*/ 41 w 119" name="T32"/>
                  <a:gd fmla="*/ 1 h 71" name="T33"/>
                  <a:gd fmla="*/ 10 w 119" name="T34"/>
                  <a:gd fmla="*/ 12 h 71" name="T35"/>
                  <a:gd fmla="*/ 1 w 119" name="T36"/>
                  <a:gd fmla="*/ 39 h 71" name="T37"/>
                  <a:gd fmla="*/ 0 w 119" name="T38"/>
                  <a:gd fmla="*/ 67 h 71" name="T39"/>
                  <a:gd fmla="*/ 21 w 119" name="T40"/>
                  <a:gd fmla="*/ 69 h 71" name="T41"/>
                  <a:gd fmla="*/ 21 w 119" name="T42"/>
                  <a:gd fmla="*/ 45 h 71" name="T43"/>
                  <a:gd fmla="*/ 24 w 119" name="T44"/>
                  <a:gd fmla="*/ 36 h 71" name="T45"/>
                  <a:gd fmla="*/ 24 w 119" name="T46"/>
                  <a:gd fmla="*/ 70 h 71" name="T47"/>
                  <a:gd fmla="*/ 60 w 119" name="T48"/>
                  <a:gd fmla="*/ 71 h 71" name="T49"/>
                  <a:gd fmla="*/ 95 w 119" name="T50"/>
                  <a:gd fmla="*/ 70 h 71" name="T51"/>
                  <a:gd fmla="*/ 95 w 119" name="T52"/>
                  <a:gd fmla="*/ 36 h 71" name="T53"/>
                  <a:gd fmla="*/ 97 w 119" name="T54"/>
                  <a:gd fmla="*/ 45 h 71" name="T55"/>
                  <a:gd fmla="*/ 97 w 119" name="T56"/>
                  <a:gd fmla="*/ 69 h 71" name="T57"/>
                  <a:gd fmla="*/ 119 w 119" name="T58"/>
                  <a:gd fmla="*/ 67 h 71" name="T59"/>
                  <a:gd fmla="*/ 119 w 119" name="T60"/>
                  <a:gd fmla="*/ 39 h 71" name="T61"/>
                  <a:gd fmla="*/ 109 w 119" name="T62"/>
                  <a:gd fmla="*/ 12 h 7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71" w="119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gdLst>
                  <a:gd fmla="*/ 7 w 61" name="T0"/>
                  <a:gd fmla="*/ 46 h 71" name="T1"/>
                  <a:gd fmla="*/ 31 w 61" name="T2"/>
                  <a:gd fmla="*/ 71 h 71" name="T3"/>
                  <a:gd fmla="*/ 55 w 61" name="T4"/>
                  <a:gd fmla="*/ 46 h 71" name="T5"/>
                  <a:gd fmla="*/ 61 w 61" name="T6"/>
                  <a:gd fmla="*/ 34 h 71" name="T7"/>
                  <a:gd fmla="*/ 57 w 61" name="T8"/>
                  <a:gd fmla="*/ 29 h 71" name="T9"/>
                  <a:gd fmla="*/ 31 w 61" name="T10"/>
                  <a:gd fmla="*/ 0 h 71" name="T11"/>
                  <a:gd fmla="*/ 5 w 61" name="T12"/>
                  <a:gd fmla="*/ 29 h 71" name="T13"/>
                  <a:gd fmla="*/ 1 w 61" name="T14"/>
                  <a:gd fmla="*/ 34 h 71" name="T15"/>
                  <a:gd fmla="*/ 7 w 61" name="T16"/>
                  <a:gd fmla="*/ 46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6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gdLst>
                  <a:gd fmla="*/ 6 w 69" name="T0"/>
                  <a:gd fmla="*/ 13 h 13" name="T1"/>
                  <a:gd fmla="*/ 63 w 69" name="T2"/>
                  <a:gd fmla="*/ 13 h 13" name="T3"/>
                  <a:gd fmla="*/ 69 w 69" name="T4"/>
                  <a:gd fmla="*/ 6 h 13" name="T5"/>
                  <a:gd fmla="*/ 63 w 69" name="T6"/>
                  <a:gd fmla="*/ 0 h 13" name="T7"/>
                  <a:gd fmla="*/ 6 w 69" name="T8"/>
                  <a:gd fmla="*/ 0 h 13" name="T9"/>
                  <a:gd fmla="*/ 0 w 69" name="T10"/>
                  <a:gd fmla="*/ 6 h 13" name="T11"/>
                  <a:gd fmla="*/ 6 w 69" name="T12"/>
                  <a:gd fmla="*/ 13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69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gdLst>
                  <a:gd fmla="*/ 122 w 129" name="T0"/>
                  <a:gd fmla="*/ 0 h 12" name="T1"/>
                  <a:gd fmla="*/ 6 w 129" name="T2"/>
                  <a:gd fmla="*/ 0 h 12" name="T3"/>
                  <a:gd fmla="*/ 0 w 129" name="T4"/>
                  <a:gd fmla="*/ 6 h 12" name="T5"/>
                  <a:gd fmla="*/ 6 w 129" name="T6"/>
                  <a:gd fmla="*/ 12 h 12" name="T7"/>
                  <a:gd fmla="*/ 122 w 129" name="T8"/>
                  <a:gd fmla="*/ 12 h 12" name="T9"/>
                  <a:gd fmla="*/ 129 w 129" name="T10"/>
                  <a:gd fmla="*/ 6 h 12" name="T11"/>
                  <a:gd fmla="*/ 122 w 129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129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gdLst>
                  <a:gd fmla="*/ 315 w 336" name="T0"/>
                  <a:gd fmla="*/ 80 h 316" name="T1"/>
                  <a:gd fmla="*/ 315 w 336" name="T2"/>
                  <a:gd fmla="*/ 79 h 316" name="T3"/>
                  <a:gd fmla="*/ 312 w 336" name="T4"/>
                  <a:gd fmla="*/ 72 h 316" name="T5"/>
                  <a:gd fmla="*/ 264 w 336" name="T6"/>
                  <a:gd fmla="*/ 20 h 316" name="T7"/>
                  <a:gd fmla="*/ 243 w 336" name="T8"/>
                  <a:gd fmla="*/ 3 h 316" name="T9"/>
                  <a:gd fmla="*/ 236 w 336" name="T10"/>
                  <a:gd fmla="*/ 0 h 316" name="T11"/>
                  <a:gd fmla="*/ 236 w 336" name="T12"/>
                  <a:gd fmla="*/ 0 h 316" name="T13"/>
                  <a:gd fmla="*/ 123 w 336" name="T14"/>
                  <a:gd fmla="*/ 26 h 316" name="T15"/>
                  <a:gd fmla="*/ 83 w 336" name="T16"/>
                  <a:gd fmla="*/ 107 h 316" name="T17"/>
                  <a:gd fmla="*/ 38 w 336" name="T18"/>
                  <a:gd fmla="*/ 273 h 316" name="T19"/>
                  <a:gd fmla="*/ 27 w 336" name="T20"/>
                  <a:gd fmla="*/ 298 h 316" name="T21"/>
                  <a:gd fmla="*/ 14 w 336" name="T22"/>
                  <a:gd fmla="*/ 73 h 316" name="T23"/>
                  <a:gd fmla="*/ 112 w 336" name="T24"/>
                  <a:gd fmla="*/ 56 h 316" name="T25"/>
                  <a:gd fmla="*/ 31 w 336" name="T26"/>
                  <a:gd fmla="*/ 42 h 316" name="T27"/>
                  <a:gd fmla="*/ 0 w 336" name="T28"/>
                  <a:gd fmla="*/ 73 h 316" name="T29"/>
                  <a:gd fmla="*/ 9 w 336" name="T30"/>
                  <a:gd fmla="*/ 306 h 316" name="T31"/>
                  <a:gd fmla="*/ 31 w 336" name="T32"/>
                  <a:gd fmla="*/ 316 h 316" name="T33"/>
                  <a:gd fmla="*/ 321 w 336" name="T34"/>
                  <a:gd fmla="*/ 285 h 316" name="T35"/>
                  <a:gd fmla="*/ 315 w 336" name="T36"/>
                  <a:gd fmla="*/ 108 h 316" name="T37"/>
                  <a:gd fmla="*/ 279 w 336" name="T38"/>
                  <a:gd fmla="*/ 53 h 316" name="T39"/>
                  <a:gd fmla="*/ 297 w 336" name="T40"/>
                  <a:gd fmla="*/ 73 h 316" name="T41"/>
                  <a:gd fmla="*/ 242 w 336" name="T42"/>
                  <a:gd fmla="*/ 61 h 316" name="T43"/>
                  <a:gd fmla="*/ 134 w 336" name="T44"/>
                  <a:gd fmla="*/ 26 h 316" name="T45"/>
                  <a:gd fmla="*/ 231 w 336" name="T46"/>
                  <a:gd fmla="*/ 11 h 316" name="T47"/>
                  <a:gd fmla="*/ 254 w 336" name="T48"/>
                  <a:gd fmla="*/ 83 h 316" name="T49"/>
                  <a:gd fmla="*/ 303 w 336" name="T50"/>
                  <a:gd fmla="*/ 107 h 316" name="T51"/>
                  <a:gd fmla="*/ 134 w 336" name="T52"/>
                  <a:gd fmla="*/ 26 h 316" name="T53"/>
                  <a:gd fmla="*/ 304 w 336" name="T54"/>
                  <a:gd fmla="*/ 297 h 316" name="T55"/>
                  <a:gd fmla="*/ 46 w 336" name="T56"/>
                  <a:gd fmla="*/ 301 h 316" name="T57"/>
                  <a:gd fmla="*/ 66 w 336" name="T58"/>
                  <a:gd fmla="*/ 134 h 316" name="T59"/>
                  <a:gd fmla="*/ 79 w 336" name="T60"/>
                  <a:gd fmla="*/ 122 h 316" name="T61"/>
                  <a:gd fmla="*/ 319 w 336" name="T62"/>
                  <a:gd fmla="*/ 125 h 316" name="T63"/>
                  <a:gd fmla="*/ 308 w 336" name="T64"/>
                  <a:gd fmla="*/ 288 h 31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16" w="33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025286" y="3706301"/>
            <a:ext cx="1540932" cy="1540932"/>
            <a:chOff x="6087724" y="1722497"/>
            <a:chExt cx="1540932" cy="1540932"/>
          </a:xfrm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solidFill>
              <a:srgbClr val="FF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gdLst>
                  <a:gd fmla="*/ 125 w 196" name="T0"/>
                  <a:gd fmla="*/ 165 h 191" name="T1"/>
                  <a:gd fmla="*/ 125 w 196" name="T2"/>
                  <a:gd fmla="*/ 165 h 191" name="T3"/>
                  <a:gd fmla="*/ 125 w 196" name="T4"/>
                  <a:gd fmla="*/ 163 h 191" name="T5"/>
                  <a:gd fmla="*/ 68 w 196" name="T6"/>
                  <a:gd fmla="*/ 24 h 191" name="T7"/>
                  <a:gd fmla="*/ 68 w 196" name="T8"/>
                  <a:gd fmla="*/ 22 h 191" name="T9"/>
                  <a:gd fmla="*/ 80 w 196" name="T10"/>
                  <a:gd fmla="*/ 17 h 191" name="T11"/>
                  <a:gd fmla="*/ 196 w 196" name="T12"/>
                  <a:gd fmla="*/ 37 h 191" name="T13"/>
                  <a:gd fmla="*/ 196 w 196" name="T14"/>
                  <a:gd fmla="*/ 14 h 191" name="T15"/>
                  <a:gd fmla="*/ 78 w 196" name="T16"/>
                  <a:gd fmla="*/ 8 h 191" name="T17"/>
                  <a:gd fmla="*/ 68 w 196" name="T18"/>
                  <a:gd fmla="*/ 15 h 191" name="T19"/>
                  <a:gd fmla="*/ 68 w 196" name="T20"/>
                  <a:gd fmla="*/ 14 h 191" name="T21"/>
                  <a:gd fmla="*/ 64 w 196" name="T22"/>
                  <a:gd fmla="*/ 11 h 191" name="T23"/>
                  <a:gd fmla="*/ 61 w 196" name="T24"/>
                  <a:gd fmla="*/ 14 h 191" name="T25"/>
                  <a:gd fmla="*/ 55 w 196" name="T26"/>
                  <a:gd fmla="*/ 3 h 191" name="T27"/>
                  <a:gd fmla="*/ 51 w 196" name="T28"/>
                  <a:gd fmla="*/ 3 h 191" name="T29"/>
                  <a:gd fmla="*/ 61 w 196" name="T30"/>
                  <a:gd fmla="*/ 21 h 191" name="T31"/>
                  <a:gd fmla="*/ 61 w 196" name="T32"/>
                  <a:gd fmla="*/ 24 h 191" name="T33"/>
                  <a:gd fmla="*/ 4 w 196" name="T34"/>
                  <a:gd fmla="*/ 163 h 191" name="T35"/>
                  <a:gd fmla="*/ 4 w 196" name="T36"/>
                  <a:gd fmla="*/ 165 h 191" name="T37"/>
                  <a:gd fmla="*/ 4 w 196" name="T38"/>
                  <a:gd fmla="*/ 165 h 191" name="T39"/>
                  <a:gd fmla="*/ 2 w 196" name="T40"/>
                  <a:gd fmla="*/ 168 h 191" name="T41"/>
                  <a:gd fmla="*/ 20 w 196" name="T42"/>
                  <a:gd fmla="*/ 186 h 191" name="T43"/>
                  <a:gd fmla="*/ 65 w 196" name="T44"/>
                  <a:gd fmla="*/ 191 h 191" name="T45"/>
                  <a:gd fmla="*/ 109 w 196" name="T46"/>
                  <a:gd fmla="*/ 186 h 191" name="T47"/>
                  <a:gd fmla="*/ 127 w 196" name="T48"/>
                  <a:gd fmla="*/ 168 h 191" name="T49"/>
                  <a:gd fmla="*/ 125 w 196" name="T50"/>
                  <a:gd fmla="*/ 165 h 191" name="T51"/>
                  <a:gd fmla="*/ 71 w 196" name="T52"/>
                  <a:gd fmla="*/ 165 h 191" name="T53"/>
                  <a:gd fmla="*/ 64 w 196" name="T54"/>
                  <a:gd fmla="*/ 165 h 191" name="T55"/>
                  <a:gd fmla="*/ 58 w 196" name="T56"/>
                  <a:gd fmla="*/ 165 h 191" name="T57"/>
                  <a:gd fmla="*/ 11 w 196" name="T58"/>
                  <a:gd fmla="*/ 165 h 191" name="T59"/>
                  <a:gd fmla="*/ 64 w 196" name="T60"/>
                  <a:gd fmla="*/ 36 h 191" name="T61"/>
                  <a:gd fmla="*/ 64 w 196" name="T62"/>
                  <a:gd fmla="*/ 36 h 191" name="T63"/>
                  <a:gd fmla="*/ 65 w 196" name="T64"/>
                  <a:gd fmla="*/ 36 h 191" name="T65"/>
                  <a:gd fmla="*/ 118 w 196" name="T66"/>
                  <a:gd fmla="*/ 165 h 191" name="T67"/>
                  <a:gd fmla="*/ 71 w 196" name="T68"/>
                  <a:gd fmla="*/ 165 h 19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91" w="196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gdLst>
                  <a:gd fmla="*/ 29 w 29" name="T0"/>
                  <a:gd fmla="*/ 0 h 47" name="T1"/>
                  <a:gd fmla="*/ 0 w 29" name="T2"/>
                  <a:gd fmla="*/ 0 h 47" name="T3"/>
                  <a:gd fmla="*/ 0 w 29" name="T4"/>
                  <a:gd fmla="*/ 47 h 47" name="T5"/>
                  <a:gd fmla="*/ 29 w 29" name="T6"/>
                  <a:gd fmla="*/ 47 h 47" name="T7"/>
                  <a:gd fmla="*/ 29 w 29" name="T8"/>
                  <a:gd fmla="*/ 0 h 47" name="T9"/>
                  <a:gd fmla="*/ 14 w 29" name="T10"/>
                  <a:gd fmla="*/ 28 h 47" name="T11"/>
                  <a:gd fmla="*/ 8 w 29" name="T12"/>
                  <a:gd fmla="*/ 21 h 47" name="T13"/>
                  <a:gd fmla="*/ 14 w 29" name="T14"/>
                  <a:gd fmla="*/ 14 h 47" name="T15"/>
                  <a:gd fmla="*/ 21 w 29" name="T16"/>
                  <a:gd fmla="*/ 21 h 47" name="T17"/>
                  <a:gd fmla="*/ 14 w 29" name="T18"/>
                  <a:gd fmla="*/ 28 h 4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7" w="28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gdLst>
                  <a:gd fmla="*/ 0 w 89" name="T0"/>
                  <a:gd fmla="*/ 27 h 27" name="T1"/>
                  <a:gd fmla="*/ 89 w 89" name="T2"/>
                  <a:gd fmla="*/ 27 h 27" name="T3"/>
                  <a:gd fmla="*/ 89 w 89" name="T4"/>
                  <a:gd fmla="*/ 19 h 27" name="T5"/>
                  <a:gd fmla="*/ 58 w 89" name="T6"/>
                  <a:gd fmla="*/ 0 h 27" name="T7"/>
                  <a:gd fmla="*/ 31 w 89" name="T8"/>
                  <a:gd fmla="*/ 0 h 27" name="T9"/>
                  <a:gd fmla="*/ 0 w 89" name="T10"/>
                  <a:gd fmla="*/ 19 h 27" name="T11"/>
                  <a:gd fmla="*/ 0 w 89" name="T12"/>
                  <a:gd fmla="*/ 27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89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gdLst>
                  <a:gd fmla="*/ 0 w 27" name="T0"/>
                  <a:gd fmla="*/ 9 h 103" name="T1"/>
                  <a:gd fmla="*/ 0 w 27" name="T2"/>
                  <a:gd fmla="*/ 11 h 103" name="T3"/>
                  <a:gd fmla="*/ 0 w 27" name="T4"/>
                  <a:gd fmla="*/ 11 h 103" name="T5"/>
                  <a:gd fmla="*/ 2 w 27" name="T6"/>
                  <a:gd fmla="*/ 103 h 103" name="T7"/>
                  <a:gd fmla="*/ 25 w 27" name="T8"/>
                  <a:gd fmla="*/ 103 h 103" name="T9"/>
                  <a:gd fmla="*/ 27 w 27" name="T10"/>
                  <a:gd fmla="*/ 11 h 103" name="T11"/>
                  <a:gd fmla="*/ 27 w 27" name="T12"/>
                  <a:gd fmla="*/ 11 h 103" name="T13"/>
                  <a:gd fmla="*/ 27 w 27" name="T14"/>
                  <a:gd fmla="*/ 9 h 103" name="T15"/>
                  <a:gd fmla="*/ 24 w 27" name="T16"/>
                  <a:gd fmla="*/ 0 h 103" name="T17"/>
                  <a:gd fmla="*/ 3 w 27" name="T18"/>
                  <a:gd fmla="*/ 0 h 103" name="T19"/>
                  <a:gd fmla="*/ 0 w 27" name="T20"/>
                  <a:gd fmla="*/ 9 h 10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3" w="27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gdLst>
                  <a:gd fmla="*/ 5 w 26" name="T0"/>
                  <a:gd fmla="*/ 32 h 32" name="T1"/>
                  <a:gd fmla="*/ 12 w 26" name="T2"/>
                  <a:gd fmla="*/ 32 h 32" name="T3"/>
                  <a:gd fmla="*/ 13 w 26" name="T4"/>
                  <a:gd fmla="*/ 32 h 32" name="T5"/>
                  <a:gd fmla="*/ 21 w 26" name="T6"/>
                  <a:gd fmla="*/ 32 h 32" name="T7"/>
                  <a:gd fmla="*/ 26 w 26" name="T8"/>
                  <a:gd fmla="*/ 10 h 32" name="T9"/>
                  <a:gd fmla="*/ 26 w 26" name="T10"/>
                  <a:gd fmla="*/ 4 h 32" name="T11"/>
                  <a:gd fmla="*/ 26 w 26" name="T12"/>
                  <a:gd fmla="*/ 4 h 32" name="T13"/>
                  <a:gd fmla="*/ 19 w 26" name="T14"/>
                  <a:gd fmla="*/ 0 h 32" name="T15"/>
                  <a:gd fmla="*/ 13 w 26" name="T16"/>
                  <a:gd fmla="*/ 0 h 32" name="T17"/>
                  <a:gd fmla="*/ 12 w 26" name="T18"/>
                  <a:gd fmla="*/ 0 h 32" name="T19"/>
                  <a:gd fmla="*/ 7 w 26" name="T20"/>
                  <a:gd fmla="*/ 0 h 32" name="T21"/>
                  <a:gd fmla="*/ 0 w 26" name="T22"/>
                  <a:gd fmla="*/ 4 h 32" name="T23"/>
                  <a:gd fmla="*/ 0 w 26" name="T24"/>
                  <a:gd fmla="*/ 4 h 32" name="T25"/>
                  <a:gd fmla="*/ 0 w 26" name="T26"/>
                  <a:gd fmla="*/ 10 h 32" name="T27"/>
                  <a:gd fmla="*/ 5 w 26" name="T28"/>
                  <a:gd fmla="*/ 32 h 3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2" w="26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gdLst>
                  <a:gd fmla="*/ 35 w 38" name="T0"/>
                  <a:gd fmla="*/ 8 h 8" name="T1"/>
                  <a:gd fmla="*/ 38 w 38" name="T2"/>
                  <a:gd fmla="*/ 4 h 8" name="T3"/>
                  <a:gd fmla="*/ 35 w 38" name="T4"/>
                  <a:gd fmla="*/ 0 h 8" name="T5"/>
                  <a:gd fmla="*/ 4 w 38" name="T6"/>
                  <a:gd fmla="*/ 0 h 8" name="T7"/>
                  <a:gd fmla="*/ 0 w 38" name="T8"/>
                  <a:gd fmla="*/ 4 h 8" name="T9"/>
                  <a:gd fmla="*/ 4 w 38" name="T10"/>
                  <a:gd fmla="*/ 8 h 8" name="T11"/>
                  <a:gd fmla="*/ 35 w 38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3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gdLst>
                  <a:gd fmla="*/ 40 w 69" name="T0"/>
                  <a:gd fmla="*/ 18 h 28" name="T1"/>
                  <a:gd fmla="*/ 44 w 69" name="T2"/>
                  <a:gd fmla="*/ 3 h 28" name="T3"/>
                  <a:gd fmla="*/ 33 w 69" name="T4"/>
                  <a:gd fmla="*/ 0 h 28" name="T5"/>
                  <a:gd fmla="*/ 23 w 69" name="T6"/>
                  <a:gd fmla="*/ 3 h 28" name="T7"/>
                  <a:gd fmla="*/ 27 w 69" name="T8"/>
                  <a:gd fmla="*/ 18 h 28" name="T9"/>
                  <a:gd fmla="*/ 18 w 69" name="T10"/>
                  <a:gd fmla="*/ 5 h 28" name="T11"/>
                  <a:gd fmla="*/ 7 w 69" name="T12"/>
                  <a:gd fmla="*/ 7 h 28" name="T13"/>
                  <a:gd fmla="*/ 16 w 69" name="T14"/>
                  <a:gd fmla="*/ 28 h 28" name="T15"/>
                  <a:gd fmla="*/ 33 w 69" name="T16"/>
                  <a:gd fmla="*/ 28 h 28" name="T17"/>
                  <a:gd fmla="*/ 34 w 69" name="T18"/>
                  <a:gd fmla="*/ 28 h 28" name="T19"/>
                  <a:gd fmla="*/ 51 w 69" name="T20"/>
                  <a:gd fmla="*/ 28 h 28" name="T21"/>
                  <a:gd fmla="*/ 59 w 69" name="T22"/>
                  <a:gd fmla="*/ 7 h 28" name="T23"/>
                  <a:gd fmla="*/ 49 w 69" name="T24"/>
                  <a:gd fmla="*/ 5 h 28" name="T25"/>
                  <a:gd fmla="*/ 40 w 69" name="T26"/>
                  <a:gd fmla="*/ 18 h 2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8" w="69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gdLst>
                  <a:gd fmla="*/ 0 w 105" name="T0"/>
                  <a:gd fmla="*/ 66 h 66" name="T1"/>
                  <a:gd fmla="*/ 44 w 105" name="T2"/>
                  <a:gd fmla="*/ 66 h 66" name="T3"/>
                  <a:gd fmla="*/ 52 w 105" name="T4"/>
                  <a:gd fmla="*/ 66 h 66" name="T5"/>
                  <a:gd fmla="*/ 60 w 105" name="T6"/>
                  <a:gd fmla="*/ 66 h 66" name="T7"/>
                  <a:gd fmla="*/ 104 w 105" name="T8"/>
                  <a:gd fmla="*/ 66 h 66" name="T9"/>
                  <a:gd fmla="*/ 104 w 105" name="T10"/>
                  <a:gd fmla="*/ 62 h 66" name="T11"/>
                  <a:gd fmla="*/ 70 w 105" name="T12"/>
                  <a:gd fmla="*/ 0 h 66" name="T13"/>
                  <a:gd fmla="*/ 53 w 105" name="T14"/>
                  <a:gd fmla="*/ 0 h 66" name="T15"/>
                  <a:gd fmla="*/ 51 w 105" name="T16"/>
                  <a:gd fmla="*/ 0 h 66" name="T17"/>
                  <a:gd fmla="*/ 34 w 105" name="T18"/>
                  <a:gd fmla="*/ 0 h 66" name="T19"/>
                  <a:gd fmla="*/ 0 w 105" name="T20"/>
                  <a:gd fmla="*/ 62 h 66" name="T21"/>
                  <a:gd fmla="*/ 0 w 105" name="T22"/>
                  <a:gd fmla="*/ 66 h 66" name="T23"/>
                  <a:gd fmla="*/ 60 w 105" name="T24"/>
                  <a:gd fmla="*/ 44 h 66" name="T25"/>
                  <a:gd fmla="*/ 56 w 105" name="T26"/>
                  <a:gd fmla="*/ 41 h 66" name="T27"/>
                  <a:gd fmla="*/ 54 w 105" name="T28"/>
                  <a:gd fmla="*/ 41 h 66" name="T29"/>
                  <a:gd fmla="*/ 40 w 105" name="T30"/>
                  <a:gd fmla="*/ 35 h 66" name="T31"/>
                  <a:gd fmla="*/ 35 w 105" name="T32"/>
                  <a:gd fmla="*/ 30 h 66" name="T33"/>
                  <a:gd fmla="*/ 38 w 105" name="T34"/>
                  <a:gd fmla="*/ 17 h 66" name="T35"/>
                  <a:gd fmla="*/ 47 w 105" name="T36"/>
                  <a:gd fmla="*/ 13 h 66" name="T37"/>
                  <a:gd fmla="*/ 47 w 105" name="T38"/>
                  <a:gd fmla="*/ 9 h 66" name="T39"/>
                  <a:gd fmla="*/ 49 w 105" name="T40"/>
                  <a:gd fmla="*/ 8 h 66" name="T41"/>
                  <a:gd fmla="*/ 54 w 105" name="T42"/>
                  <a:gd fmla="*/ 8 h 66" name="T43"/>
                  <a:gd fmla="*/ 55 w 105" name="T44"/>
                  <a:gd fmla="*/ 9 h 66" name="T45"/>
                  <a:gd fmla="*/ 55 w 105" name="T46"/>
                  <a:gd fmla="*/ 13 h 66" name="T47"/>
                  <a:gd fmla="*/ 58 w 105" name="T48"/>
                  <a:gd fmla="*/ 13 h 66" name="T49"/>
                  <a:gd fmla="*/ 69 w 105" name="T50"/>
                  <a:gd fmla="*/ 19 h 66" name="T51"/>
                  <a:gd fmla="*/ 68 w 105" name="T52"/>
                  <a:gd fmla="*/ 22 h 66" name="T53"/>
                  <a:gd fmla="*/ 64 w 105" name="T54"/>
                  <a:gd fmla="*/ 25 h 66" name="T55"/>
                  <a:gd fmla="*/ 61 w 105" name="T56"/>
                  <a:gd fmla="*/ 24 h 66" name="T57"/>
                  <a:gd fmla="*/ 61 w 105" name="T58"/>
                  <a:gd fmla="*/ 23 h 66" name="T59"/>
                  <a:gd fmla="*/ 61 w 105" name="T60"/>
                  <a:gd fmla="*/ 23 h 66" name="T61"/>
                  <a:gd fmla="*/ 60 w 105" name="T62"/>
                  <a:gd fmla="*/ 23 h 66" name="T63"/>
                  <a:gd fmla="*/ 56 w 105" name="T64"/>
                  <a:gd fmla="*/ 20 h 66" name="T65"/>
                  <a:gd fmla="*/ 51 w 105" name="T66"/>
                  <a:gd fmla="*/ 20 h 66" name="T67"/>
                  <a:gd fmla="*/ 45 w 105" name="T68"/>
                  <a:gd fmla="*/ 22 h 66" name="T69"/>
                  <a:gd fmla="*/ 44 w 105" name="T70"/>
                  <a:gd fmla="*/ 27 h 66" name="T71"/>
                  <a:gd fmla="*/ 48 w 105" name="T72"/>
                  <a:gd fmla="*/ 30 h 66" name="T73"/>
                  <a:gd fmla="*/ 48 w 105" name="T74"/>
                  <a:gd fmla="*/ 30 h 66" name="T75"/>
                  <a:gd fmla="*/ 54 w 105" name="T76"/>
                  <a:gd fmla="*/ 32 h 66" name="T77"/>
                  <a:gd fmla="*/ 55 w 105" name="T78"/>
                  <a:gd fmla="*/ 32 h 66" name="T79"/>
                  <a:gd fmla="*/ 70 w 105" name="T80"/>
                  <a:gd fmla="*/ 42 h 66" name="T81"/>
                  <a:gd fmla="*/ 66 w 105" name="T82"/>
                  <a:gd fmla="*/ 54 h 66" name="T83"/>
                  <a:gd fmla="*/ 55 w 105" name="T84"/>
                  <a:gd fmla="*/ 58 h 66" name="T85"/>
                  <a:gd fmla="*/ 55 w 105" name="T86"/>
                  <a:gd fmla="*/ 62 h 66" name="T87"/>
                  <a:gd fmla="*/ 54 w 105" name="T88"/>
                  <a:gd fmla="*/ 63 h 66" name="T89"/>
                  <a:gd fmla="*/ 49 w 105" name="T90"/>
                  <a:gd fmla="*/ 63 h 66" name="T91"/>
                  <a:gd fmla="*/ 47 w 105" name="T92"/>
                  <a:gd fmla="*/ 62 h 66" name="T93"/>
                  <a:gd fmla="*/ 47 w 105" name="T94"/>
                  <a:gd fmla="*/ 57 h 66" name="T95"/>
                  <a:gd fmla="*/ 33 w 105" name="T96"/>
                  <a:gd fmla="*/ 51 h 66" name="T97"/>
                  <a:gd fmla="*/ 33 w 105" name="T98"/>
                  <a:gd fmla="*/ 48 h 66" name="T99"/>
                  <a:gd fmla="*/ 38 w 105" name="T100"/>
                  <a:gd fmla="*/ 45 h 66" name="T101"/>
                  <a:gd fmla="*/ 41 w 105" name="T102"/>
                  <a:gd fmla="*/ 46 h 66" name="T103"/>
                  <a:gd fmla="*/ 41 w 105" name="T104"/>
                  <a:gd fmla="*/ 47 h 66" name="T105"/>
                  <a:gd fmla="*/ 41 w 105" name="T106"/>
                  <a:gd fmla="*/ 47 h 66" name="T107"/>
                  <a:gd fmla="*/ 41 w 105" name="T108"/>
                  <a:gd fmla="*/ 47 h 66" name="T109"/>
                  <a:gd fmla="*/ 42 w 105" name="T110"/>
                  <a:gd fmla="*/ 47 h 66" name="T111"/>
                  <a:gd fmla="*/ 46 w 105" name="T112"/>
                  <a:gd fmla="*/ 49 h 66" name="T113"/>
                  <a:gd fmla="*/ 53 w 105" name="T114"/>
                  <a:gd fmla="*/ 51 h 66" name="T115"/>
                  <a:gd fmla="*/ 59 w 105" name="T116"/>
                  <a:gd fmla="*/ 49 h 66" name="T117"/>
                  <a:gd fmla="*/ 60 w 105" name="T118"/>
                  <a:gd fmla="*/ 44 h 6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6" w="105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gdLst>
                  <a:gd fmla="*/ 125 w 128" name="T0"/>
                  <a:gd fmla="*/ 0 h 27" name="T1"/>
                  <a:gd fmla="*/ 70 w 128" name="T2"/>
                  <a:gd fmla="*/ 0 h 27" name="T3"/>
                  <a:gd fmla="*/ 64 w 128" name="T4"/>
                  <a:gd fmla="*/ 0 h 27" name="T5"/>
                  <a:gd fmla="*/ 58 w 128" name="T6"/>
                  <a:gd fmla="*/ 0 h 27" name="T7"/>
                  <a:gd fmla="*/ 3 w 128" name="T8"/>
                  <a:gd fmla="*/ 0 h 27" name="T9"/>
                  <a:gd fmla="*/ 2 w 128" name="T10"/>
                  <a:gd fmla="*/ 4 h 27" name="T11"/>
                  <a:gd fmla="*/ 19 w 128" name="T12"/>
                  <a:gd fmla="*/ 21 h 27" name="T13"/>
                  <a:gd fmla="*/ 64 w 128" name="T14"/>
                  <a:gd fmla="*/ 27 h 27" name="T15"/>
                  <a:gd fmla="*/ 109 w 128" name="T16"/>
                  <a:gd fmla="*/ 21 h 27" name="T17"/>
                  <a:gd fmla="*/ 126 w 128" name="T18"/>
                  <a:gd fmla="*/ 4 h 27" name="T19"/>
                  <a:gd fmla="*/ 125 w 128" name="T20"/>
                  <a:gd fmla="*/ 0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128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gdLst>
                  <a:gd fmla="*/ 99 w 132" name="T0"/>
                  <a:gd fmla="*/ 72 h 121" name="T1"/>
                  <a:gd fmla="*/ 110 w 132" name="T2"/>
                  <a:gd fmla="*/ 86 h 121" name="T3"/>
                  <a:gd fmla="*/ 111 w 132" name="T4"/>
                  <a:gd fmla="*/ 87 h 121" name="T5"/>
                  <a:gd fmla="*/ 111 w 132" name="T6"/>
                  <a:gd fmla="*/ 90 h 121" name="T7"/>
                  <a:gd fmla="*/ 99 w 132" name="T8"/>
                  <a:gd fmla="*/ 120 h 121" name="T9"/>
                  <a:gd fmla="*/ 100 w 132" name="T10"/>
                  <a:gd fmla="*/ 120 h 121" name="T11"/>
                  <a:gd fmla="*/ 101 w 132" name="T12"/>
                  <a:gd fmla="*/ 121 h 121" name="T13"/>
                  <a:gd fmla="*/ 102 w 132" name="T14"/>
                  <a:gd fmla="*/ 120 h 121" name="T15"/>
                  <a:gd fmla="*/ 108 w 132" name="T16"/>
                  <a:gd fmla="*/ 117 h 121" name="T17"/>
                  <a:gd fmla="*/ 114 w 132" name="T18"/>
                  <a:gd fmla="*/ 102 h 121" name="T19"/>
                  <a:gd fmla="*/ 115 w 132" name="T20"/>
                  <a:gd fmla="*/ 102 h 121" name="T21"/>
                  <a:gd fmla="*/ 116 w 132" name="T22"/>
                  <a:gd fmla="*/ 102 h 121" name="T23"/>
                  <a:gd fmla="*/ 121 w 132" name="T24"/>
                  <a:gd fmla="*/ 114 h 121" name="T25"/>
                  <a:gd fmla="*/ 123 w 132" name="T26"/>
                  <a:gd fmla="*/ 117 h 121" name="T27"/>
                  <a:gd fmla="*/ 128 w 132" name="T28"/>
                  <a:gd fmla="*/ 120 h 121" name="T29"/>
                  <a:gd fmla="*/ 130 w 132" name="T30"/>
                  <a:gd fmla="*/ 121 h 121" name="T31"/>
                  <a:gd fmla="*/ 131 w 132" name="T32"/>
                  <a:gd fmla="*/ 121 h 121" name="T33"/>
                  <a:gd fmla="*/ 132 w 132" name="T34"/>
                  <a:gd fmla="*/ 120 h 121" name="T35"/>
                  <a:gd fmla="*/ 128 w 132" name="T36"/>
                  <a:gd fmla="*/ 111 h 121" name="T37"/>
                  <a:gd fmla="*/ 119 w 132" name="T38"/>
                  <a:gd fmla="*/ 90 h 121" name="T39"/>
                  <a:gd fmla="*/ 119 w 132" name="T40"/>
                  <a:gd fmla="*/ 88 h 121" name="T41"/>
                  <a:gd fmla="*/ 131 w 132" name="T42"/>
                  <a:gd fmla="*/ 78 h 121" name="T43"/>
                  <a:gd fmla="*/ 128 w 132" name="T44"/>
                  <a:gd fmla="*/ 76 h 121" name="T45"/>
                  <a:gd fmla="*/ 119 w 132" name="T46"/>
                  <a:gd fmla="*/ 82 h 121" name="T47"/>
                  <a:gd fmla="*/ 119 w 132" name="T48"/>
                  <a:gd fmla="*/ 81 h 121" name="T49"/>
                  <a:gd fmla="*/ 115 w 132" name="T50"/>
                  <a:gd fmla="*/ 77 h 121" name="T51"/>
                  <a:gd fmla="*/ 112 w 132" name="T52"/>
                  <a:gd fmla="*/ 80 h 121" name="T53"/>
                  <a:gd fmla="*/ 106 w 132" name="T54"/>
                  <a:gd fmla="*/ 66 h 121" name="T55"/>
                  <a:gd fmla="*/ 0 w 132" name="T56"/>
                  <a:gd fmla="*/ 0 h 121" name="T57"/>
                  <a:gd fmla="*/ 0 w 132" name="T58"/>
                  <a:gd fmla="*/ 23 h 121" name="T59"/>
                  <a:gd fmla="*/ 99 w 132" name="T60"/>
                  <a:gd fmla="*/ 72 h 12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0" w="132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25843" y="2362095"/>
            <a:ext cx="1540932" cy="1540932"/>
            <a:chOff x="6087724" y="3703254"/>
            <a:chExt cx="1540932" cy="1540932"/>
          </a:xfrm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solidFill>
              <a:srgbClr val="FF0000"/>
            </a:solidFill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gdLst>
                  <a:gd fmla="*/ 31 w 55" name="T0"/>
                  <a:gd fmla="*/ 35 h 78" name="T1"/>
                  <a:gd fmla="*/ 30 w 55" name="T2"/>
                  <a:gd fmla="*/ 34 h 78" name="T3"/>
                  <a:gd fmla="*/ 22 w 55" name="T4"/>
                  <a:gd fmla="*/ 32 h 78" name="T5"/>
                  <a:gd fmla="*/ 22 w 55" name="T6"/>
                  <a:gd fmla="*/ 31 h 78" name="T7"/>
                  <a:gd fmla="*/ 16 w 55" name="T8"/>
                  <a:gd fmla="*/ 28 h 78" name="T9"/>
                  <a:gd fmla="*/ 17 w 55" name="T10"/>
                  <a:gd fmla="*/ 20 h 78" name="T11"/>
                  <a:gd fmla="*/ 26 w 55" name="T12"/>
                  <a:gd fmla="*/ 18 h 78" name="T13"/>
                  <a:gd fmla="*/ 33 w 55" name="T14"/>
                  <a:gd fmla="*/ 18 h 78" name="T15"/>
                  <a:gd fmla="*/ 39 w 55" name="T16"/>
                  <a:gd fmla="*/ 22 h 78" name="T17"/>
                  <a:gd fmla="*/ 40 w 55" name="T18"/>
                  <a:gd fmla="*/ 23 h 78" name="T19"/>
                  <a:gd fmla="*/ 40 w 55" name="T20"/>
                  <a:gd fmla="*/ 23 h 78" name="T21"/>
                  <a:gd fmla="*/ 40 w 55" name="T22"/>
                  <a:gd fmla="*/ 23 h 78" name="T23"/>
                  <a:gd fmla="*/ 44 w 55" name="T24"/>
                  <a:gd fmla="*/ 25 h 78" name="T25"/>
                  <a:gd fmla="*/ 50 w 55" name="T26"/>
                  <a:gd fmla="*/ 21 h 78" name="T27"/>
                  <a:gd fmla="*/ 50 w 55" name="T28"/>
                  <a:gd fmla="*/ 17 h 78" name="T29"/>
                  <a:gd fmla="*/ 36 w 55" name="T30"/>
                  <a:gd fmla="*/ 8 h 78" name="T31"/>
                  <a:gd fmla="*/ 31 w 55" name="T32"/>
                  <a:gd fmla="*/ 8 h 78" name="T33"/>
                  <a:gd fmla="*/ 31 w 55" name="T34"/>
                  <a:gd fmla="*/ 2 h 78" name="T35"/>
                  <a:gd fmla="*/ 29 w 55" name="T36"/>
                  <a:gd fmla="*/ 0 h 78" name="T37"/>
                  <a:gd fmla="*/ 23 w 55" name="T38"/>
                  <a:gd fmla="*/ 0 h 78" name="T39"/>
                  <a:gd fmla="*/ 21 w 55" name="T40"/>
                  <a:gd fmla="*/ 2 h 78" name="T41"/>
                  <a:gd fmla="*/ 21 w 55" name="T42"/>
                  <a:gd fmla="*/ 8 h 78" name="T43"/>
                  <a:gd fmla="*/ 7 w 55" name="T44"/>
                  <a:gd fmla="*/ 13 h 78" name="T45"/>
                  <a:gd fmla="*/ 3 w 55" name="T46"/>
                  <a:gd fmla="*/ 32 h 78" name="T47"/>
                  <a:gd fmla="*/ 10 w 55" name="T48"/>
                  <a:gd fmla="*/ 38 h 78" name="T49"/>
                  <a:gd fmla="*/ 30 w 55" name="T50"/>
                  <a:gd fmla="*/ 47 h 78" name="T51"/>
                  <a:gd fmla="*/ 33 w 55" name="T52"/>
                  <a:gd fmla="*/ 48 h 78" name="T53"/>
                  <a:gd fmla="*/ 38 w 55" name="T54"/>
                  <a:gd fmla="*/ 51 h 78" name="T55"/>
                  <a:gd fmla="*/ 36 w 55" name="T56"/>
                  <a:gd fmla="*/ 59 h 78" name="T57"/>
                  <a:gd fmla="*/ 29 w 55" name="T58"/>
                  <a:gd fmla="*/ 61 h 78" name="T59"/>
                  <a:gd fmla="*/ 19 w 55" name="T60"/>
                  <a:gd fmla="*/ 59 h 78" name="T61"/>
                  <a:gd fmla="*/ 13 w 55" name="T62"/>
                  <a:gd fmla="*/ 56 h 78" name="T63"/>
                  <a:gd fmla="*/ 12 w 55" name="T64"/>
                  <a:gd fmla="*/ 55 h 78" name="T65"/>
                  <a:gd fmla="*/ 12 w 55" name="T66"/>
                  <a:gd fmla="*/ 55 h 78" name="T67"/>
                  <a:gd fmla="*/ 12 w 55" name="T68"/>
                  <a:gd fmla="*/ 55 h 78" name="T69"/>
                  <a:gd fmla="*/ 12 w 55" name="T70"/>
                  <a:gd fmla="*/ 55 h 78" name="T71"/>
                  <a:gd fmla="*/ 8 w 55" name="T72"/>
                  <a:gd fmla="*/ 53 h 78" name="T73"/>
                  <a:gd fmla="*/ 1 w 55" name="T74"/>
                  <a:gd fmla="*/ 57 h 78" name="T75"/>
                  <a:gd fmla="*/ 1 w 55" name="T76"/>
                  <a:gd fmla="*/ 61 h 78" name="T77"/>
                  <a:gd fmla="*/ 21 w 55" name="T78"/>
                  <a:gd fmla="*/ 70 h 78" name="T79"/>
                  <a:gd fmla="*/ 21 w 55" name="T80"/>
                  <a:gd fmla="*/ 76 h 78" name="T81"/>
                  <a:gd fmla="*/ 23 w 55" name="T82"/>
                  <a:gd fmla="*/ 78 h 78" name="T83"/>
                  <a:gd fmla="*/ 29 w 55" name="T84"/>
                  <a:gd fmla="*/ 78 h 78" name="T85"/>
                  <a:gd fmla="*/ 31 w 55" name="T86"/>
                  <a:gd fmla="*/ 76 h 78" name="T87"/>
                  <a:gd fmla="*/ 31 w 55" name="T88"/>
                  <a:gd fmla="*/ 71 h 78" name="T89"/>
                  <a:gd fmla="*/ 46 w 55" name="T90"/>
                  <a:gd fmla="*/ 66 h 78" name="T91"/>
                  <a:gd fmla="*/ 52 w 55" name="T92"/>
                  <a:gd fmla="*/ 48 h 78" name="T93"/>
                  <a:gd fmla="*/ 31 w 55" name="T94"/>
                  <a:gd fmla="*/ 35 h 7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78" w="55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gdLst>
                  <a:gd fmla="*/ 52 w 73" name="T0"/>
                  <a:gd fmla="*/ 0 h 104" name="T1"/>
                  <a:gd fmla="*/ 44 w 73" name="T2"/>
                  <a:gd fmla="*/ 39 h 104" name="T3"/>
                  <a:gd fmla="*/ 5 w 73" name="T4"/>
                  <a:gd fmla="*/ 82 h 104" name="T5"/>
                  <a:gd fmla="*/ 5 w 73" name="T6"/>
                  <a:gd fmla="*/ 100 h 104" name="T7"/>
                  <a:gd fmla="*/ 23 w 73" name="T8"/>
                  <a:gd fmla="*/ 99 h 104" name="T9"/>
                  <a:gd fmla="*/ 64 w 73" name="T10"/>
                  <a:gd fmla="*/ 53 h 104" name="T11"/>
                  <a:gd fmla="*/ 67 w 73" name="T12"/>
                  <a:gd fmla="*/ 47 h 104" name="T13"/>
                  <a:gd fmla="*/ 73 w 73" name="T14"/>
                  <a:gd fmla="*/ 19 h 104" name="T15"/>
                  <a:gd fmla="*/ 65 w 73" name="T16"/>
                  <a:gd fmla="*/ 10 h 104" name="T17"/>
                  <a:gd fmla="*/ 52 w 73" name="T18"/>
                  <a:gd fmla="*/ 0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73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gdLst>
                  <a:gd fmla="*/ 3 w 68" name="T0"/>
                  <a:gd fmla="*/ 26 h 45" name="T1"/>
                  <a:gd fmla="*/ 0 w 68" name="T2"/>
                  <a:gd fmla="*/ 36 h 45" name="T3"/>
                  <a:gd fmla="*/ 23 w 68" name="T4"/>
                  <a:gd fmla="*/ 44 h 45" name="T5"/>
                  <a:gd fmla="*/ 32 w 68" name="T6"/>
                  <a:gd fmla="*/ 42 h 45" name="T7"/>
                  <a:gd fmla="*/ 62 w 68" name="T8"/>
                  <a:gd fmla="*/ 20 h 45" name="T9"/>
                  <a:gd fmla="*/ 65 w 68" name="T10"/>
                  <a:gd fmla="*/ 6 h 45" name="T11"/>
                  <a:gd fmla="*/ 50 w 68" name="T12"/>
                  <a:gd fmla="*/ 4 h 45" name="T13"/>
                  <a:gd fmla="*/ 24 w 68" name="T14"/>
                  <a:gd fmla="*/ 22 h 45" name="T15"/>
                  <a:gd fmla="*/ 1 w 68" name="T16"/>
                  <a:gd fmla="*/ 15 h 45" name="T17"/>
                  <a:gd fmla="*/ 3 w 68" name="T18"/>
                  <a:gd fmla="*/ 26 h 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" w="68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gdLst>
                  <a:gd fmla="*/ 28 w 45" name="T0"/>
                  <a:gd fmla="*/ 59 h 61" name="T1"/>
                  <a:gd fmla="*/ 45 w 45" name="T2"/>
                  <a:gd fmla="*/ 25 h 61" name="T3"/>
                  <a:gd fmla="*/ 25 w 45" name="T4"/>
                  <a:gd fmla="*/ 0 h 61" name="T5"/>
                  <a:gd fmla="*/ 0 w 45" name="T6"/>
                  <a:gd fmla="*/ 25 h 61" name="T7"/>
                  <a:gd fmla="*/ 28 w 45" name="T8"/>
                  <a:gd fmla="*/ 59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45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gdLst>
                  <a:gd fmla="*/ 19 w 126" name="T0"/>
                  <a:gd fmla="*/ 47 h 203" name="T1"/>
                  <a:gd fmla="*/ 19 w 126" name="T2"/>
                  <a:gd fmla="*/ 46 h 203" name="T3"/>
                  <a:gd fmla="*/ 48 w 126" name="T4"/>
                  <a:gd fmla="*/ 24 h 203" name="T5"/>
                  <a:gd fmla="*/ 71 w 126" name="T6"/>
                  <a:gd fmla="*/ 24 h 203" name="T7"/>
                  <a:gd fmla="*/ 64 w 126" name="T8"/>
                  <a:gd fmla="*/ 27 h 203" name="T9"/>
                  <a:gd fmla="*/ 49 w 126" name="T10"/>
                  <a:gd fmla="*/ 87 h 203" name="T11"/>
                  <a:gd fmla="*/ 53 w 126" name="T12"/>
                  <a:gd fmla="*/ 91 h 203" name="T13"/>
                  <a:gd fmla="*/ 73 w 126" name="T14"/>
                  <a:gd fmla="*/ 113 h 203" name="T15"/>
                  <a:gd fmla="*/ 99 w 126" name="T16"/>
                  <a:gd fmla="*/ 140 h 203" name="T17"/>
                  <a:gd fmla="*/ 92 w 126" name="T18"/>
                  <a:gd fmla="*/ 187 h 203" name="T19"/>
                  <a:gd fmla="*/ 102 w 126" name="T20"/>
                  <a:gd fmla="*/ 202 h 203" name="T21"/>
                  <a:gd fmla="*/ 117 w 126" name="T22"/>
                  <a:gd fmla="*/ 190 h 203" name="T23"/>
                  <a:gd fmla="*/ 124 w 126" name="T24"/>
                  <a:gd fmla="*/ 140 h 203" name="T25"/>
                  <a:gd fmla="*/ 121 w 126" name="T26"/>
                  <a:gd fmla="*/ 127 h 203" name="T27"/>
                  <a:gd fmla="*/ 96 w 126" name="T28"/>
                  <a:gd fmla="*/ 96 h 203" name="T29"/>
                  <a:gd fmla="*/ 115 w 126" name="T30"/>
                  <a:gd fmla="*/ 28 h 203" name="T31"/>
                  <a:gd fmla="*/ 110 w 126" name="T32"/>
                  <a:gd fmla="*/ 12 h 203" name="T33"/>
                  <a:gd fmla="*/ 110 w 126" name="T34"/>
                  <a:gd fmla="*/ 15 h 203" name="T35"/>
                  <a:gd fmla="*/ 105 w 126" name="T36"/>
                  <a:gd fmla="*/ 43 h 203" name="T37"/>
                  <a:gd fmla="*/ 105 w 126" name="T38"/>
                  <a:gd fmla="*/ 18 h 203" name="T39"/>
                  <a:gd fmla="*/ 107 w 126" name="T40"/>
                  <a:gd fmla="*/ 14 h 203" name="T41"/>
                  <a:gd fmla="*/ 105 w 126" name="T42"/>
                  <a:gd fmla="*/ 9 h 203" name="T43"/>
                  <a:gd fmla="*/ 103 w 126" name="T44"/>
                  <a:gd fmla="*/ 8 h 203" name="T45"/>
                  <a:gd fmla="*/ 99 w 126" name="T46"/>
                  <a:gd fmla="*/ 12 h 203" name="T47"/>
                  <a:gd fmla="*/ 101 w 126" name="T48"/>
                  <a:gd fmla="*/ 17 h 203" name="T49"/>
                  <a:gd fmla="*/ 96 w 126" name="T50"/>
                  <a:gd fmla="*/ 36 h 203" name="T51"/>
                  <a:gd fmla="*/ 89 w 126" name="T52"/>
                  <a:gd fmla="*/ 1 h 203" name="T53"/>
                  <a:gd fmla="*/ 89 w 126" name="T54"/>
                  <a:gd fmla="*/ 1 h 203" name="T55"/>
                  <a:gd fmla="*/ 89 w 126" name="T56"/>
                  <a:gd fmla="*/ 1 h 203" name="T57"/>
                  <a:gd fmla="*/ 79 w 126" name="T58"/>
                  <a:gd fmla="*/ 0 h 203" name="T59"/>
                  <a:gd fmla="*/ 41 w 126" name="T60"/>
                  <a:gd fmla="*/ 4 h 203" name="T61"/>
                  <a:gd fmla="*/ 5 w 126" name="T62"/>
                  <a:gd fmla="*/ 31 h 203" name="T63"/>
                  <a:gd fmla="*/ 4 w 126" name="T64"/>
                  <a:gd fmla="*/ 46 h 203" name="T65"/>
                  <a:gd fmla="*/ 19 w 126" name="T66"/>
                  <a:gd fmla="*/ 47 h 20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03" w="125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gdLst>
                  <a:gd fmla="*/ 152 w 178" name="T0"/>
                  <a:gd fmla="*/ 51 h 179" name="T1"/>
                  <a:gd fmla="*/ 164 w 178" name="T2"/>
                  <a:gd fmla="*/ 40 h 179" name="T3"/>
                  <a:gd fmla="*/ 144 w 178" name="T4"/>
                  <a:gd fmla="*/ 18 h 179" name="T5"/>
                  <a:gd fmla="*/ 132 w 178" name="T6"/>
                  <a:gd fmla="*/ 30 h 179" name="T7"/>
                  <a:gd fmla="*/ 106 w 178" name="T8"/>
                  <a:gd fmla="*/ 18 h 179" name="T9"/>
                  <a:gd fmla="*/ 107 w 178" name="T10"/>
                  <a:gd fmla="*/ 1 h 179" name="T11"/>
                  <a:gd fmla="*/ 78 w 178" name="T12"/>
                  <a:gd fmla="*/ 0 h 179" name="T13"/>
                  <a:gd fmla="*/ 77 w 178" name="T14"/>
                  <a:gd fmla="*/ 17 h 179" name="T15"/>
                  <a:gd fmla="*/ 51 w 178" name="T16"/>
                  <a:gd fmla="*/ 27 h 179" name="T17"/>
                  <a:gd fmla="*/ 39 w 178" name="T18"/>
                  <a:gd fmla="*/ 15 h 179" name="T19"/>
                  <a:gd fmla="*/ 18 w 178" name="T20"/>
                  <a:gd fmla="*/ 34 h 179" name="T21"/>
                  <a:gd fmla="*/ 30 w 178" name="T22"/>
                  <a:gd fmla="*/ 47 h 179" name="T23"/>
                  <a:gd fmla="*/ 18 w 178" name="T24"/>
                  <a:gd fmla="*/ 72 h 179" name="T25"/>
                  <a:gd fmla="*/ 1 w 178" name="T26"/>
                  <a:gd fmla="*/ 72 h 179" name="T27"/>
                  <a:gd fmla="*/ 0 w 178" name="T28"/>
                  <a:gd fmla="*/ 101 h 179" name="T29"/>
                  <a:gd fmla="*/ 17 w 178" name="T30"/>
                  <a:gd fmla="*/ 101 h 179" name="T31"/>
                  <a:gd fmla="*/ 27 w 178" name="T32"/>
                  <a:gd fmla="*/ 128 h 179" name="T33"/>
                  <a:gd fmla="*/ 14 w 178" name="T34"/>
                  <a:gd fmla="*/ 139 h 179" name="T35"/>
                  <a:gd fmla="*/ 34 w 178" name="T36"/>
                  <a:gd fmla="*/ 160 h 179" name="T37"/>
                  <a:gd fmla="*/ 46 w 178" name="T38"/>
                  <a:gd fmla="*/ 149 h 179" name="T39"/>
                  <a:gd fmla="*/ 72 w 178" name="T40"/>
                  <a:gd fmla="*/ 161 h 179" name="T41"/>
                  <a:gd fmla="*/ 71 w 178" name="T42"/>
                  <a:gd fmla="*/ 178 h 179" name="T43"/>
                  <a:gd fmla="*/ 100 w 178" name="T44"/>
                  <a:gd fmla="*/ 179 h 179" name="T45"/>
                  <a:gd fmla="*/ 101 w 178" name="T46"/>
                  <a:gd fmla="*/ 162 h 179" name="T47"/>
                  <a:gd fmla="*/ 128 w 178" name="T48"/>
                  <a:gd fmla="*/ 152 h 179" name="T49"/>
                  <a:gd fmla="*/ 139 w 178" name="T50"/>
                  <a:gd fmla="*/ 164 h 179" name="T51"/>
                  <a:gd fmla="*/ 160 w 178" name="T52"/>
                  <a:gd fmla="*/ 145 h 179" name="T53"/>
                  <a:gd fmla="*/ 149 w 178" name="T54"/>
                  <a:gd fmla="*/ 132 h 179" name="T55"/>
                  <a:gd fmla="*/ 161 w 178" name="T56"/>
                  <a:gd fmla="*/ 107 h 179" name="T57"/>
                  <a:gd fmla="*/ 177 w 178" name="T58"/>
                  <a:gd fmla="*/ 107 h 179" name="T59"/>
                  <a:gd fmla="*/ 178 w 178" name="T60"/>
                  <a:gd fmla="*/ 78 h 179" name="T61"/>
                  <a:gd fmla="*/ 162 w 178" name="T62"/>
                  <a:gd fmla="*/ 78 h 179" name="T63"/>
                  <a:gd fmla="*/ 152 w 178" name="T64"/>
                  <a:gd fmla="*/ 51 h 179" name="T65"/>
                  <a:gd fmla="*/ 121 w 178" name="T66"/>
                  <a:gd fmla="*/ 124 h 179" name="T67"/>
                  <a:gd fmla="*/ 87 w 178" name="T68"/>
                  <a:gd fmla="*/ 137 h 179" name="T69"/>
                  <a:gd fmla="*/ 55 w 178" name="T70"/>
                  <a:gd fmla="*/ 122 h 179" name="T71"/>
                  <a:gd fmla="*/ 42 w 178" name="T72"/>
                  <a:gd fmla="*/ 88 h 179" name="T73"/>
                  <a:gd fmla="*/ 57 w 178" name="T74"/>
                  <a:gd fmla="*/ 55 h 179" name="T75"/>
                  <a:gd fmla="*/ 91 w 178" name="T76"/>
                  <a:gd fmla="*/ 43 h 179" name="T77"/>
                  <a:gd fmla="*/ 124 w 178" name="T78"/>
                  <a:gd fmla="*/ 58 h 179" name="T79"/>
                  <a:gd fmla="*/ 136 w 178" name="T80"/>
                  <a:gd fmla="*/ 92 h 179" name="T81"/>
                  <a:gd fmla="*/ 121 w 178" name="T82"/>
                  <a:gd fmla="*/ 124 h 17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79" w="178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gdLst>
                  <a:gd fmla="*/ 109 w 109" name="T0"/>
                  <a:gd fmla="*/ 59 h 109" name="T1"/>
                  <a:gd fmla="*/ 107 w 109" name="T2"/>
                  <a:gd fmla="*/ 41 h 109" name="T3"/>
                  <a:gd fmla="*/ 97 w 109" name="T4"/>
                  <a:gd fmla="*/ 42 h 109" name="T5"/>
                  <a:gd fmla="*/ 89 w 109" name="T6"/>
                  <a:gd fmla="*/ 27 h 109" name="T7"/>
                  <a:gd fmla="*/ 96 w 109" name="T8"/>
                  <a:gd fmla="*/ 19 h 109" name="T9"/>
                  <a:gd fmla="*/ 82 w 109" name="T10"/>
                  <a:gd fmla="*/ 8 h 109" name="T11"/>
                  <a:gd fmla="*/ 76 w 109" name="T12"/>
                  <a:gd fmla="*/ 16 h 109" name="T13"/>
                  <a:gd fmla="*/ 59 w 109" name="T14"/>
                  <a:gd fmla="*/ 10 h 109" name="T15"/>
                  <a:gd fmla="*/ 58 w 109" name="T16"/>
                  <a:gd fmla="*/ 0 h 109" name="T17"/>
                  <a:gd fmla="*/ 41 w 109" name="T18"/>
                  <a:gd fmla="*/ 1 h 109" name="T19"/>
                  <a:gd fmla="*/ 42 w 109" name="T20"/>
                  <a:gd fmla="*/ 12 h 109" name="T21"/>
                  <a:gd fmla="*/ 27 w 109" name="T22"/>
                  <a:gd fmla="*/ 20 h 109" name="T23"/>
                  <a:gd fmla="*/ 19 w 109" name="T24"/>
                  <a:gd fmla="*/ 13 h 109" name="T25"/>
                  <a:gd fmla="*/ 7 w 109" name="T26"/>
                  <a:gd fmla="*/ 27 h 109" name="T27"/>
                  <a:gd fmla="*/ 15 w 109" name="T28"/>
                  <a:gd fmla="*/ 33 h 109" name="T29"/>
                  <a:gd fmla="*/ 10 w 109" name="T30"/>
                  <a:gd fmla="*/ 50 h 109" name="T31"/>
                  <a:gd fmla="*/ 0 w 109" name="T32"/>
                  <a:gd fmla="*/ 50 h 109" name="T33"/>
                  <a:gd fmla="*/ 1 w 109" name="T34"/>
                  <a:gd fmla="*/ 68 h 109" name="T35"/>
                  <a:gd fmla="*/ 11 w 109" name="T36"/>
                  <a:gd fmla="*/ 67 h 109" name="T37"/>
                  <a:gd fmla="*/ 19 w 109" name="T38"/>
                  <a:gd fmla="*/ 83 h 109" name="T39"/>
                  <a:gd fmla="*/ 13 w 109" name="T40"/>
                  <a:gd fmla="*/ 90 h 109" name="T41"/>
                  <a:gd fmla="*/ 26 w 109" name="T42"/>
                  <a:gd fmla="*/ 102 h 109" name="T43"/>
                  <a:gd fmla="*/ 33 w 109" name="T44"/>
                  <a:gd fmla="*/ 94 h 109" name="T45"/>
                  <a:gd fmla="*/ 49 w 109" name="T46"/>
                  <a:gd fmla="*/ 99 h 109" name="T47"/>
                  <a:gd fmla="*/ 50 w 109" name="T48"/>
                  <a:gd fmla="*/ 109 h 109" name="T49"/>
                  <a:gd fmla="*/ 68 w 109" name="T50"/>
                  <a:gd fmla="*/ 108 h 109" name="T51"/>
                  <a:gd fmla="*/ 67 w 109" name="T52"/>
                  <a:gd fmla="*/ 98 h 109" name="T53"/>
                  <a:gd fmla="*/ 82 w 109" name="T54"/>
                  <a:gd fmla="*/ 90 h 109" name="T55"/>
                  <a:gd fmla="*/ 90 w 109" name="T56"/>
                  <a:gd fmla="*/ 96 h 109" name="T57"/>
                  <a:gd fmla="*/ 101 w 109" name="T58"/>
                  <a:gd fmla="*/ 83 h 109" name="T59"/>
                  <a:gd fmla="*/ 94 w 109" name="T60"/>
                  <a:gd fmla="*/ 76 h 109" name="T61"/>
                  <a:gd fmla="*/ 99 w 109" name="T62"/>
                  <a:gd fmla="*/ 60 h 109" name="T63"/>
                  <a:gd fmla="*/ 109 w 109" name="T64"/>
                  <a:gd fmla="*/ 59 h 109" name="T65"/>
                  <a:gd fmla="*/ 76 w 109" name="T66"/>
                  <a:gd fmla="*/ 73 h 109" name="T67"/>
                  <a:gd fmla="*/ 57 w 109" name="T68"/>
                  <a:gd fmla="*/ 84 h 109" name="T69"/>
                  <a:gd fmla="*/ 36 w 109" name="T70"/>
                  <a:gd fmla="*/ 77 h 109" name="T71"/>
                  <a:gd fmla="*/ 26 w 109" name="T72"/>
                  <a:gd fmla="*/ 57 h 109" name="T73"/>
                  <a:gd fmla="*/ 32 w 109" name="T74"/>
                  <a:gd fmla="*/ 36 h 109" name="T75"/>
                  <a:gd fmla="*/ 52 w 109" name="T76"/>
                  <a:gd fmla="*/ 26 h 109" name="T77"/>
                  <a:gd fmla="*/ 73 w 109" name="T78"/>
                  <a:gd fmla="*/ 33 h 109" name="T79"/>
                  <a:gd fmla="*/ 83 w 109" name="T80"/>
                  <a:gd fmla="*/ 52 h 109" name="T81"/>
                  <a:gd fmla="*/ 76 w 109" name="T82"/>
                  <a:gd fmla="*/ 73 h 10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09" w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gdLst>
                  <a:gd fmla="*/ 99 w 109" name="T0"/>
                  <a:gd fmla="*/ 50 h 110" name="T1"/>
                  <a:gd fmla="*/ 94 w 109" name="T2"/>
                  <a:gd fmla="*/ 34 h 110" name="T3"/>
                  <a:gd fmla="*/ 102 w 109" name="T4"/>
                  <a:gd fmla="*/ 27 h 110" name="T5"/>
                  <a:gd fmla="*/ 91 w 109" name="T6"/>
                  <a:gd fmla="*/ 13 h 110" name="T7"/>
                  <a:gd fmla="*/ 83 w 109" name="T8"/>
                  <a:gd fmla="*/ 20 h 110" name="T9"/>
                  <a:gd fmla="*/ 67 w 109" name="T10"/>
                  <a:gd fmla="*/ 12 h 110" name="T11"/>
                  <a:gd fmla="*/ 68 w 109" name="T12"/>
                  <a:gd fmla="*/ 2 h 110" name="T13"/>
                  <a:gd fmla="*/ 51 w 109" name="T14"/>
                  <a:gd fmla="*/ 0 h 110" name="T15"/>
                  <a:gd fmla="*/ 50 w 109" name="T16"/>
                  <a:gd fmla="*/ 10 h 110" name="T17"/>
                  <a:gd fmla="*/ 33 w 109" name="T18"/>
                  <a:gd fmla="*/ 16 h 110" name="T19"/>
                  <a:gd fmla="*/ 27 w 109" name="T20"/>
                  <a:gd fmla="*/ 7 h 110" name="T21"/>
                  <a:gd fmla="*/ 13 w 109" name="T22"/>
                  <a:gd fmla="*/ 19 h 110" name="T23"/>
                  <a:gd fmla="*/ 20 w 109" name="T24"/>
                  <a:gd fmla="*/ 27 h 110" name="T25"/>
                  <a:gd fmla="*/ 12 w 109" name="T26"/>
                  <a:gd fmla="*/ 42 h 110" name="T27"/>
                  <a:gd fmla="*/ 1 w 109" name="T28"/>
                  <a:gd fmla="*/ 41 h 110" name="T29"/>
                  <a:gd fmla="*/ 0 w 109" name="T30"/>
                  <a:gd fmla="*/ 59 h 110" name="T31"/>
                  <a:gd fmla="*/ 10 w 109" name="T32"/>
                  <a:gd fmla="*/ 60 h 110" name="T33"/>
                  <a:gd fmla="*/ 15 w 109" name="T34"/>
                  <a:gd fmla="*/ 76 h 110" name="T35"/>
                  <a:gd fmla="*/ 7 w 109" name="T36"/>
                  <a:gd fmla="*/ 83 h 110" name="T37"/>
                  <a:gd fmla="*/ 18 w 109" name="T38"/>
                  <a:gd fmla="*/ 96 h 110" name="T39"/>
                  <a:gd fmla="*/ 26 w 109" name="T40"/>
                  <a:gd fmla="*/ 90 h 110" name="T41"/>
                  <a:gd fmla="*/ 42 w 109" name="T42"/>
                  <a:gd fmla="*/ 98 h 110" name="T43"/>
                  <a:gd fmla="*/ 41 w 109" name="T44"/>
                  <a:gd fmla="*/ 108 h 110" name="T45"/>
                  <a:gd fmla="*/ 58 w 109" name="T46"/>
                  <a:gd fmla="*/ 110 h 110" name="T47"/>
                  <a:gd fmla="*/ 59 w 109" name="T48"/>
                  <a:gd fmla="*/ 100 h 110" name="T49"/>
                  <a:gd fmla="*/ 76 w 109" name="T50"/>
                  <a:gd fmla="*/ 94 h 110" name="T51"/>
                  <a:gd fmla="*/ 82 w 109" name="T52"/>
                  <a:gd fmla="*/ 102 h 110" name="T53"/>
                  <a:gd fmla="*/ 96 w 109" name="T54"/>
                  <a:gd fmla="*/ 91 h 110" name="T55"/>
                  <a:gd fmla="*/ 89 w 109" name="T56"/>
                  <a:gd fmla="*/ 83 h 110" name="T57"/>
                  <a:gd fmla="*/ 98 w 109" name="T58"/>
                  <a:gd fmla="*/ 68 h 110" name="T59"/>
                  <a:gd fmla="*/ 108 w 109" name="T60"/>
                  <a:gd fmla="*/ 69 h 110" name="T61"/>
                  <a:gd fmla="*/ 109 w 109" name="T62"/>
                  <a:gd fmla="*/ 51 h 110" name="T63"/>
                  <a:gd fmla="*/ 99 w 109" name="T64"/>
                  <a:gd fmla="*/ 50 h 110" name="T65"/>
                  <a:gd fmla="*/ 83 w 109" name="T66"/>
                  <a:gd fmla="*/ 58 h 110" name="T67"/>
                  <a:gd fmla="*/ 73 w 109" name="T68"/>
                  <a:gd fmla="*/ 77 h 110" name="T69"/>
                  <a:gd fmla="*/ 52 w 109" name="T70"/>
                  <a:gd fmla="*/ 84 h 110" name="T71"/>
                  <a:gd fmla="*/ 32 w 109" name="T72"/>
                  <a:gd fmla="*/ 73 h 110" name="T73"/>
                  <a:gd fmla="*/ 26 w 109" name="T74"/>
                  <a:gd fmla="*/ 52 h 110" name="T75"/>
                  <a:gd fmla="*/ 36 w 109" name="T76"/>
                  <a:gd fmla="*/ 33 h 110" name="T77"/>
                  <a:gd fmla="*/ 57 w 109" name="T78"/>
                  <a:gd fmla="*/ 26 h 110" name="T79"/>
                  <a:gd fmla="*/ 77 w 109" name="T80"/>
                  <a:gd fmla="*/ 37 h 110" name="T81"/>
                  <a:gd fmla="*/ 83 w 109" name="T82"/>
                  <a:gd fmla="*/ 58 h 11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10" w="109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anchor="t" anchorCtr="0" bIns="45716" compatLnSpc="1" lIns="91431" numCol="1" rIns="91431" tIns="45716" vert="horz" wrap="square"/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1064765" y="3933850"/>
            <a:ext cx="2620431" cy="965334"/>
            <a:chOff x="8641357" y="2133650"/>
            <a:chExt cx="2620431" cy="965334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37225" y="2253988"/>
            <a:ext cx="2620431" cy="965334"/>
            <a:chOff x="8641357" y="2133650"/>
            <a:chExt cx="2620431" cy="965334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60199" y="4163634"/>
            <a:ext cx="2620431" cy="965334"/>
            <a:chOff x="8641357" y="2133650"/>
            <a:chExt cx="2620431" cy="965334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1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824099" y="2354078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5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4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8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出现的问题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3" name="组合 102"/>
          <p:cNvGrpSpPr/>
          <p:nvPr/>
        </p:nvGrpSpPr>
        <p:grpSpPr>
          <a:xfrm>
            <a:off x="8877759" y="2561592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cxnSp>
        <p:nvCxnSpPr>
          <p:cNvPr id="110" name="直接连接符 109"/>
          <p:cNvCxnSpPr/>
          <p:nvPr/>
        </p:nvCxnSpPr>
        <p:spPr>
          <a:xfrm flipV="1">
            <a:off x="4801443" y="2921636"/>
            <a:ext cx="1440160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657427" y="4356885"/>
            <a:ext cx="1214698" cy="780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/>
          <p:cNvGrpSpPr/>
          <p:nvPr/>
        </p:nvGrpSpPr>
        <p:grpSpPr>
          <a:xfrm>
            <a:off x="5824930" y="3959421"/>
            <a:ext cx="2708132" cy="779318"/>
            <a:chOff x="2133599" y="4028641"/>
            <a:chExt cx="2708132" cy="779318"/>
          </a:xfrm>
        </p:grpSpPr>
        <p:sp>
          <p:nvSpPr>
            <p:cNvPr id="115" name="任意多边形 114"/>
            <p:cNvSpPr/>
            <p:nvPr/>
          </p:nvSpPr>
          <p:spPr>
            <a:xfrm>
              <a:off x="2133599" y="4028641"/>
              <a:ext cx="2708132" cy="779318"/>
            </a:xfrm>
            <a:custGeom>
              <a:gdLst>
                <a:gd fmla="*/ 313459 w 2708132" name="connsiteX0"/>
                <a:gd fmla="*/ 0 h 779318" name="connsiteY0"/>
                <a:gd fmla="*/ 342467 w 2708132" name="connsiteX1"/>
                <a:gd fmla="*/ 3635 h 779318" name="connsiteY1"/>
                <a:gd fmla="*/ 342467 w 2708132" name="connsiteX2"/>
                <a:gd fmla="*/ 0 h 779318" name="connsiteY2"/>
                <a:gd fmla="*/ 2365664 w 2708132" name="connsiteX3"/>
                <a:gd fmla="*/ 0 h 779318" name="connsiteY3"/>
                <a:gd fmla="*/ 2365664 w 2708132" name="connsiteX4"/>
                <a:gd fmla="*/ 3635 h 779318" name="connsiteY4"/>
                <a:gd fmla="*/ 2394673 w 2708132" name="connsiteX5"/>
                <a:gd fmla="*/ 0 h 779318" name="connsiteY5"/>
                <a:gd fmla="*/ 2708132 w 2708132" name="connsiteX6"/>
                <a:gd fmla="*/ 389659 h 779318" name="connsiteY6"/>
                <a:gd fmla="*/ 2394673 w 2708132" name="connsiteX7"/>
                <a:gd fmla="*/ 779318 h 779318" name="connsiteY7"/>
                <a:gd fmla="*/ 2365664 w 2708132" name="connsiteX8"/>
                <a:gd fmla="*/ 775683 h 779318" name="connsiteY8"/>
                <a:gd fmla="*/ 2365664 w 2708132" name="connsiteX9"/>
                <a:gd fmla="*/ 779318 h 779318" name="connsiteY9"/>
                <a:gd fmla="*/ 342467 w 2708132" name="connsiteX10"/>
                <a:gd fmla="*/ 779318 h 779318" name="connsiteY10"/>
                <a:gd fmla="*/ 342467 w 2708132" name="connsiteX11"/>
                <a:gd fmla="*/ 775683 h 779318" name="connsiteY11"/>
                <a:gd fmla="*/ 313459 w 2708132" name="connsiteX12"/>
                <a:gd fmla="*/ 779318 h 779318" name="connsiteY12"/>
                <a:gd fmla="*/ 0 w 2708132" name="connsiteX13"/>
                <a:gd fmla="*/ 389659 h 779318" name="connsiteY13"/>
                <a:gd fmla="*/ 313459 w 2708132" name="connsiteX14"/>
                <a:gd fmla="*/ 0 h 779318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79318" w="2708132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162607" y="4080595"/>
              <a:ext cx="2650116" cy="675411"/>
            </a:xfrm>
            <a:custGeom>
              <a:gdLst>
                <a:gd fmla="*/ 268866 w 2650116" name="connsiteX0"/>
                <a:gd fmla="*/ 0 h 675411" name="connsiteY0"/>
                <a:gd fmla="*/ 2336657 w 2650116" name="connsiteX1"/>
                <a:gd fmla="*/ 0 h 675411" name="connsiteY1"/>
                <a:gd fmla="*/ 2336657 w 2650116" name="connsiteX2"/>
                <a:gd fmla="*/ 3473 h 675411" name="connsiteY2"/>
                <a:gd fmla="*/ 2365665 w 2650116" name="connsiteX3"/>
                <a:gd fmla="*/ 1 h 675411" name="connsiteY3"/>
                <a:gd fmla="*/ 2650116 w 2650116" name="connsiteX4"/>
                <a:gd fmla="*/ 337706 h 675411" name="connsiteY4"/>
                <a:gd fmla="*/ 2365665 w 2650116" name="connsiteX5"/>
                <a:gd fmla="*/ 675411 h 675411" name="connsiteY5"/>
                <a:gd fmla="*/ 2336657 w 2650116" name="connsiteX6"/>
                <a:gd fmla="*/ 671940 h 675411" name="connsiteY6"/>
                <a:gd fmla="*/ 2336657 w 2650116" name="connsiteX7"/>
                <a:gd fmla="*/ 675409 h 675411" name="connsiteY7"/>
                <a:gd fmla="*/ 284468 w 2650116" name="connsiteX8"/>
                <a:gd fmla="*/ 675409 h 675411" name="connsiteY8"/>
                <a:gd fmla="*/ 284451 w 2650116" name="connsiteX9"/>
                <a:gd fmla="*/ 675411 h 675411" name="connsiteY9"/>
                <a:gd fmla="*/ 284434 w 2650116" name="connsiteX10"/>
                <a:gd fmla="*/ 675409 h 675411" name="connsiteY10"/>
                <a:gd fmla="*/ 268866 w 2650116" name="connsiteX11"/>
                <a:gd fmla="*/ 675409 h 675411" name="connsiteY11"/>
                <a:gd fmla="*/ 268866 w 2650116" name="connsiteX12"/>
                <a:gd fmla="*/ 673546 h 675411" name="connsiteY12"/>
                <a:gd fmla="*/ 227124 w 2650116" name="connsiteX13"/>
                <a:gd fmla="*/ 668550 h 675411" name="connsiteY13"/>
                <a:gd fmla="*/ 0 w 2650116" name="connsiteX14"/>
                <a:gd fmla="*/ 337706 h 675411" name="connsiteY14"/>
                <a:gd fmla="*/ 227124 w 2650116" name="connsiteX15"/>
                <a:gd fmla="*/ 6862 h 675411" name="connsiteY15"/>
                <a:gd fmla="*/ 268866 w 2650116" name="connsiteX16"/>
                <a:gd fmla="*/ 1866 h 675411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675411" w="2650116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0682" y="3897931"/>
            <a:ext cx="3993576" cy="779318"/>
            <a:chOff x="2078615" y="1943100"/>
            <a:chExt cx="3993576" cy="779318"/>
          </a:xfrm>
        </p:grpSpPr>
        <p:sp>
          <p:nvSpPr>
            <p:cNvPr id="120" name="任意多边形 119"/>
            <p:cNvSpPr/>
            <p:nvPr/>
          </p:nvSpPr>
          <p:spPr>
            <a:xfrm>
              <a:off x="2078615" y="1943100"/>
              <a:ext cx="3993576" cy="779318"/>
            </a:xfrm>
            <a:custGeom>
              <a:gdLst>
                <a:gd fmla="*/ 313459 w 3993576" name="connsiteX0"/>
                <a:gd fmla="*/ 0 h 779318" name="connsiteY0"/>
                <a:gd fmla="*/ 342467 w 3993576" name="connsiteX1"/>
                <a:gd fmla="*/ 3635 h 779318" name="connsiteY1"/>
                <a:gd fmla="*/ 342467 w 3993576" name="connsiteX2"/>
                <a:gd fmla="*/ 0 h 779318" name="connsiteY2"/>
                <a:gd fmla="*/ 3680117 w 3993576" name="connsiteX3"/>
                <a:gd fmla="*/ 0 h 779318" name="connsiteY3"/>
                <a:gd fmla="*/ 3680835 w 3993576" name="connsiteX4"/>
                <a:gd fmla="*/ 0 h 779318" name="connsiteY4"/>
                <a:gd fmla="*/ 3680835 w 3993576" name="connsiteX5"/>
                <a:gd fmla="*/ 90 h 779318" name="connsiteY5"/>
                <a:gd fmla="*/ 3743290 w 3993576" name="connsiteX6"/>
                <a:gd fmla="*/ 7917 h 779318" name="connsiteY6"/>
                <a:gd fmla="*/ 3993576 w 3993576" name="connsiteX7"/>
                <a:gd fmla="*/ 389659 h 779318" name="connsiteY7"/>
                <a:gd fmla="*/ 3743290 w 3993576" name="connsiteX8"/>
                <a:gd fmla="*/ 771402 h 779318" name="connsiteY8"/>
                <a:gd fmla="*/ 3680835 w 3993576" name="connsiteX9"/>
                <a:gd fmla="*/ 779228 h 779318" name="connsiteY9"/>
                <a:gd fmla="*/ 3680835 w 3993576" name="connsiteX10"/>
                <a:gd fmla="*/ 779318 h 779318" name="connsiteY10"/>
                <a:gd fmla="*/ 3680117 w 3993576" name="connsiteX11"/>
                <a:gd fmla="*/ 779318 h 779318" name="connsiteY11"/>
                <a:gd fmla="*/ 342467 w 3993576" name="connsiteX12"/>
                <a:gd fmla="*/ 779318 h 779318" name="connsiteY12"/>
                <a:gd fmla="*/ 342467 w 3993576" name="connsiteX13"/>
                <a:gd fmla="*/ 775683 h 779318" name="connsiteY13"/>
                <a:gd fmla="*/ 313459 w 3993576" name="connsiteX14"/>
                <a:gd fmla="*/ 779318 h 779318" name="connsiteY14"/>
                <a:gd fmla="*/ 0 w 3993576" name="connsiteX15"/>
                <a:gd fmla="*/ 389659 h 779318" name="connsiteY15"/>
                <a:gd fmla="*/ 313459 w 3993576" name="connsiteX16"/>
                <a:gd fmla="*/ 0 h 77931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779318" w="3993575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2107622" y="1995054"/>
              <a:ext cx="3935560" cy="675411"/>
            </a:xfrm>
            <a:custGeom>
              <a:gdLst>
                <a:gd fmla="*/ 268867 w 3935560" name="connsiteX0"/>
                <a:gd fmla="*/ 0 h 675411" name="connsiteY0"/>
                <a:gd fmla="*/ 3653273 w 3935560" name="connsiteX1"/>
                <a:gd fmla="*/ 0 h 675411" name="connsiteY1"/>
                <a:gd fmla="*/ 3653273 w 3935560" name="connsiteX2"/>
                <a:gd fmla="*/ 260 h 675411" name="connsiteY2"/>
                <a:gd fmla="*/ 3708436 w 3935560" name="connsiteX3"/>
                <a:gd fmla="*/ 6862 h 675411" name="connsiteY3"/>
                <a:gd fmla="*/ 3935560 w 3935560" name="connsiteX4"/>
                <a:gd fmla="*/ 337706 h 675411" name="connsiteY4"/>
                <a:gd fmla="*/ 3708436 w 3935560" name="connsiteX5"/>
                <a:gd fmla="*/ 668550 h 675411" name="connsiteY5"/>
                <a:gd fmla="*/ 3653273 w 3935560" name="connsiteX6"/>
                <a:gd fmla="*/ 675152 h 675411" name="connsiteY6"/>
                <a:gd fmla="*/ 3653273 w 3935560" name="connsiteX7"/>
                <a:gd fmla="*/ 675409 h 675411" name="connsiteY7"/>
                <a:gd fmla="*/ 3651126 w 3935560" name="connsiteX8"/>
                <a:gd fmla="*/ 675409 h 675411" name="connsiteY8"/>
                <a:gd fmla="*/ 3651109 w 3935560" name="connsiteX9"/>
                <a:gd fmla="*/ 675411 h 675411" name="connsiteY9"/>
                <a:gd fmla="*/ 3651093 w 3935560" name="connsiteX10"/>
                <a:gd fmla="*/ 675409 h 675411" name="connsiteY10"/>
                <a:gd fmla="*/ 284468 w 3935560" name="connsiteX11"/>
                <a:gd fmla="*/ 675409 h 675411" name="connsiteY11"/>
                <a:gd fmla="*/ 284451 w 3935560" name="connsiteX12"/>
                <a:gd fmla="*/ 675411 h 675411" name="connsiteY12"/>
                <a:gd fmla="*/ 284435 w 3935560" name="connsiteX13"/>
                <a:gd fmla="*/ 675409 h 675411" name="connsiteY13"/>
                <a:gd fmla="*/ 268867 w 3935560" name="connsiteX14"/>
                <a:gd fmla="*/ 675409 h 675411" name="connsiteY14"/>
                <a:gd fmla="*/ 268867 w 3935560" name="connsiteX15"/>
                <a:gd fmla="*/ 673546 h 675411" name="connsiteY15"/>
                <a:gd fmla="*/ 227124 w 3935560" name="connsiteX16"/>
                <a:gd fmla="*/ 668550 h 675411" name="connsiteY16"/>
                <a:gd fmla="*/ 0 w 3935560" name="connsiteX17"/>
                <a:gd fmla="*/ 337706 h 675411" name="connsiteY17"/>
                <a:gd fmla="*/ 227124 w 3935560" name="connsiteX18"/>
                <a:gd fmla="*/ 6862 h 675411" name="connsiteY18"/>
                <a:gd fmla="*/ 268867 w 3935560" name="connsiteX19"/>
                <a:gd fmla="*/ 1866 h 67541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675411" w="3935560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824930" y="2509638"/>
            <a:ext cx="2708132" cy="779318"/>
            <a:chOff x="2133599" y="4028641"/>
            <a:chExt cx="2708132" cy="779318"/>
          </a:xfrm>
        </p:grpSpPr>
        <p:sp>
          <p:nvSpPr>
            <p:cNvPr id="125" name="任意多边形 124"/>
            <p:cNvSpPr/>
            <p:nvPr/>
          </p:nvSpPr>
          <p:spPr>
            <a:xfrm>
              <a:off x="2133599" y="4028641"/>
              <a:ext cx="2708132" cy="779318"/>
            </a:xfrm>
            <a:custGeom>
              <a:gdLst>
                <a:gd fmla="*/ 313459 w 2708132" name="connsiteX0"/>
                <a:gd fmla="*/ 0 h 779318" name="connsiteY0"/>
                <a:gd fmla="*/ 342467 w 2708132" name="connsiteX1"/>
                <a:gd fmla="*/ 3635 h 779318" name="connsiteY1"/>
                <a:gd fmla="*/ 342467 w 2708132" name="connsiteX2"/>
                <a:gd fmla="*/ 0 h 779318" name="connsiteY2"/>
                <a:gd fmla="*/ 2365664 w 2708132" name="connsiteX3"/>
                <a:gd fmla="*/ 0 h 779318" name="connsiteY3"/>
                <a:gd fmla="*/ 2365664 w 2708132" name="connsiteX4"/>
                <a:gd fmla="*/ 3635 h 779318" name="connsiteY4"/>
                <a:gd fmla="*/ 2394673 w 2708132" name="connsiteX5"/>
                <a:gd fmla="*/ 0 h 779318" name="connsiteY5"/>
                <a:gd fmla="*/ 2708132 w 2708132" name="connsiteX6"/>
                <a:gd fmla="*/ 389659 h 779318" name="connsiteY6"/>
                <a:gd fmla="*/ 2394673 w 2708132" name="connsiteX7"/>
                <a:gd fmla="*/ 779318 h 779318" name="connsiteY7"/>
                <a:gd fmla="*/ 2365664 w 2708132" name="connsiteX8"/>
                <a:gd fmla="*/ 775683 h 779318" name="connsiteY8"/>
                <a:gd fmla="*/ 2365664 w 2708132" name="connsiteX9"/>
                <a:gd fmla="*/ 779318 h 779318" name="connsiteY9"/>
                <a:gd fmla="*/ 342467 w 2708132" name="connsiteX10"/>
                <a:gd fmla="*/ 779318 h 779318" name="connsiteY10"/>
                <a:gd fmla="*/ 342467 w 2708132" name="connsiteX11"/>
                <a:gd fmla="*/ 775683 h 779318" name="connsiteY11"/>
                <a:gd fmla="*/ 313459 w 2708132" name="connsiteX12"/>
                <a:gd fmla="*/ 779318 h 779318" name="connsiteY12"/>
                <a:gd fmla="*/ 0 w 2708132" name="connsiteX13"/>
                <a:gd fmla="*/ 389659 h 779318" name="connsiteY13"/>
                <a:gd fmla="*/ 313459 w 2708132" name="connsiteX14"/>
                <a:gd fmla="*/ 0 h 779318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79318" w="2708132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2162607" y="4080595"/>
              <a:ext cx="2650116" cy="675411"/>
            </a:xfrm>
            <a:custGeom>
              <a:gdLst>
                <a:gd fmla="*/ 268866 w 2650116" name="connsiteX0"/>
                <a:gd fmla="*/ 0 h 675411" name="connsiteY0"/>
                <a:gd fmla="*/ 2336657 w 2650116" name="connsiteX1"/>
                <a:gd fmla="*/ 0 h 675411" name="connsiteY1"/>
                <a:gd fmla="*/ 2336657 w 2650116" name="connsiteX2"/>
                <a:gd fmla="*/ 3473 h 675411" name="connsiteY2"/>
                <a:gd fmla="*/ 2365665 w 2650116" name="connsiteX3"/>
                <a:gd fmla="*/ 1 h 675411" name="connsiteY3"/>
                <a:gd fmla="*/ 2650116 w 2650116" name="connsiteX4"/>
                <a:gd fmla="*/ 337706 h 675411" name="connsiteY4"/>
                <a:gd fmla="*/ 2365665 w 2650116" name="connsiteX5"/>
                <a:gd fmla="*/ 675411 h 675411" name="connsiteY5"/>
                <a:gd fmla="*/ 2336657 w 2650116" name="connsiteX6"/>
                <a:gd fmla="*/ 671940 h 675411" name="connsiteY6"/>
                <a:gd fmla="*/ 2336657 w 2650116" name="connsiteX7"/>
                <a:gd fmla="*/ 675409 h 675411" name="connsiteY7"/>
                <a:gd fmla="*/ 284468 w 2650116" name="connsiteX8"/>
                <a:gd fmla="*/ 675409 h 675411" name="connsiteY8"/>
                <a:gd fmla="*/ 284451 w 2650116" name="connsiteX9"/>
                <a:gd fmla="*/ 675411 h 675411" name="connsiteY9"/>
                <a:gd fmla="*/ 284434 w 2650116" name="connsiteX10"/>
                <a:gd fmla="*/ 675409 h 675411" name="connsiteY10"/>
                <a:gd fmla="*/ 268866 w 2650116" name="connsiteX11"/>
                <a:gd fmla="*/ 675409 h 675411" name="connsiteY11"/>
                <a:gd fmla="*/ 268866 w 2650116" name="connsiteX12"/>
                <a:gd fmla="*/ 673546 h 675411" name="connsiteY12"/>
                <a:gd fmla="*/ 227124 w 2650116" name="connsiteX13"/>
                <a:gd fmla="*/ 668550 h 675411" name="connsiteY13"/>
                <a:gd fmla="*/ 0 w 2650116" name="connsiteX14"/>
                <a:gd fmla="*/ 337706 h 675411" name="connsiteY14"/>
                <a:gd fmla="*/ 227124 w 2650116" name="connsiteX15"/>
                <a:gd fmla="*/ 6862 h 675411" name="connsiteY15"/>
                <a:gd fmla="*/ 268866 w 2650116" name="connsiteX16"/>
                <a:gd fmla="*/ 1866 h 675411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675411" w="2650116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230682" y="2493690"/>
            <a:ext cx="3993576" cy="779318"/>
            <a:chOff x="2078615" y="1943100"/>
            <a:chExt cx="3993576" cy="779318"/>
          </a:xfrm>
        </p:grpSpPr>
        <p:sp>
          <p:nvSpPr>
            <p:cNvPr id="130" name="任意多边形 129"/>
            <p:cNvSpPr/>
            <p:nvPr/>
          </p:nvSpPr>
          <p:spPr>
            <a:xfrm>
              <a:off x="2078615" y="1943100"/>
              <a:ext cx="3993576" cy="779318"/>
            </a:xfrm>
            <a:custGeom>
              <a:gdLst>
                <a:gd fmla="*/ 313459 w 3993576" name="connsiteX0"/>
                <a:gd fmla="*/ 0 h 779318" name="connsiteY0"/>
                <a:gd fmla="*/ 342467 w 3993576" name="connsiteX1"/>
                <a:gd fmla="*/ 3635 h 779318" name="connsiteY1"/>
                <a:gd fmla="*/ 342467 w 3993576" name="connsiteX2"/>
                <a:gd fmla="*/ 0 h 779318" name="connsiteY2"/>
                <a:gd fmla="*/ 3680117 w 3993576" name="connsiteX3"/>
                <a:gd fmla="*/ 0 h 779318" name="connsiteY3"/>
                <a:gd fmla="*/ 3680835 w 3993576" name="connsiteX4"/>
                <a:gd fmla="*/ 0 h 779318" name="connsiteY4"/>
                <a:gd fmla="*/ 3680835 w 3993576" name="connsiteX5"/>
                <a:gd fmla="*/ 90 h 779318" name="connsiteY5"/>
                <a:gd fmla="*/ 3743290 w 3993576" name="connsiteX6"/>
                <a:gd fmla="*/ 7917 h 779318" name="connsiteY6"/>
                <a:gd fmla="*/ 3993576 w 3993576" name="connsiteX7"/>
                <a:gd fmla="*/ 389659 h 779318" name="connsiteY7"/>
                <a:gd fmla="*/ 3743290 w 3993576" name="connsiteX8"/>
                <a:gd fmla="*/ 771402 h 779318" name="connsiteY8"/>
                <a:gd fmla="*/ 3680835 w 3993576" name="connsiteX9"/>
                <a:gd fmla="*/ 779228 h 779318" name="connsiteY9"/>
                <a:gd fmla="*/ 3680835 w 3993576" name="connsiteX10"/>
                <a:gd fmla="*/ 779318 h 779318" name="connsiteY10"/>
                <a:gd fmla="*/ 3680117 w 3993576" name="connsiteX11"/>
                <a:gd fmla="*/ 779318 h 779318" name="connsiteY11"/>
                <a:gd fmla="*/ 342467 w 3993576" name="connsiteX12"/>
                <a:gd fmla="*/ 779318 h 779318" name="connsiteY12"/>
                <a:gd fmla="*/ 342467 w 3993576" name="connsiteX13"/>
                <a:gd fmla="*/ 775683 h 779318" name="connsiteY13"/>
                <a:gd fmla="*/ 313459 w 3993576" name="connsiteX14"/>
                <a:gd fmla="*/ 779318 h 779318" name="connsiteY14"/>
                <a:gd fmla="*/ 0 w 3993576" name="connsiteX15"/>
                <a:gd fmla="*/ 389659 h 779318" name="connsiteY15"/>
                <a:gd fmla="*/ 313459 w 3993576" name="connsiteX16"/>
                <a:gd fmla="*/ 0 h 77931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779318" w="3993575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107622" y="1995054"/>
              <a:ext cx="3935560" cy="675411"/>
            </a:xfrm>
            <a:custGeom>
              <a:gdLst>
                <a:gd fmla="*/ 268867 w 3935560" name="connsiteX0"/>
                <a:gd fmla="*/ 0 h 675411" name="connsiteY0"/>
                <a:gd fmla="*/ 3653273 w 3935560" name="connsiteX1"/>
                <a:gd fmla="*/ 0 h 675411" name="connsiteY1"/>
                <a:gd fmla="*/ 3653273 w 3935560" name="connsiteX2"/>
                <a:gd fmla="*/ 260 h 675411" name="connsiteY2"/>
                <a:gd fmla="*/ 3708436 w 3935560" name="connsiteX3"/>
                <a:gd fmla="*/ 6862 h 675411" name="connsiteY3"/>
                <a:gd fmla="*/ 3935560 w 3935560" name="connsiteX4"/>
                <a:gd fmla="*/ 337706 h 675411" name="connsiteY4"/>
                <a:gd fmla="*/ 3708436 w 3935560" name="connsiteX5"/>
                <a:gd fmla="*/ 668550 h 675411" name="connsiteY5"/>
                <a:gd fmla="*/ 3653273 w 3935560" name="connsiteX6"/>
                <a:gd fmla="*/ 675152 h 675411" name="connsiteY6"/>
                <a:gd fmla="*/ 3653273 w 3935560" name="connsiteX7"/>
                <a:gd fmla="*/ 675409 h 675411" name="connsiteY7"/>
                <a:gd fmla="*/ 3651126 w 3935560" name="connsiteX8"/>
                <a:gd fmla="*/ 675409 h 675411" name="connsiteY8"/>
                <a:gd fmla="*/ 3651109 w 3935560" name="connsiteX9"/>
                <a:gd fmla="*/ 675411 h 675411" name="connsiteY9"/>
                <a:gd fmla="*/ 3651093 w 3935560" name="connsiteX10"/>
                <a:gd fmla="*/ 675409 h 675411" name="connsiteY10"/>
                <a:gd fmla="*/ 284468 w 3935560" name="connsiteX11"/>
                <a:gd fmla="*/ 675409 h 675411" name="connsiteY11"/>
                <a:gd fmla="*/ 284451 w 3935560" name="connsiteX12"/>
                <a:gd fmla="*/ 675411 h 675411" name="connsiteY12"/>
                <a:gd fmla="*/ 284435 w 3935560" name="connsiteX13"/>
                <a:gd fmla="*/ 675409 h 675411" name="connsiteY13"/>
                <a:gd fmla="*/ 268867 w 3935560" name="connsiteX14"/>
                <a:gd fmla="*/ 675409 h 675411" name="connsiteY14"/>
                <a:gd fmla="*/ 268867 w 3935560" name="connsiteX15"/>
                <a:gd fmla="*/ 673546 h 675411" name="connsiteY15"/>
                <a:gd fmla="*/ 227124 w 3935560" name="connsiteX16"/>
                <a:gd fmla="*/ 668550 h 675411" name="connsiteY16"/>
                <a:gd fmla="*/ 0 w 3935560" name="connsiteX17"/>
                <a:gd fmla="*/ 337706 h 675411" name="connsiteY17"/>
                <a:gd fmla="*/ 227124 w 3935560" name="connsiteX18"/>
                <a:gd fmla="*/ 6862 h 675411" name="connsiteY18"/>
                <a:gd fmla="*/ 268867 w 3935560" name="connsiteX19"/>
                <a:gd fmla="*/ 1866 h 67541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675411" w="3935560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2" name="文本框 32"/>
          <p:cNvSpPr txBox="1"/>
          <p:nvPr/>
        </p:nvSpPr>
        <p:spPr>
          <a:xfrm>
            <a:off x="1951032" y="2646106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 sz="2800">
                <a:solidFill>
                  <a:srgbClr val="0066CC"/>
                </a:solidFill>
                <a:effectLst/>
              </a:rPr>
              <a:t>存在问题</a:t>
            </a:r>
          </a:p>
        </p:txBody>
      </p:sp>
      <p:sp>
        <p:nvSpPr>
          <p:cNvPr id="134" name="文本框 32"/>
          <p:cNvSpPr txBox="1"/>
          <p:nvPr/>
        </p:nvSpPr>
        <p:spPr>
          <a:xfrm>
            <a:off x="1951032" y="4053946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 sz="2800">
                <a:solidFill>
                  <a:srgbClr val="0066CC"/>
                </a:solidFill>
                <a:effectLst/>
              </a:rPr>
              <a:t>提出建议</a:t>
            </a:r>
          </a:p>
        </p:txBody>
      </p:sp>
      <p:sp>
        <p:nvSpPr>
          <p:cNvPr id="135" name="文本框 32"/>
          <p:cNvSpPr txBox="1"/>
          <p:nvPr/>
        </p:nvSpPr>
        <p:spPr>
          <a:xfrm>
            <a:off x="6113832" y="2646106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800">
                <a:solidFill>
                  <a:srgbClr val="0066CC"/>
                </a:solidFill>
              </a:rPr>
              <a:t>如何解决</a:t>
            </a:r>
          </a:p>
        </p:txBody>
      </p:sp>
      <p:sp>
        <p:nvSpPr>
          <p:cNvPr id="136" name="文本框 32"/>
          <p:cNvSpPr txBox="1"/>
          <p:nvPr/>
        </p:nvSpPr>
        <p:spPr>
          <a:xfrm>
            <a:off x="6164280" y="4053946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800">
                <a:solidFill>
                  <a:srgbClr val="0066CC"/>
                </a:solidFill>
              </a:rPr>
              <a:t>采纳办法</a:t>
            </a:r>
          </a:p>
        </p:txBody>
      </p:sp>
      <p:grpSp>
        <p:nvGrpSpPr>
          <p:cNvPr id="137" name="组合 136"/>
          <p:cNvGrpSpPr/>
          <p:nvPr/>
        </p:nvGrpSpPr>
        <p:grpSpPr>
          <a:xfrm>
            <a:off x="8877759" y="4053945"/>
            <a:ext cx="2620431" cy="965334"/>
            <a:chOff x="8641357" y="2133650"/>
            <a:chExt cx="2620431" cy="965334"/>
          </a:xfrm>
        </p:grpSpPr>
        <p:sp>
          <p:nvSpPr>
            <p:cNvPr id="138" name="TextBox 137"/>
            <p:cNvSpPr txBox="1"/>
            <p:nvPr/>
          </p:nvSpPr>
          <p:spPr>
            <a:xfrm>
              <a:off x="8785373" y="2493691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84482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2"/>
      <p:bldP grpId="0" spid="134"/>
      <p:bldP grpId="0" spid="135"/>
      <p:bldP grpId="0" spid="13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8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solution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解决的方法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8" name="直接连接符 47"/>
          <p:cNvCxnSpPr>
            <a:stCxn id="59" idx="3"/>
          </p:cNvCxnSpPr>
          <p:nvPr/>
        </p:nvCxnSpPr>
        <p:spPr>
          <a:xfrm flipH="1">
            <a:off x="4364705" y="3073343"/>
            <a:ext cx="1589207" cy="12747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589386" y="1817862"/>
            <a:ext cx="1620000" cy="1620000"/>
            <a:chOff x="5252836" y="1817862"/>
            <a:chExt cx="1620000" cy="1620000"/>
          </a:xfrm>
          <a:solidFill>
            <a:srgbClr val="3399FF"/>
          </a:solidFill>
        </p:grpSpPr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432836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6418127" y="2115326"/>
            <a:ext cx="2527652" cy="1008000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51"/>
          <p:cNvSpPr txBox="1"/>
          <p:nvPr/>
        </p:nvSpPr>
        <p:spPr>
          <a:xfrm>
            <a:off x="6843486" y="2326943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895386" y="2131267"/>
            <a:ext cx="1008000" cy="1008000"/>
            <a:chOff x="5558836" y="2123862"/>
            <a:chExt cx="1008000" cy="1008000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58836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文本框 29"/>
            <p:cNvSpPr txBox="1">
              <a:spLocks noChangeArrowheads="1"/>
            </p:cNvSpPr>
            <p:nvPr/>
          </p:nvSpPr>
          <p:spPr bwMode="auto">
            <a:xfrm>
              <a:off x="5672947" y="2289860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02</a:t>
              </a:r>
            </a:p>
          </p:txBody>
        </p:sp>
      </p:grpSp>
      <p:cxnSp>
        <p:nvCxnSpPr>
          <p:cNvPr id="41" name="直接连接符 40"/>
          <p:cNvCxnSpPr>
            <a:stCxn id="58" idx="2"/>
            <a:endCxn id="53" idx="2"/>
          </p:cNvCxnSpPr>
          <p:nvPr/>
        </p:nvCxnSpPr>
        <p:spPr>
          <a:xfrm flipH="1" flipV="1">
            <a:off x="4844215" y="2623594"/>
            <a:ext cx="745175" cy="4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561083" y="1817862"/>
            <a:ext cx="1620000" cy="1620000"/>
            <a:chOff x="1224533" y="1817862"/>
            <a:chExt cx="1620000" cy="1620000"/>
          </a:xfrm>
          <a:solidFill>
            <a:srgbClr val="3399FF"/>
          </a:solidFill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404533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316560" y="2123863"/>
            <a:ext cx="2527652" cy="999464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文本框 44"/>
          <p:cNvSpPr txBox="1"/>
          <p:nvPr/>
        </p:nvSpPr>
        <p:spPr>
          <a:xfrm>
            <a:off x="2815181" y="2326943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67083" y="2115326"/>
            <a:ext cx="1008000" cy="1008000"/>
            <a:chOff x="1530533" y="2123862"/>
            <a:chExt cx="1008000" cy="1008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530533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1674159" y="2289860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45259" y="4042042"/>
            <a:ext cx="1620000" cy="1620000"/>
            <a:chOff x="2808709" y="4042042"/>
            <a:chExt cx="1620000" cy="1620000"/>
          </a:xfrm>
          <a:solidFill>
            <a:schemeClr val="bg1"/>
          </a:solidFill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8709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00736" y="4348042"/>
            <a:ext cx="2527652" cy="1008000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16"/>
          <p:cNvSpPr txBox="1"/>
          <p:nvPr/>
        </p:nvSpPr>
        <p:spPr>
          <a:xfrm>
            <a:off x="4399357" y="4551123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451259" y="4339506"/>
            <a:ext cx="1008000" cy="1008000"/>
            <a:chOff x="3114709" y="4348042"/>
            <a:chExt cx="1008000" cy="1008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14709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文本框 29"/>
            <p:cNvSpPr txBox="1">
              <a:spLocks noChangeArrowheads="1"/>
            </p:cNvSpPr>
            <p:nvPr/>
          </p:nvSpPr>
          <p:spPr bwMode="auto">
            <a:xfrm>
              <a:off x="3244565" y="4522108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03</a:t>
              </a: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6399388" y="4843509"/>
            <a:ext cx="954177" cy="32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173562" y="4042042"/>
            <a:ext cx="1620000" cy="1620000"/>
            <a:chOff x="6837012" y="4042042"/>
            <a:chExt cx="1620000" cy="1620000"/>
          </a:xfrm>
          <a:solidFill>
            <a:schemeClr val="bg1"/>
          </a:solidFill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017012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8002303" y="4348042"/>
            <a:ext cx="2527652" cy="1008000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文本框 37"/>
          <p:cNvSpPr txBox="1"/>
          <p:nvPr/>
        </p:nvSpPr>
        <p:spPr>
          <a:xfrm>
            <a:off x="8427661" y="4551123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  <a:p>
            <a:r>
              <a:rPr altLang="en-US" lang="zh-CN" sz="16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点击添加标题文字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479562" y="4372051"/>
            <a:ext cx="1008000" cy="1008000"/>
            <a:chOff x="7143012" y="4348042"/>
            <a:chExt cx="1008000" cy="1008000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143012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29"/>
            <p:cNvSpPr txBox="1">
              <a:spLocks noChangeArrowheads="1"/>
            </p:cNvSpPr>
            <p:nvPr/>
          </p:nvSpPr>
          <p:spPr bwMode="auto">
            <a:xfrm>
              <a:off x="7257122" y="4522108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eaLnBrk="0" hangingPunct="0" indent="-285750" marL="74295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04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8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8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0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9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3"/>
      <p:bldP grpId="0" spid="53"/>
      <p:bldP grpId="0" spid="56"/>
      <p:bldP grpId="0" spid="39"/>
      <p:bldP grpId="0" spid="42"/>
      <p:bldP grpId="0" spid="46"/>
      <p:bldP grpId="0" spid="4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8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deficiencies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存在的不足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Freeform 148"/>
          <p:cNvSpPr>
            <a:spLocks noChangeAspect="1"/>
          </p:cNvSpPr>
          <p:nvPr/>
        </p:nvSpPr>
        <p:spPr bwMode="auto">
          <a:xfrm>
            <a:off x="9246320" y="4196854"/>
            <a:ext cx="733585" cy="576000"/>
          </a:xfrm>
          <a:custGeom>
            <a:gdLst>
              <a:gd fmla="*/ 7 w 135" name="T0"/>
              <a:gd fmla="*/ 99 h 106" name="T1"/>
              <a:gd fmla="*/ 135 w 135" name="T2"/>
              <a:gd fmla="*/ 99 h 106" name="T3"/>
              <a:gd fmla="*/ 135 w 135" name="T4"/>
              <a:gd fmla="*/ 106 h 106" name="T5"/>
              <a:gd fmla="*/ 7 w 135" name="T6"/>
              <a:gd fmla="*/ 106 h 106" name="T7"/>
              <a:gd fmla="*/ 0 w 135" name="T8"/>
              <a:gd fmla="*/ 106 h 106" name="T9"/>
              <a:gd fmla="*/ 0 w 135" name="T10"/>
              <a:gd fmla="*/ 99 h 106" name="T11"/>
              <a:gd fmla="*/ 0 w 135" name="T12"/>
              <a:gd fmla="*/ 0 h 106" name="T13"/>
              <a:gd fmla="*/ 7 w 135" name="T14"/>
              <a:gd fmla="*/ 0 h 106" name="T15"/>
              <a:gd fmla="*/ 7 w 135" name="T16"/>
              <a:gd fmla="*/ 56 h 106" name="T17"/>
              <a:gd fmla="*/ 22 w 135" name="T18"/>
              <a:gd fmla="*/ 47 h 106" name="T19"/>
              <a:gd fmla="*/ 26 w 135" name="T20"/>
              <a:gd fmla="*/ 42 h 106" name="T21"/>
              <a:gd fmla="*/ 31 w 135" name="T22"/>
              <a:gd fmla="*/ 49 h 106" name="T23"/>
              <a:gd fmla="*/ 33 w 135" name="T24"/>
              <a:gd fmla="*/ 54 h 106" name="T25"/>
              <a:gd fmla="*/ 38 w 135" name="T26"/>
              <a:gd fmla="*/ 49 h 106" name="T27"/>
              <a:gd fmla="*/ 45 w 135" name="T28"/>
              <a:gd fmla="*/ 44 h 106" name="T29"/>
              <a:gd fmla="*/ 50 w 135" name="T30"/>
              <a:gd fmla="*/ 52 h 106" name="T31"/>
              <a:gd fmla="*/ 52 w 135" name="T32"/>
              <a:gd fmla="*/ 56 h 106" name="T33"/>
              <a:gd fmla="*/ 64 w 135" name="T34"/>
              <a:gd fmla="*/ 49 h 106" name="T35"/>
              <a:gd fmla="*/ 69 w 135" name="T36"/>
              <a:gd fmla="*/ 47 h 106" name="T37"/>
              <a:gd fmla="*/ 71 w 135" name="T38"/>
              <a:gd fmla="*/ 49 h 106" name="T39"/>
              <a:gd fmla="*/ 83 w 135" name="T40"/>
              <a:gd fmla="*/ 33 h 106" name="T41"/>
              <a:gd fmla="*/ 88 w 135" name="T42"/>
              <a:gd fmla="*/ 26 h 106" name="T43"/>
              <a:gd fmla="*/ 93 w 135" name="T44"/>
              <a:gd fmla="*/ 30 h 106" name="T45"/>
              <a:gd fmla="*/ 95 w 135" name="T46"/>
              <a:gd fmla="*/ 33 h 106" name="T47"/>
              <a:gd fmla="*/ 102 w 135" name="T48"/>
              <a:gd fmla="*/ 23 h 106" name="T49"/>
              <a:gd fmla="*/ 95 w 135" name="T50"/>
              <a:gd fmla="*/ 16 h 106" name="T51"/>
              <a:gd fmla="*/ 111 w 135" name="T52"/>
              <a:gd fmla="*/ 9 h 106" name="T53"/>
              <a:gd fmla="*/ 128 w 135" name="T54"/>
              <a:gd fmla="*/ 2 h 106" name="T55"/>
              <a:gd fmla="*/ 126 w 135" name="T56"/>
              <a:gd fmla="*/ 21 h 106" name="T57"/>
              <a:gd fmla="*/ 123 w 135" name="T58"/>
              <a:gd fmla="*/ 40 h 106" name="T59"/>
              <a:gd fmla="*/ 114 w 135" name="T60"/>
              <a:gd fmla="*/ 33 h 106" name="T61"/>
              <a:gd fmla="*/ 104 w 135" name="T62"/>
              <a:gd fmla="*/ 47 h 106" name="T63"/>
              <a:gd fmla="*/ 100 w 135" name="T64"/>
              <a:gd fmla="*/ 54 h 106" name="T65"/>
              <a:gd fmla="*/ 93 w 135" name="T66"/>
              <a:gd fmla="*/ 49 h 106" name="T67"/>
              <a:gd fmla="*/ 90 w 135" name="T68"/>
              <a:gd fmla="*/ 47 h 106" name="T69"/>
              <a:gd fmla="*/ 78 w 135" name="T70"/>
              <a:gd fmla="*/ 63 h 106" name="T71"/>
              <a:gd fmla="*/ 76 w 135" name="T72"/>
              <a:gd fmla="*/ 71 h 106" name="T73"/>
              <a:gd fmla="*/ 69 w 135" name="T74"/>
              <a:gd fmla="*/ 66 h 106" name="T75"/>
              <a:gd fmla="*/ 67 w 135" name="T76"/>
              <a:gd fmla="*/ 66 h 106" name="T77"/>
              <a:gd fmla="*/ 52 w 135" name="T78"/>
              <a:gd fmla="*/ 73 h 106" name="T79"/>
              <a:gd fmla="*/ 45 w 135" name="T80"/>
              <a:gd fmla="*/ 75 h 106" name="T81"/>
              <a:gd fmla="*/ 43 w 135" name="T82"/>
              <a:gd fmla="*/ 71 h 106" name="T83"/>
              <a:gd fmla="*/ 40 w 135" name="T84"/>
              <a:gd fmla="*/ 66 h 106" name="T85"/>
              <a:gd fmla="*/ 38 w 135" name="T86"/>
              <a:gd fmla="*/ 71 h 106" name="T87"/>
              <a:gd fmla="*/ 31 w 135" name="T88"/>
              <a:gd fmla="*/ 75 h 106" name="T89"/>
              <a:gd fmla="*/ 26 w 135" name="T90"/>
              <a:gd fmla="*/ 68 h 106" name="T91"/>
              <a:gd fmla="*/ 24 w 135" name="T92"/>
              <a:gd fmla="*/ 63 h 106" name="T93"/>
              <a:gd fmla="*/ 7 w 135" name="T94"/>
              <a:gd fmla="*/ 75 h 106" name="T95"/>
              <a:gd fmla="*/ 7 w 135" name="T96"/>
              <a:gd fmla="*/ 99 h 10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05" w="135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36" name="组合 135"/>
          <p:cNvGrpSpPr/>
          <p:nvPr/>
        </p:nvGrpSpPr>
        <p:grpSpPr>
          <a:xfrm>
            <a:off x="1440961" y="1701601"/>
            <a:ext cx="1686034" cy="987618"/>
            <a:chOff x="8641357" y="2133650"/>
            <a:chExt cx="1686034" cy="987618"/>
          </a:xfrm>
        </p:grpSpPr>
        <p:sp>
          <p:nvSpPr>
            <p:cNvPr id="137" name="TextBox 136"/>
            <p:cNvSpPr txBox="1"/>
            <p:nvPr/>
          </p:nvSpPr>
          <p:spPr>
            <a:xfrm>
              <a:off x="8697503" y="2515973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849116" y="5106471"/>
            <a:ext cx="1686034" cy="987618"/>
            <a:chOff x="8641357" y="2133650"/>
            <a:chExt cx="1686034" cy="987618"/>
          </a:xfrm>
        </p:grpSpPr>
        <p:sp>
          <p:nvSpPr>
            <p:cNvPr id="145" name="TextBox 144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714181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236089" y="4907551"/>
            <a:ext cx="1686034" cy="987618"/>
            <a:chOff x="8641357" y="2133650"/>
            <a:chExt cx="1686034" cy="987618"/>
          </a:xfrm>
        </p:grpSpPr>
        <p:sp>
          <p:nvSpPr>
            <p:cNvPr id="149" name="TextBox 148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714182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cxnSp>
        <p:nvCxnSpPr>
          <p:cNvPr id="156" name="直接连接符 155"/>
          <p:cNvCxnSpPr/>
          <p:nvPr/>
        </p:nvCxnSpPr>
        <p:spPr>
          <a:xfrm flipH="1">
            <a:off x="5990390" y="2571243"/>
            <a:ext cx="1473725" cy="8350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727253" y="4040242"/>
            <a:ext cx="1172325" cy="5618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4691868" y="4040246"/>
            <a:ext cx="829656" cy="10519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16" idx="6"/>
          </p:cNvCxnSpPr>
          <p:nvPr/>
        </p:nvCxnSpPr>
        <p:spPr>
          <a:xfrm flipH="1">
            <a:off x="4288365" y="3736880"/>
            <a:ext cx="91007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8575624" y="1661050"/>
            <a:ext cx="488729" cy="504000"/>
            <a:chOff x="9405938" y="2763838"/>
            <a:chExt cx="1219201" cy="1257301"/>
          </a:xfrm>
          <a:solidFill>
            <a:schemeClr val="bg1">
              <a:lumMod val="75000"/>
            </a:schemeClr>
          </a:solidFill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20" name="组合 24"/>
          <p:cNvGrpSpPr/>
          <p:nvPr/>
        </p:nvGrpSpPr>
        <p:grpSpPr>
          <a:xfrm>
            <a:off x="7248974" y="1680120"/>
            <a:ext cx="1301209" cy="1302265"/>
            <a:chOff x="2848131" y="1860029"/>
            <a:chExt cx="3807502" cy="3807502"/>
          </a:xfrm>
        </p:grpSpPr>
        <p:sp>
          <p:nvSpPr>
            <p:cNvPr id="121" name="椭圆 12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34" name="文本框 29"/>
          <p:cNvSpPr txBox="1">
            <a:spLocks noChangeArrowheads="1"/>
          </p:cNvSpPr>
          <p:nvPr/>
        </p:nvSpPr>
        <p:spPr bwMode="auto">
          <a:xfrm>
            <a:off x="7435074" y="1890282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04</a:t>
            </a:r>
          </a:p>
        </p:txBody>
      </p:sp>
      <p:grpSp>
        <p:nvGrpSpPr>
          <p:cNvPr id="152" name="组合 151"/>
          <p:cNvGrpSpPr/>
          <p:nvPr/>
        </p:nvGrpSpPr>
        <p:grpSpPr>
          <a:xfrm>
            <a:off x="8684303" y="2205658"/>
            <a:ext cx="1686034" cy="987618"/>
            <a:chOff x="8641357" y="2133650"/>
            <a:chExt cx="1686034" cy="987618"/>
          </a:xfrm>
        </p:grpSpPr>
        <p:sp>
          <p:nvSpPr>
            <p:cNvPr id="153" name="TextBox 152"/>
            <p:cNvSpPr txBox="1"/>
            <p:nvPr/>
          </p:nvSpPr>
          <p:spPr>
            <a:xfrm>
              <a:off x="8697502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23" name="组合 24"/>
          <p:cNvGrpSpPr/>
          <p:nvPr/>
        </p:nvGrpSpPr>
        <p:grpSpPr>
          <a:xfrm>
            <a:off x="7464115" y="3992030"/>
            <a:ext cx="1686167" cy="1687535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35" name="文本框 29"/>
          <p:cNvSpPr txBox="1">
            <a:spLocks noChangeArrowheads="1"/>
          </p:cNvSpPr>
          <p:nvPr/>
        </p:nvSpPr>
        <p:spPr bwMode="auto">
          <a:xfrm>
            <a:off x="7842694" y="4423236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05</a:t>
            </a:r>
          </a:p>
        </p:txBody>
      </p:sp>
      <p:grpSp>
        <p:nvGrpSpPr>
          <p:cNvPr id="117" name="组合 24"/>
          <p:cNvGrpSpPr/>
          <p:nvPr/>
        </p:nvGrpSpPr>
        <p:grpSpPr>
          <a:xfrm>
            <a:off x="3793335" y="4654897"/>
            <a:ext cx="1366081" cy="1367189"/>
            <a:chOff x="2848131" y="1860029"/>
            <a:chExt cx="3807502" cy="3807502"/>
          </a:xfrm>
        </p:grpSpPr>
        <p:sp>
          <p:nvSpPr>
            <p:cNvPr id="118" name="椭圆 11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33" name="文本框 29"/>
          <p:cNvSpPr txBox="1">
            <a:spLocks noChangeArrowheads="1"/>
          </p:cNvSpPr>
          <p:nvPr/>
        </p:nvSpPr>
        <p:spPr bwMode="auto">
          <a:xfrm>
            <a:off x="3984569" y="4957862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03</a:t>
            </a:r>
          </a:p>
        </p:txBody>
      </p:sp>
      <p:sp>
        <p:nvSpPr>
          <p:cNvPr id="110" name="Freeform 13"/>
          <p:cNvSpPr>
            <a:spLocks noChangeAspect="1" noEditPoints="1"/>
          </p:cNvSpPr>
          <p:nvPr/>
        </p:nvSpPr>
        <p:spPr bwMode="auto">
          <a:xfrm>
            <a:off x="1058078" y="5163532"/>
            <a:ext cx="558310" cy="504000"/>
          </a:xfrm>
          <a:custGeom>
            <a:gdLst>
              <a:gd fmla="*/ 52 w 106" name="T0"/>
              <a:gd fmla="*/ 61 h 95" name="T1"/>
              <a:gd fmla="*/ 37 w 106" name="T2"/>
              <a:gd fmla="*/ 72 h 95" name="T3"/>
              <a:gd fmla="*/ 37 w 106" name="T4"/>
              <a:gd fmla="*/ 56 h 95" name="T5"/>
              <a:gd fmla="*/ 20 w 106" name="T6"/>
              <a:gd fmla="*/ 31 h 95" name="T7"/>
              <a:gd fmla="*/ 0 w 106" name="T8"/>
              <a:gd fmla="*/ 55 h 95" name="T9"/>
              <a:gd fmla="*/ 40 w 106" name="T10"/>
              <a:gd fmla="*/ 82 h 95" name="T11"/>
              <a:gd fmla="*/ 53 w 106" name="T12"/>
              <a:gd fmla="*/ 81 h 95" name="T13"/>
              <a:gd fmla="*/ 67 w 106" name="T14"/>
              <a:gd fmla="*/ 95 h 95" name="T15"/>
              <a:gd fmla="*/ 63 w 106" name="T16"/>
              <a:gd fmla="*/ 78 h 95" name="T17"/>
              <a:gd fmla="*/ 80 w 106" name="T18"/>
              <a:gd fmla="*/ 60 h 95" name="T19"/>
              <a:gd fmla="*/ 64 w 106" name="T20"/>
              <a:gd fmla="*/ 62 h 95" name="T21"/>
              <a:gd fmla="*/ 52 w 106" name="T22"/>
              <a:gd fmla="*/ 61 h 95" name="T23"/>
              <a:gd fmla="*/ 66 w 106" name="T24"/>
              <a:gd fmla="*/ 0 h 95" name="T25"/>
              <a:gd fmla="*/ 26 w 106" name="T26"/>
              <a:gd fmla="*/ 27 h 95" name="T27"/>
              <a:gd fmla="*/ 43 w 106" name="T28"/>
              <a:gd fmla="*/ 50 h 95" name="T29"/>
              <a:gd fmla="*/ 43 w 106" name="T30"/>
              <a:gd fmla="*/ 61 h 95" name="T31"/>
              <a:gd fmla="*/ 54 w 106" name="T32"/>
              <a:gd fmla="*/ 53 h 95" name="T33"/>
              <a:gd fmla="*/ 66 w 106" name="T34"/>
              <a:gd fmla="*/ 55 h 95" name="T35"/>
              <a:gd fmla="*/ 106 w 106" name="T36"/>
              <a:gd fmla="*/ 27 h 95" name="T37"/>
              <a:gd fmla="*/ 66 w 106" name="T38"/>
              <a:gd fmla="*/ 0 h 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5" w="10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14" name="组合 24"/>
          <p:cNvGrpSpPr/>
          <p:nvPr/>
        </p:nvGrpSpPr>
        <p:grpSpPr>
          <a:xfrm>
            <a:off x="2720013" y="2925014"/>
            <a:ext cx="1606127" cy="1607430"/>
            <a:chOff x="2848131" y="1860029"/>
            <a:chExt cx="3807502" cy="3807502"/>
          </a:xfrm>
        </p:grpSpPr>
        <p:sp>
          <p:nvSpPr>
            <p:cNvPr id="115" name="椭圆 11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32" name="文本框 29"/>
          <p:cNvSpPr txBox="1">
            <a:spLocks noChangeArrowheads="1"/>
          </p:cNvSpPr>
          <p:nvPr/>
        </p:nvSpPr>
        <p:spPr bwMode="auto">
          <a:xfrm>
            <a:off x="3058573" y="3299806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02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983391" y="3243069"/>
            <a:ext cx="1686034" cy="987618"/>
            <a:chOff x="8641357" y="2133650"/>
            <a:chExt cx="1686034" cy="987618"/>
          </a:xfrm>
        </p:grpSpPr>
        <p:sp>
          <p:nvSpPr>
            <p:cNvPr id="141" name="TextBox 140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cxnSp>
        <p:nvCxnSpPr>
          <p:cNvPr id="71" name="直接连接符 70"/>
          <p:cNvCxnSpPr/>
          <p:nvPr/>
        </p:nvCxnSpPr>
        <p:spPr>
          <a:xfrm flipH="1" flipV="1">
            <a:off x="4449071" y="2321172"/>
            <a:ext cx="749373" cy="750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691872" y="2259241"/>
            <a:ext cx="2518237" cy="2520280"/>
            <a:chOff x="4355318" y="2259241"/>
            <a:chExt cx="2518237" cy="2520280"/>
          </a:xfrm>
        </p:grpSpPr>
        <p:grpSp>
          <p:nvGrpSpPr>
            <p:cNvPr id="48" name="组合 24"/>
            <p:cNvGrpSpPr/>
            <p:nvPr/>
          </p:nvGrpSpPr>
          <p:grpSpPr>
            <a:xfrm>
              <a:off x="4355318" y="2259241"/>
              <a:ext cx="2518237" cy="2520280"/>
              <a:chOff x="2848131" y="1860029"/>
              <a:chExt cx="3807502" cy="380750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68995" y="2486719"/>
              <a:ext cx="2090882" cy="209088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267867" y="2949548"/>
            <a:ext cx="140415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zh-CN" sz="3600"/>
              <a:t>不足</a:t>
            </a:r>
          </a:p>
          <a:p>
            <a:r>
              <a:rPr altLang="zh-CN" lang="zh-CN" sz="3600"/>
              <a:t>之处</a:t>
            </a:r>
          </a:p>
        </p:txBody>
      </p:sp>
      <p:grpSp>
        <p:nvGrpSpPr>
          <p:cNvPr id="111" name="组合 24"/>
          <p:cNvGrpSpPr/>
          <p:nvPr/>
        </p:nvGrpSpPr>
        <p:grpSpPr>
          <a:xfrm>
            <a:off x="3393048" y="1125538"/>
            <a:ext cx="1624423" cy="1625740"/>
            <a:chOff x="2848131" y="1860029"/>
            <a:chExt cx="3807502" cy="3807502"/>
          </a:xfrm>
        </p:grpSpPr>
        <p:sp>
          <p:nvSpPr>
            <p:cNvPr id="112" name="椭圆 1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28" name="文本框 29"/>
          <p:cNvSpPr txBox="1">
            <a:spLocks noChangeArrowheads="1"/>
          </p:cNvSpPr>
          <p:nvPr/>
        </p:nvSpPr>
        <p:spPr bwMode="auto">
          <a:xfrm>
            <a:off x="3746447" y="1485579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50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6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9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0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grpId="0" spid="134"/>
      <p:bldP grpId="0" spid="135"/>
      <p:bldP grpId="0" spid="133"/>
      <p:bldP grpId="0" spid="110"/>
      <p:bldP grpId="0" spid="132"/>
      <p:bldP grpId="0" spid="127"/>
      <p:bldP grpId="0" spid="12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7632848" cy="646331"/>
            <a:chOff x="360437" y="189434"/>
            <a:chExt cx="7632848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274622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4963" y="333450"/>
              <a:ext cx="22883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Opinions and solutions to shortage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504056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解决不足的意见和方案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圆角矩形 92"/>
          <p:cNvSpPr/>
          <p:nvPr/>
        </p:nvSpPr>
        <p:spPr>
          <a:xfrm>
            <a:off x="1243815" y="1824972"/>
            <a:ext cx="2105269" cy="268808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圆角矩形 94"/>
          <p:cNvSpPr/>
          <p:nvPr/>
        </p:nvSpPr>
        <p:spPr>
          <a:xfrm>
            <a:off x="3717824" y="2853730"/>
            <a:ext cx="2108282" cy="269193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圆角矩形 95"/>
          <p:cNvSpPr/>
          <p:nvPr/>
        </p:nvSpPr>
        <p:spPr>
          <a:xfrm>
            <a:off x="6199228" y="1824969"/>
            <a:ext cx="2157269" cy="275447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椭圆 96"/>
          <p:cNvSpPr/>
          <p:nvPr/>
        </p:nvSpPr>
        <p:spPr>
          <a:xfrm>
            <a:off x="1129038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320055" y="513250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840334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728504" y="2853730"/>
            <a:ext cx="2121612" cy="270895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椭圆 103"/>
          <p:cNvSpPr/>
          <p:nvPr/>
        </p:nvSpPr>
        <p:spPr>
          <a:xfrm>
            <a:off x="8360615" y="514952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675250" y="2514183"/>
            <a:ext cx="1686034" cy="987618"/>
            <a:chOff x="8641357" y="2133650"/>
            <a:chExt cx="1686034" cy="987618"/>
          </a:xfrm>
        </p:grpSpPr>
        <p:sp>
          <p:nvSpPr>
            <p:cNvPr id="186" name="TextBox 185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sp>
        <p:nvSpPr>
          <p:cNvPr id="189" name="文本框 29"/>
          <p:cNvSpPr txBox="1">
            <a:spLocks noChangeArrowheads="1"/>
          </p:cNvSpPr>
          <p:nvPr/>
        </p:nvSpPr>
        <p:spPr bwMode="auto">
          <a:xfrm>
            <a:off x="1265053" y="1500092"/>
            <a:ext cx="54006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40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</p:txBody>
      </p:sp>
      <p:sp>
        <p:nvSpPr>
          <p:cNvPr id="190" name="文本框 29"/>
          <p:cNvSpPr txBox="1">
            <a:spLocks noChangeArrowheads="1"/>
          </p:cNvSpPr>
          <p:nvPr/>
        </p:nvSpPr>
        <p:spPr bwMode="auto">
          <a:xfrm>
            <a:off x="3472959" y="5117429"/>
            <a:ext cx="50196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B</a:t>
            </a:r>
          </a:p>
        </p:txBody>
      </p:sp>
      <p:sp>
        <p:nvSpPr>
          <p:cNvPr id="191" name="文本框 29"/>
          <p:cNvSpPr txBox="1">
            <a:spLocks noChangeArrowheads="1"/>
          </p:cNvSpPr>
          <p:nvPr/>
        </p:nvSpPr>
        <p:spPr bwMode="auto">
          <a:xfrm>
            <a:off x="5976654" y="1511129"/>
            <a:ext cx="52260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C</a:t>
            </a:r>
          </a:p>
        </p:txBody>
      </p:sp>
      <p:sp>
        <p:nvSpPr>
          <p:cNvPr id="192" name="文本框 29"/>
          <p:cNvSpPr txBox="1">
            <a:spLocks noChangeArrowheads="1"/>
          </p:cNvSpPr>
          <p:nvPr/>
        </p:nvSpPr>
        <p:spPr bwMode="auto">
          <a:xfrm>
            <a:off x="8476229" y="5147575"/>
            <a:ext cx="570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D</a:t>
            </a:r>
          </a:p>
        </p:txBody>
      </p:sp>
      <p:grpSp>
        <p:nvGrpSpPr>
          <p:cNvPr id="193" name="组合 192"/>
          <p:cNvGrpSpPr/>
          <p:nvPr/>
        </p:nvGrpSpPr>
        <p:grpSpPr>
          <a:xfrm>
            <a:off x="3980326" y="3392894"/>
            <a:ext cx="1686034" cy="987618"/>
            <a:chOff x="8641357" y="2133650"/>
            <a:chExt cx="1686034" cy="987618"/>
          </a:xfrm>
        </p:grpSpPr>
        <p:sp>
          <p:nvSpPr>
            <p:cNvPr id="194" name="TextBox 193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9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14181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573346" y="2493689"/>
            <a:ext cx="1686034" cy="987618"/>
            <a:chOff x="8641357" y="2133650"/>
            <a:chExt cx="1686034" cy="987618"/>
          </a:xfrm>
        </p:grpSpPr>
        <p:sp>
          <p:nvSpPr>
            <p:cNvPr id="198" name="TextBox 197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9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9045520" y="3495049"/>
            <a:ext cx="1686034" cy="987618"/>
            <a:chOff x="8641357" y="2133650"/>
            <a:chExt cx="1686034" cy="987618"/>
          </a:xfrm>
        </p:grpSpPr>
        <p:sp>
          <p:nvSpPr>
            <p:cNvPr id="202" name="TextBox 201"/>
            <p:cNvSpPr txBox="1"/>
            <p:nvPr/>
          </p:nvSpPr>
          <p:spPr>
            <a:xfrm>
              <a:off x="8697502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20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2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45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6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93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3"/>
      <p:bldP grpId="0" spid="95"/>
      <p:bldP grpId="0" spid="96"/>
      <p:bldP grpId="0" spid="97"/>
      <p:bldP grpId="0" spid="98"/>
      <p:bldP grpId="0" spid="99"/>
      <p:bldP grpId="0" spid="103"/>
      <p:bldP grpId="0" spid="104"/>
      <p:bldP grpId="0" spid="189"/>
      <p:bldP grpId="0" spid="190"/>
      <p:bldP grpId="0" spid="191"/>
      <p:bldP grpId="0" spid="192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ym charset="0" panose="020b0604020202020204" pitchFamily="34"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18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明年工作计划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3961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b="1" lang="zh-CN" sz="2000">
                <a:solidFill>
                  <a:srgbClr val="0070C0"/>
                </a:solidFill>
                <a:latin charset="0" panose="020b0302020202020204" pitchFamily="34" typeface="ITC Avant Garde Std XLt"/>
                <a:ea charset="-122" panose="02000000000000000000" pitchFamily="2" typeface="方正正黑简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lang="zh-CN" sz="5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1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altLang="en-US" lang="zh-CN" sz="180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697828"/>
          </a:xfrm>
          <a:prstGeom prst="rect">
            <a:avLst/>
          </a:prstGeom>
          <a:noFill/>
        </p:spPr>
        <p:txBody>
          <a:bodyPr bIns="44114" lIns="88228" rIns="88228" rtlCol="0" tIns="44114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0070C0"/>
                </a:solidFill>
                <a:latin charset="0" panose="020b0602020202020204" pitchFamily="34" typeface="ITC Avant Garde Std Md"/>
              </a:rPr>
              <a:t>PART 05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矩形 48"/>
          <p:cNvSpPr/>
          <p:nvPr/>
        </p:nvSpPr>
        <p:spPr>
          <a:xfrm>
            <a:off x="336554" y="477469"/>
            <a:ext cx="11522075" cy="5976665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5" name="直接连接符 104"/>
          <p:cNvCxnSpPr/>
          <p:nvPr/>
        </p:nvCxnSpPr>
        <p:spPr>
          <a:xfrm flipH="1">
            <a:off x="5287776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>
            <a:off x="8454180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 flipV="1">
            <a:off x="3908760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flipV="1">
            <a:off x="6950808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-507309" y="3392482"/>
            <a:ext cx="12653568" cy="7"/>
            <a:chOff x="-843859" y="3392481"/>
            <a:chExt cx="12653568" cy="7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-843859" y="3392488"/>
              <a:ext cx="4416069" cy="0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586299" y="3392488"/>
              <a:ext cx="2223410" cy="0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7973251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6136045" y="3392488"/>
              <a:ext cx="1967069" cy="0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99553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3572210" y="3392481"/>
              <a:ext cx="1379016" cy="7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196800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椭圆 113"/>
          <p:cNvSpPr/>
          <p:nvPr/>
        </p:nvSpPr>
        <p:spPr>
          <a:xfrm>
            <a:off x="985015" y="2524808"/>
            <a:ext cx="1963322" cy="19633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116" name="组合 115"/>
          <p:cNvGrpSpPr/>
          <p:nvPr/>
        </p:nvGrpSpPr>
        <p:grpSpPr>
          <a:xfrm>
            <a:off x="3507712" y="1905151"/>
            <a:ext cx="802098" cy="802096"/>
            <a:chOff x="7414667" y="3750265"/>
            <a:chExt cx="871129" cy="871129"/>
          </a:xfrm>
        </p:grpSpPr>
        <p:sp>
          <p:nvSpPr>
            <p:cNvPr id="117" name="椭圆 116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18" name="文本框 20"/>
            <p:cNvSpPr txBox="1"/>
            <p:nvPr/>
          </p:nvSpPr>
          <p:spPr>
            <a:xfrm>
              <a:off x="7468848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549756" y="1905151"/>
            <a:ext cx="802098" cy="802096"/>
            <a:chOff x="7414667" y="3750264"/>
            <a:chExt cx="871129" cy="871129"/>
          </a:xfrm>
        </p:grpSpPr>
        <p:sp>
          <p:nvSpPr>
            <p:cNvPr id="120" name="椭圆 119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21" name="文本框 23"/>
            <p:cNvSpPr txBox="1"/>
            <p:nvPr/>
          </p:nvSpPr>
          <p:spPr>
            <a:xfrm>
              <a:off x="7451425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/>
                <a:t>03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38617" y="4087083"/>
            <a:ext cx="802098" cy="802096"/>
            <a:chOff x="7414667" y="3750264"/>
            <a:chExt cx="871129" cy="871129"/>
          </a:xfrm>
        </p:grpSpPr>
        <p:sp>
          <p:nvSpPr>
            <p:cNvPr id="123" name="椭圆 122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24" name="文本框 29"/>
            <p:cNvSpPr txBox="1"/>
            <p:nvPr/>
          </p:nvSpPr>
          <p:spPr>
            <a:xfrm>
              <a:off x="7451423" y="381846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/>
                <a:t>04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886728" y="4087082"/>
            <a:ext cx="802098" cy="802096"/>
            <a:chOff x="7414667" y="3750264"/>
            <a:chExt cx="871129" cy="871129"/>
          </a:xfrm>
        </p:grpSpPr>
        <p:sp>
          <p:nvSpPr>
            <p:cNvPr id="126" name="椭圆 125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27" name="文本框 32"/>
            <p:cNvSpPr txBox="1"/>
            <p:nvPr/>
          </p:nvSpPr>
          <p:spPr>
            <a:xfrm>
              <a:off x="7451426" y="3820352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/>
                <a:t>02</a:t>
              </a:r>
            </a:p>
          </p:txBody>
        </p:sp>
      </p:grpSp>
      <p:cxnSp>
        <p:nvCxnSpPr>
          <p:cNvPr id="140" name="直接连接符 139"/>
          <p:cNvCxnSpPr/>
          <p:nvPr/>
        </p:nvCxnSpPr>
        <p:spPr>
          <a:xfrm flipH="1" flipV="1">
            <a:off x="9897369" y="2203493"/>
            <a:ext cx="16642" cy="1144193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73247" y="1907622"/>
            <a:ext cx="802098" cy="802095"/>
            <a:chOff x="9136697" y="1907619"/>
            <a:chExt cx="802098" cy="802095"/>
          </a:xfrm>
        </p:grpSpPr>
        <p:sp>
          <p:nvSpPr>
            <p:cNvPr id="136" name="椭圆 135"/>
            <p:cNvSpPr/>
            <p:nvPr/>
          </p:nvSpPr>
          <p:spPr>
            <a:xfrm>
              <a:off x="9136697" y="1907619"/>
              <a:ext cx="802098" cy="8020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37" name="文本框 29"/>
            <p:cNvSpPr txBox="1"/>
            <p:nvPr/>
          </p:nvSpPr>
          <p:spPr>
            <a:xfrm>
              <a:off x="9174287" y="1991375"/>
              <a:ext cx="73015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/>
                <a:t>05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3071" y="2956858"/>
            <a:ext cx="1787217" cy="1161421"/>
            <a:chOff x="736517" y="2781721"/>
            <a:chExt cx="1787217" cy="1161421"/>
          </a:xfrm>
        </p:grpSpPr>
        <p:sp>
          <p:nvSpPr>
            <p:cNvPr id="115" name="文本框 5"/>
            <p:cNvSpPr txBox="1"/>
            <p:nvPr/>
          </p:nvSpPr>
          <p:spPr>
            <a:xfrm>
              <a:off x="736517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54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  <p:sp>
          <p:nvSpPr>
            <p:cNvPr id="141" name="矩形 140"/>
            <p:cNvSpPr/>
            <p:nvPr/>
          </p:nvSpPr>
          <p:spPr>
            <a:xfrm>
              <a:off x="936501" y="3573810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zh-CN" lang="en-US" sz="1800">
                  <a:solidFill>
                    <a:srgbClr val="0066CC"/>
                  </a:solidFill>
                </a:rPr>
                <a:t>CONTENTS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69199" y="837509"/>
            <a:ext cx="2424885" cy="677689"/>
            <a:chOff x="2232645" y="1023913"/>
            <a:chExt cx="2424885" cy="677689"/>
          </a:xfrm>
        </p:grpSpPr>
        <p:sp>
          <p:nvSpPr>
            <p:cNvPr id="128" name="文本框 33"/>
            <p:cNvSpPr txBox="1"/>
            <p:nvPr/>
          </p:nvSpPr>
          <p:spPr>
            <a:xfrm>
              <a:off x="2232645" y="1023913"/>
              <a:ext cx="242488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年度工作概述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0677" y="1447686"/>
              <a:ext cx="201622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endParaRPr altLang="en-US" b="1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37351" y="5013970"/>
            <a:ext cx="2696969" cy="656936"/>
            <a:chOff x="3600797" y="5013970"/>
            <a:chExt cx="2696969" cy="656936"/>
          </a:xfrm>
        </p:grpSpPr>
        <p:sp>
          <p:nvSpPr>
            <p:cNvPr id="129" name="文本框 34"/>
            <p:cNvSpPr txBox="1"/>
            <p:nvPr/>
          </p:nvSpPr>
          <p:spPr>
            <a:xfrm>
              <a:off x="3600796" y="5013970"/>
              <a:ext cx="2696969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工作完成情况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15568" y="5416990"/>
              <a:ext cx="2430231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9515" y="837506"/>
            <a:ext cx="3144592" cy="657498"/>
            <a:chOff x="5112965" y="837506"/>
            <a:chExt cx="3144592" cy="657498"/>
          </a:xfrm>
        </p:grpSpPr>
        <p:sp>
          <p:nvSpPr>
            <p:cNvPr id="144" name="文本框 33"/>
            <p:cNvSpPr txBox="1"/>
            <p:nvPr/>
          </p:nvSpPr>
          <p:spPr>
            <a:xfrm>
              <a:off x="5112966" y="837506"/>
              <a:ext cx="314459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项目成果展示</a:t>
              </a:r>
            </a:p>
          </p:txBody>
        </p:sp>
        <p:sp>
          <p:nvSpPr>
            <p:cNvPr id="145" name="文本框 33"/>
            <p:cNvSpPr txBox="1"/>
            <p:nvPr/>
          </p:nvSpPr>
          <p:spPr>
            <a:xfrm>
              <a:off x="5575010" y="1241088"/>
              <a:ext cx="2388199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4106" y="5013971"/>
            <a:ext cx="2875957" cy="663174"/>
            <a:chOff x="6687552" y="5013970"/>
            <a:chExt cx="2875957" cy="663175"/>
          </a:xfrm>
        </p:grpSpPr>
        <p:sp>
          <p:nvSpPr>
            <p:cNvPr id="146" name="文本框 33"/>
            <p:cNvSpPr txBox="1"/>
            <p:nvPr/>
          </p:nvSpPr>
          <p:spPr>
            <a:xfrm>
              <a:off x="6687554" y="5013969"/>
              <a:ext cx="2875957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工作中的不足</a:t>
              </a:r>
            </a:p>
          </p:txBody>
        </p:sp>
        <p:sp>
          <p:nvSpPr>
            <p:cNvPr id="147" name="文本框 33"/>
            <p:cNvSpPr txBox="1"/>
            <p:nvPr/>
          </p:nvSpPr>
          <p:spPr>
            <a:xfrm>
              <a:off x="6971222" y="5423229"/>
              <a:ext cx="242451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29835" y="837510"/>
            <a:ext cx="3144592" cy="656981"/>
            <a:chOff x="7993285" y="1053530"/>
            <a:chExt cx="3144592" cy="656981"/>
          </a:xfrm>
        </p:grpSpPr>
        <p:sp>
          <p:nvSpPr>
            <p:cNvPr id="148" name="文本框 33"/>
            <p:cNvSpPr txBox="1"/>
            <p:nvPr/>
          </p:nvSpPr>
          <p:spPr>
            <a:xfrm>
              <a:off x="7993285" y="1053530"/>
              <a:ext cx="314459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明年工作计划</a:t>
              </a:r>
            </a:p>
          </p:txBody>
        </p:sp>
        <p:sp>
          <p:nvSpPr>
            <p:cNvPr id="149" name="文本框 33"/>
            <p:cNvSpPr txBox="1"/>
            <p:nvPr/>
          </p:nvSpPr>
          <p:spPr>
            <a:xfrm>
              <a:off x="8521101" y="1456595"/>
              <a:ext cx="2136480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9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4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7399182" cy="646331"/>
            <a:chOff x="360438" y="189434"/>
            <a:chExt cx="739918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04095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298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In 20XX work plan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75252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70C0"/>
                  </a:solidFill>
                </a:rPr>
                <a:t>20XX年工作计划概述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782" y="1616343"/>
            <a:ext cx="6038853" cy="440574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4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4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57830" y="4293890"/>
            <a:ext cx="2620431" cy="1109350"/>
            <a:chOff x="8641357" y="2133650"/>
            <a:chExt cx="2620431" cy="1109350"/>
          </a:xfrm>
        </p:grpSpPr>
        <p:sp>
          <p:nvSpPr>
            <p:cNvPr id="47" name="TextBox 46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484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6247054" cy="646331"/>
            <a:chOff x="360438" y="189434"/>
            <a:chExt cx="624705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annual sales target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70755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年度销售目标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1" name="组合 60"/>
          <p:cNvGrpSpPr/>
          <p:nvPr/>
        </p:nvGrpSpPr>
        <p:grpSpPr>
          <a:xfrm>
            <a:off x="1963281" y="4435805"/>
            <a:ext cx="1686034" cy="987618"/>
            <a:chOff x="8641357" y="2133650"/>
            <a:chExt cx="1686034" cy="987618"/>
          </a:xfrm>
        </p:grpSpPr>
        <p:sp>
          <p:nvSpPr>
            <p:cNvPr id="62" name="TextBox 61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14181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42569" y="1949838"/>
            <a:ext cx="1686034" cy="987618"/>
            <a:chOff x="8641357" y="2133650"/>
            <a:chExt cx="1686034" cy="987618"/>
          </a:xfrm>
        </p:grpSpPr>
        <p:sp>
          <p:nvSpPr>
            <p:cNvPr id="66" name="TextBox 65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71430" y="1895980"/>
            <a:ext cx="1686034" cy="987618"/>
            <a:chOff x="8641357" y="2133650"/>
            <a:chExt cx="1686034" cy="987618"/>
          </a:xfrm>
        </p:grpSpPr>
        <p:sp>
          <p:nvSpPr>
            <p:cNvPr id="74" name="TextBox 73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cxnSp>
        <p:nvCxnSpPr>
          <p:cNvPr id="77" name="直接连接符 76"/>
          <p:cNvCxnSpPr/>
          <p:nvPr/>
        </p:nvCxnSpPr>
        <p:spPr>
          <a:xfrm flipH="1" flipV="1">
            <a:off x="3384587" y="3671245"/>
            <a:ext cx="1019960" cy="2863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5449077" y="3528967"/>
            <a:ext cx="900848" cy="2854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701449" y="3528970"/>
            <a:ext cx="642806" cy="2608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77711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944428" y="2822768"/>
            <a:ext cx="1719686" cy="934673"/>
            <a:chOff x="1607877" y="2822764"/>
            <a:chExt cx="1719686" cy="934673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第1季度</a:t>
              </a: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5"/>
              <a:ext cx="115212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schemeClr val="bg1">
                      <a:lumMod val="65000"/>
                    </a:schemeClr>
                  </a:solidFill>
                </a:rPr>
                <a:t>1-3月</a:t>
              </a:r>
            </a:p>
          </p:txBody>
        </p:sp>
      </p:grpSp>
      <p:sp>
        <p:nvSpPr>
          <p:cNvPr id="21" name="六边形 20"/>
          <p:cNvSpPr/>
          <p:nvPr/>
        </p:nvSpPr>
        <p:spPr>
          <a:xfrm>
            <a:off x="3834402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008918" y="3671249"/>
            <a:ext cx="1719686" cy="934673"/>
            <a:chOff x="3672367" y="3671245"/>
            <a:chExt cx="1719686" cy="934673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7" y="3671245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第2季度</a:t>
              </a: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schemeClr val="bg1">
                      <a:lumMod val="65000"/>
                    </a:schemeClr>
                  </a:solidFill>
                </a:rPr>
                <a:t>4-6月</a:t>
              </a:r>
            </a:p>
          </p:txBody>
        </p:sp>
      </p:grpSp>
      <p:sp>
        <p:nvSpPr>
          <p:cNvPr id="22" name="六边形 21"/>
          <p:cNvSpPr/>
          <p:nvPr/>
        </p:nvSpPr>
        <p:spPr>
          <a:xfrm>
            <a:off x="591959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6094670" y="2840520"/>
            <a:ext cx="1719686" cy="934673"/>
            <a:chOff x="5758119" y="2840516"/>
            <a:chExt cx="1719686" cy="934673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第3季度</a:t>
              </a: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0" y="3282746"/>
              <a:ext cx="115212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schemeClr val="bg1">
                      <a:lumMod val="65000"/>
                    </a:schemeClr>
                  </a:solidFill>
                </a:rPr>
                <a:t>7-9月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31438" y="4530407"/>
            <a:ext cx="1686034" cy="987618"/>
            <a:chOff x="8641357" y="2133650"/>
            <a:chExt cx="1686034" cy="987618"/>
          </a:xfrm>
        </p:grpSpPr>
        <p:sp>
          <p:nvSpPr>
            <p:cNvPr id="70" name="TextBox 69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sp>
        <p:nvSpPr>
          <p:cNvPr id="24" name="六边形 23"/>
          <p:cNvSpPr/>
          <p:nvPr/>
        </p:nvSpPr>
        <p:spPr>
          <a:xfrm>
            <a:off x="7999458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8194326" y="3711377"/>
            <a:ext cx="1719686" cy="934673"/>
            <a:chOff x="7857775" y="3711373"/>
            <a:chExt cx="1719686" cy="934673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第4季度</a:t>
              </a: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8" y="4153603"/>
              <a:ext cx="1576400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schemeClr val="bg1">
                      <a:lumMod val="65000"/>
                    </a:schemeClr>
                  </a:solidFill>
                </a:rPr>
                <a:t>10-12月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1"/>
      <p:bldP grpId="0" spid="22"/>
      <p:bldP grpId="0" spid="24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696992" y="189439"/>
            <a:ext cx="5904655" cy="646331"/>
            <a:chOff x="360438" y="189434"/>
            <a:chExt cx="590465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367358"/>
              <a:ext cx="194592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target implementation steps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70755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目标实现目标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3384587" y="3651043"/>
            <a:ext cx="10199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5221644" y="1975023"/>
            <a:ext cx="2412030" cy="174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221644" y="3151657"/>
            <a:ext cx="2604136" cy="5233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5221644" y="3675011"/>
            <a:ext cx="2604136" cy="6249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5180774" y="3675010"/>
            <a:ext cx="2452903" cy="16650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24"/>
          <p:cNvGrpSpPr/>
          <p:nvPr/>
        </p:nvGrpSpPr>
        <p:grpSpPr>
          <a:xfrm>
            <a:off x="7465743" y="1269558"/>
            <a:ext cx="1121993" cy="1122903"/>
            <a:chOff x="2848131" y="1860029"/>
            <a:chExt cx="3807502" cy="3807502"/>
          </a:xfrm>
        </p:grpSpPr>
        <p:sp>
          <p:nvSpPr>
            <p:cNvPr id="45" name="椭圆 4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47" name="组合 24"/>
          <p:cNvGrpSpPr/>
          <p:nvPr/>
        </p:nvGrpSpPr>
        <p:grpSpPr>
          <a:xfrm>
            <a:off x="7465743" y="2493694"/>
            <a:ext cx="1121993" cy="1122903"/>
            <a:chOff x="2848131" y="1860029"/>
            <a:chExt cx="3807502" cy="3807502"/>
          </a:xfrm>
        </p:grpSpPr>
        <p:sp>
          <p:nvSpPr>
            <p:cNvPr id="48" name="椭圆 4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50" name="组合 24"/>
          <p:cNvGrpSpPr/>
          <p:nvPr/>
        </p:nvGrpSpPr>
        <p:grpSpPr>
          <a:xfrm>
            <a:off x="7465743" y="3717830"/>
            <a:ext cx="1121993" cy="1122903"/>
            <a:chOff x="2848131" y="1860029"/>
            <a:chExt cx="3807502" cy="3807502"/>
          </a:xfrm>
        </p:grpSpPr>
        <p:sp>
          <p:nvSpPr>
            <p:cNvPr id="52" name="椭圆 5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77" name="组合 24"/>
          <p:cNvGrpSpPr/>
          <p:nvPr/>
        </p:nvGrpSpPr>
        <p:grpSpPr>
          <a:xfrm>
            <a:off x="7465743" y="4941966"/>
            <a:ext cx="1121993" cy="1122903"/>
            <a:chOff x="2848131" y="1860029"/>
            <a:chExt cx="3807502" cy="3807502"/>
          </a:xfrm>
        </p:grpSpPr>
        <p:sp>
          <p:nvSpPr>
            <p:cNvPr id="78" name="椭圆 7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38" name="组合 24"/>
          <p:cNvGrpSpPr/>
          <p:nvPr/>
        </p:nvGrpSpPr>
        <p:grpSpPr>
          <a:xfrm>
            <a:off x="1544365" y="2541884"/>
            <a:ext cx="2121668" cy="2123389"/>
            <a:chOff x="2848131" y="1860029"/>
            <a:chExt cx="3807502" cy="3807502"/>
          </a:xfrm>
        </p:grpSpPr>
        <p:sp>
          <p:nvSpPr>
            <p:cNvPr id="39" name="椭圆 3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41" name="组合 24"/>
          <p:cNvGrpSpPr/>
          <p:nvPr/>
        </p:nvGrpSpPr>
        <p:grpSpPr>
          <a:xfrm>
            <a:off x="4119935" y="2602552"/>
            <a:ext cx="2121668" cy="2123389"/>
            <a:chOff x="2848131" y="1860029"/>
            <a:chExt cx="3807502" cy="3807502"/>
          </a:xfrm>
        </p:grpSpPr>
        <p:sp>
          <p:nvSpPr>
            <p:cNvPr id="42" name="椭圆 4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85" name="文本框 33"/>
          <p:cNvSpPr txBox="1"/>
          <p:nvPr/>
        </p:nvSpPr>
        <p:spPr>
          <a:xfrm>
            <a:off x="1953930" y="3069756"/>
            <a:ext cx="130254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3600">
                <a:solidFill>
                  <a:srgbClr val="0066CC"/>
                </a:solidFill>
              </a:rPr>
              <a:t>初步</a:t>
            </a:r>
          </a:p>
          <a:p>
            <a:r>
              <a:rPr altLang="en-US" lang="zh-CN" sz="3600">
                <a:solidFill>
                  <a:srgbClr val="0066CC"/>
                </a:solidFill>
              </a:rPr>
              <a:t>目标</a:t>
            </a:r>
          </a:p>
        </p:txBody>
      </p:sp>
      <p:sp>
        <p:nvSpPr>
          <p:cNvPr id="86" name="文本框 33"/>
          <p:cNvSpPr txBox="1"/>
          <p:nvPr/>
        </p:nvSpPr>
        <p:spPr>
          <a:xfrm>
            <a:off x="4570374" y="3069756"/>
            <a:ext cx="130254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3600">
                <a:solidFill>
                  <a:srgbClr val="0066CC"/>
                </a:solidFill>
              </a:rPr>
              <a:t>最终目标</a:t>
            </a:r>
          </a:p>
        </p:txBody>
      </p:sp>
      <p:sp>
        <p:nvSpPr>
          <p:cNvPr id="87" name="文本框 29"/>
          <p:cNvSpPr txBox="1">
            <a:spLocks noChangeArrowheads="1"/>
          </p:cNvSpPr>
          <p:nvPr/>
        </p:nvSpPr>
        <p:spPr bwMode="auto">
          <a:xfrm>
            <a:off x="7637483" y="1497771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01</a:t>
            </a:r>
          </a:p>
        </p:txBody>
      </p:sp>
      <p:sp>
        <p:nvSpPr>
          <p:cNvPr id="88" name="文本框 29"/>
          <p:cNvSpPr txBox="1">
            <a:spLocks noChangeArrowheads="1"/>
          </p:cNvSpPr>
          <p:nvPr/>
        </p:nvSpPr>
        <p:spPr bwMode="auto">
          <a:xfrm>
            <a:off x="7637483" y="2721908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02</a:t>
            </a:r>
          </a:p>
        </p:txBody>
      </p:sp>
      <p:sp>
        <p:nvSpPr>
          <p:cNvPr id="89" name="文本框 29"/>
          <p:cNvSpPr txBox="1">
            <a:spLocks noChangeArrowheads="1"/>
          </p:cNvSpPr>
          <p:nvPr/>
        </p:nvSpPr>
        <p:spPr bwMode="auto">
          <a:xfrm>
            <a:off x="7637483" y="3946044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03</a:t>
            </a:r>
          </a:p>
        </p:txBody>
      </p:sp>
      <p:sp>
        <p:nvSpPr>
          <p:cNvPr id="90" name="文本框 29"/>
          <p:cNvSpPr txBox="1">
            <a:spLocks noChangeArrowheads="1"/>
          </p:cNvSpPr>
          <p:nvPr/>
        </p:nvSpPr>
        <p:spPr bwMode="auto">
          <a:xfrm>
            <a:off x="7637483" y="5170181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05099" y="4912732"/>
            <a:ext cx="1629888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65826" y="4912732"/>
            <a:ext cx="1629888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8876049" y="1404834"/>
            <a:ext cx="1686034" cy="872832"/>
            <a:chOff x="8641357" y="2133650"/>
            <a:chExt cx="1686034" cy="872833"/>
          </a:xfrm>
        </p:grpSpPr>
        <p:sp>
          <p:nvSpPr>
            <p:cNvPr id="97" name="TextBox 96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876049" y="2618725"/>
            <a:ext cx="1686034" cy="872832"/>
            <a:chOff x="8641357" y="2133650"/>
            <a:chExt cx="1686034" cy="872833"/>
          </a:xfrm>
        </p:grpSpPr>
        <p:sp>
          <p:nvSpPr>
            <p:cNvPr id="101" name="TextBox 100"/>
            <p:cNvSpPr txBox="1"/>
            <p:nvPr/>
          </p:nvSpPr>
          <p:spPr>
            <a:xfrm>
              <a:off x="8697504" y="2401187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876049" y="3889346"/>
            <a:ext cx="1686034" cy="872832"/>
            <a:chOff x="8641357" y="2133650"/>
            <a:chExt cx="1686034" cy="872833"/>
          </a:xfrm>
        </p:grpSpPr>
        <p:sp>
          <p:nvSpPr>
            <p:cNvPr id="110" name="TextBox 109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876049" y="5072526"/>
            <a:ext cx="1686034" cy="872832"/>
            <a:chOff x="8641357" y="2133650"/>
            <a:chExt cx="1686034" cy="872833"/>
          </a:xfrm>
        </p:grpSpPr>
        <p:sp>
          <p:nvSpPr>
            <p:cNvPr id="114" name="TextBox 113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输入小标题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9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9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0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0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86"/>
      <p:bldP grpId="0" spid="87"/>
      <p:bldP grpId="0" spid="88"/>
      <p:bldP grpId="0" spid="89"/>
      <p:bldP grpId="0" spid="90"/>
      <p:bldP grpId="0" spid="92"/>
      <p:bldP grpId="0" spid="95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Team building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团队建设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200054" y="1989634"/>
            <a:ext cx="2158489" cy="2160240"/>
            <a:chOff x="863501" y="1989634"/>
            <a:chExt cx="2158489" cy="2160240"/>
          </a:xfrm>
        </p:grpSpPr>
        <p:grpSp>
          <p:nvGrpSpPr>
            <p:cNvPr id="38" name="组合 24"/>
            <p:cNvGrpSpPr/>
            <p:nvPr/>
          </p:nvGrpSpPr>
          <p:grpSpPr>
            <a:xfrm>
              <a:off x="863501" y="1989634"/>
              <a:ext cx="2158489" cy="2160240"/>
              <a:chOff x="2848131" y="1860029"/>
              <a:chExt cx="3807502" cy="380750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1063352" y="2216612"/>
              <a:ext cx="1728192" cy="17281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93334" y="1989634"/>
            <a:ext cx="2158489" cy="2160240"/>
            <a:chOff x="3456781" y="1989634"/>
            <a:chExt cx="2158489" cy="2160240"/>
          </a:xfrm>
        </p:grpSpPr>
        <p:grpSp>
          <p:nvGrpSpPr>
            <p:cNvPr id="41" name="组合 24"/>
            <p:cNvGrpSpPr/>
            <p:nvPr/>
          </p:nvGrpSpPr>
          <p:grpSpPr>
            <a:xfrm>
              <a:off x="3456781" y="1989634"/>
              <a:ext cx="2158489" cy="2160240"/>
              <a:chOff x="2848131" y="1860029"/>
              <a:chExt cx="3807502" cy="380750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3672805" y="2216612"/>
              <a:ext cx="1728192" cy="172819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7373" y="1989634"/>
            <a:ext cx="2158489" cy="2160240"/>
            <a:chOff x="6050820" y="1989634"/>
            <a:chExt cx="2158489" cy="2160240"/>
          </a:xfrm>
        </p:grpSpPr>
        <p:grpSp>
          <p:nvGrpSpPr>
            <p:cNvPr id="44" name="组合 24"/>
            <p:cNvGrpSpPr/>
            <p:nvPr/>
          </p:nvGrpSpPr>
          <p:grpSpPr>
            <a:xfrm>
              <a:off x="6050820" y="1989634"/>
              <a:ext cx="2158489" cy="2160240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6265968" y="2216612"/>
              <a:ext cx="1728192" cy="172819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79661" y="1989634"/>
            <a:ext cx="2158489" cy="2160240"/>
            <a:chOff x="8643108" y="1989634"/>
            <a:chExt cx="2158489" cy="2160240"/>
          </a:xfrm>
        </p:grpSpPr>
        <p:grpSp>
          <p:nvGrpSpPr>
            <p:cNvPr id="47" name="组合 24"/>
            <p:cNvGrpSpPr/>
            <p:nvPr/>
          </p:nvGrpSpPr>
          <p:grpSpPr>
            <a:xfrm>
              <a:off x="8643108" y="1989634"/>
              <a:ext cx="2158489" cy="2160240"/>
              <a:chOff x="2848131" y="1860029"/>
              <a:chExt cx="3807502" cy="380750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8857381" y="2216612"/>
              <a:ext cx="1728192" cy="172819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61236" y="4581921"/>
            <a:ext cx="1928043" cy="1008112"/>
            <a:chOff x="1024682" y="4581922"/>
            <a:chExt cx="1928043" cy="1008113"/>
          </a:xfrm>
        </p:grpSpPr>
        <p:sp>
          <p:nvSpPr>
            <p:cNvPr id="3" name="TextBox 2"/>
            <p:cNvSpPr txBox="1"/>
            <p:nvPr/>
          </p:nvSpPr>
          <p:spPr>
            <a:xfrm>
              <a:off x="1024682" y="4581921"/>
              <a:ext cx="19280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人力资源经理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80517" y="4984740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32963" y="4541850"/>
            <a:ext cx="1820611" cy="1048182"/>
            <a:chOff x="3796410" y="4541852"/>
            <a:chExt cx="1820611" cy="1048182"/>
          </a:xfrm>
        </p:grpSpPr>
        <p:sp>
          <p:nvSpPr>
            <p:cNvPr id="84" name="TextBox 83"/>
            <p:cNvSpPr txBox="1"/>
            <p:nvPr/>
          </p:nvSpPr>
          <p:spPr>
            <a:xfrm>
              <a:off x="3796410" y="4541852"/>
              <a:ext cx="182061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市场营销主管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43117" y="4984741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33842" y="4541850"/>
            <a:ext cx="1640010" cy="1048182"/>
            <a:chOff x="6497291" y="4541852"/>
            <a:chExt cx="1640010" cy="1048182"/>
          </a:xfrm>
        </p:grpSpPr>
        <p:sp>
          <p:nvSpPr>
            <p:cNvPr id="85" name="TextBox 84"/>
            <p:cNvSpPr txBox="1"/>
            <p:nvPr/>
          </p:nvSpPr>
          <p:spPr>
            <a:xfrm>
              <a:off x="6497290" y="4541852"/>
              <a:ext cx="149687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首席架构师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07412" y="4984741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09955" y="4541850"/>
            <a:ext cx="1629888" cy="1048182"/>
            <a:chOff x="9073405" y="4541852"/>
            <a:chExt cx="1629888" cy="1048182"/>
          </a:xfrm>
        </p:grpSpPr>
        <p:sp>
          <p:nvSpPr>
            <p:cNvPr id="86" name="TextBox 85"/>
            <p:cNvSpPr txBox="1"/>
            <p:nvPr/>
          </p:nvSpPr>
          <p:spPr>
            <a:xfrm>
              <a:off x="9233595" y="4541852"/>
              <a:ext cx="135197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财务总监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73406" y="4984741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Team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团队力量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1201043" y="3933850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2569195" y="2421683"/>
            <a:ext cx="3528392" cy="3528392"/>
            <a:chOff x="2232645" y="2421682"/>
            <a:chExt cx="3528392" cy="3528392"/>
          </a:xfrm>
        </p:grpSpPr>
        <p:sp>
          <p:nvSpPr>
            <p:cNvPr id="77" name="椭圆 76"/>
            <p:cNvSpPr/>
            <p:nvPr/>
          </p:nvSpPr>
          <p:spPr>
            <a:xfrm>
              <a:off x="2232645" y="2421682"/>
              <a:ext cx="3528392" cy="352839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81" name="椭圆 80"/>
            <p:cNvSpPr/>
            <p:nvPr/>
          </p:nvSpPr>
          <p:spPr>
            <a:xfrm>
              <a:off x="2520677" y="2709714"/>
              <a:ext cx="2952328" cy="2952328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8" name="椭圆 77"/>
          <p:cNvSpPr/>
          <p:nvPr/>
        </p:nvSpPr>
        <p:spPr>
          <a:xfrm>
            <a:off x="1705103" y="1528014"/>
            <a:ext cx="1773771" cy="17737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83" name="组合 82"/>
          <p:cNvGrpSpPr/>
          <p:nvPr/>
        </p:nvGrpSpPr>
        <p:grpSpPr>
          <a:xfrm>
            <a:off x="7915360" y="1842384"/>
            <a:ext cx="2620431" cy="1109350"/>
            <a:chOff x="8641357" y="2133650"/>
            <a:chExt cx="2620431" cy="1109350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915360" y="3066520"/>
            <a:ext cx="2620431" cy="1109350"/>
            <a:chOff x="8641357" y="2133650"/>
            <a:chExt cx="2620431" cy="1109350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915360" y="4463108"/>
            <a:ext cx="2620431" cy="1109350"/>
            <a:chOff x="8641357" y="2133650"/>
            <a:chExt cx="2620431" cy="1109350"/>
          </a:xfrm>
        </p:grpSpPr>
        <p:sp>
          <p:nvSpPr>
            <p:cNvPr id="99" name="TextBox 98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sp>
        <p:nvSpPr>
          <p:cNvPr id="102" name="椭圆 101"/>
          <p:cNvSpPr/>
          <p:nvPr/>
        </p:nvSpPr>
        <p:spPr>
          <a:xfrm>
            <a:off x="5809555" y="5375484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9"/>
      <p:bldP grpId="0" spid="78"/>
      <p:bldP grpId="0" spid="102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grpSp>
          <p:nvGrpSpPr>
            <p:cNvPr id="6" name="组合 5"/>
            <p:cNvGrpSpPr/>
            <p:nvPr/>
          </p:nvGrpSpPr>
          <p:grpSpPr>
            <a:xfrm>
              <a:off x="2808709" y="368645"/>
              <a:ext cx="2648362" cy="360040"/>
              <a:chOff x="2808709" y="368645"/>
              <a:chExt cx="2648362" cy="360040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2808709" y="368645"/>
                <a:ext cx="358333" cy="360040"/>
              </a:xfrm>
              <a:custGeom>
                <a:gdLst>
                  <a:gd fmla="*/ 144 w 288" name="T0"/>
                  <a:gd fmla="*/ 0 h 289" name="T1"/>
                  <a:gd fmla="*/ 0 w 288" name="T2"/>
                  <a:gd fmla="*/ 145 h 289" name="T3"/>
                  <a:gd fmla="*/ 144 w 288" name="T4"/>
                  <a:gd fmla="*/ 289 h 289" name="T5"/>
                  <a:gd fmla="*/ 288 w 288" name="T6"/>
                  <a:gd fmla="*/ 145 h 289" name="T7"/>
                  <a:gd fmla="*/ 144 w 288" name="T8"/>
                  <a:gd fmla="*/ 0 h 289" name="T9"/>
                  <a:gd fmla="*/ 208 w 288" name="T10"/>
                  <a:gd fmla="*/ 148 h 289" name="T11"/>
                  <a:gd fmla="*/ 117 w 288" name="T12"/>
                  <a:gd fmla="*/ 239 h 289" name="T13"/>
                  <a:gd fmla="*/ 114 w 288" name="T14"/>
                  <a:gd fmla="*/ 240 h 289" name="T15"/>
                  <a:gd fmla="*/ 111 w 288" name="T16"/>
                  <a:gd fmla="*/ 239 h 289" name="T17"/>
                  <a:gd fmla="*/ 111 w 288" name="T18"/>
                  <a:gd fmla="*/ 239 h 289" name="T19"/>
                  <a:gd fmla="*/ 110 w 288" name="T20"/>
                  <a:gd fmla="*/ 236 h 289" name="T21"/>
                  <a:gd fmla="*/ 110 w 288" name="T22"/>
                  <a:gd fmla="*/ 192 h 289" name="T23"/>
                  <a:gd fmla="*/ 111 w 288" name="T24"/>
                  <a:gd fmla="*/ 189 h 289" name="T25"/>
                  <a:gd fmla="*/ 155 w 288" name="T26"/>
                  <a:gd fmla="*/ 145 h 289" name="T27"/>
                  <a:gd fmla="*/ 111 w 288" name="T28"/>
                  <a:gd fmla="*/ 101 h 289" name="T29"/>
                  <a:gd fmla="*/ 110 w 288" name="T30"/>
                  <a:gd fmla="*/ 98 h 289" name="T31"/>
                  <a:gd fmla="*/ 110 w 288" name="T32"/>
                  <a:gd fmla="*/ 54 h 289" name="T33"/>
                  <a:gd fmla="*/ 111 w 288" name="T34"/>
                  <a:gd fmla="*/ 51 h 289" name="T35"/>
                  <a:gd fmla="*/ 111 w 288" name="T36"/>
                  <a:gd fmla="*/ 51 h 289" name="T37"/>
                  <a:gd fmla="*/ 117 w 288" name="T38"/>
                  <a:gd fmla="*/ 51 h 289" name="T39"/>
                  <a:gd fmla="*/ 208 w 288" name="T40"/>
                  <a:gd fmla="*/ 142 h 289" name="T41"/>
                  <a:gd fmla="*/ 209 w 288" name="T42"/>
                  <a:gd fmla="*/ 145 h 289" name="T43"/>
                  <a:gd fmla="*/ 208 w 288" name="T44"/>
                  <a:gd fmla="*/ 148 h 28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9" w="288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68749" y="405458"/>
                <a:ext cx="2288322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70C0"/>
                    </a:solidFill>
                  </a:rPr>
                  <a:t>Looking to the future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8" y="189434"/>
              <a:ext cx="262743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展望未来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7537750" y="1842383"/>
            <a:ext cx="2620431" cy="400110"/>
            <a:chOff x="8641357" y="2133650"/>
            <a:chExt cx="2620431" cy="400111"/>
          </a:xfrm>
        </p:grpSpPr>
        <p:sp>
          <p:nvSpPr>
            <p:cNvPr id="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4484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点击输入小标题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85252" y="2277670"/>
            <a:ext cx="3456384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6152" y="1486682"/>
            <a:ext cx="6766958" cy="44381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ym charset="0" panose="020b0604020202020204" pitchFamily="34" typeface="Arial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ym charset="0" panose="020b0604020202020204" pitchFamily="34" typeface="Arial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ym charset="0" panose="020b0604020202020204" pitchFamily="34" typeface="Arial"/>
              </a:endParaRPr>
            </a:p>
          </p:txBody>
        </p:sp>
      </p:grpSp>
      <p:sp>
        <p:nvSpPr>
          <p:cNvPr id="421" name="Freeform 5"/>
          <p:cNvSpPr/>
          <p:nvPr/>
        </p:nvSpPr>
        <p:spPr bwMode="auto">
          <a:xfrm rot="10800000">
            <a:off x="7731152" y="1751506"/>
            <a:ext cx="949002" cy="84109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208" compatLnSpc="1" forceAA="0" fromWordArt="0" horzOverflow="overflow" lIns="86416" numCol="1" rIns="86416" rot="0" rtlCol="0" spcCol="0" spcFirstLastPara="0" tIns="43208" vert="horz" vertOverflow="overflow" wrap="square">
            <a:noAutofit/>
          </a:bodyPr>
          <a:lstStyle/>
          <a:p>
            <a:pPr algn="ctr"/>
            <a:endParaRPr altLang="en-US" lang="zh-CN" sz="1795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22" name="Freeform 5"/>
          <p:cNvSpPr/>
          <p:nvPr/>
        </p:nvSpPr>
        <p:spPr bwMode="auto">
          <a:xfrm rot="10800000">
            <a:off x="7731152" y="4269844"/>
            <a:ext cx="949002" cy="84109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208" compatLnSpc="1" forceAA="0" fromWordArt="0" horzOverflow="overflow" lIns="86416" numCol="1" rIns="86416" rot="0" rtlCol="0" spcCol="0" spcFirstLastPara="0" tIns="43208" vert="horz" vertOverflow="overflow" wrap="square">
            <a:noAutofit/>
          </a:bodyPr>
          <a:lstStyle/>
          <a:p>
            <a:pPr algn="ctr"/>
            <a:endParaRPr altLang="en-US" lang="zh-CN" sz="1795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23" name="Freeform 5"/>
          <p:cNvSpPr/>
          <p:nvPr/>
        </p:nvSpPr>
        <p:spPr bwMode="auto">
          <a:xfrm rot="10800000">
            <a:off x="9919526" y="3012713"/>
            <a:ext cx="949002" cy="84109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208" compatLnSpc="1" forceAA="0" fromWordArt="0" horzOverflow="overflow" lIns="86416" numCol="1" rIns="86416" rot="0" rtlCol="0" spcCol="0" spcFirstLastPara="0" tIns="43208" vert="horz" vertOverflow="overflow" wrap="square">
            <a:noAutofit/>
          </a:bodyPr>
          <a:lstStyle/>
          <a:p>
            <a:pPr algn="ctr"/>
            <a:endParaRPr altLang="en-US" lang="zh-CN" sz="1795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cxnSp>
        <p:nvCxnSpPr>
          <p:cNvPr id="424" name="直接连接符 423"/>
          <p:cNvCxnSpPr/>
          <p:nvPr/>
        </p:nvCxnSpPr>
        <p:spPr>
          <a:xfrm>
            <a:off x="10863943" y="3431223"/>
            <a:ext cx="118824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直接连接符 424"/>
          <p:cNvCxnSpPr/>
          <p:nvPr/>
        </p:nvCxnSpPr>
        <p:spPr>
          <a:xfrm flipV="1">
            <a:off x="6955437" y="5111885"/>
            <a:ext cx="1008937" cy="174753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接连接符 425"/>
          <p:cNvCxnSpPr/>
          <p:nvPr/>
        </p:nvCxnSpPr>
        <p:spPr>
          <a:xfrm>
            <a:off x="6798609" y="-251869"/>
            <a:ext cx="1165761" cy="201915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4" name="组合 433"/>
          <p:cNvGrpSpPr/>
          <p:nvPr/>
        </p:nvGrpSpPr>
        <p:grpSpPr>
          <a:xfrm>
            <a:off x="8059703" y="2042916"/>
            <a:ext cx="303617" cy="258274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435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36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gdLst>
                <a:gd fmla="*/ 43 w 48" name="T0"/>
                <a:gd fmla="*/ 45 h 45" name="T1"/>
                <a:gd fmla="*/ 48 w 48" name="T2"/>
                <a:gd fmla="*/ 39 h 45" name="T3"/>
                <a:gd fmla="*/ 48 w 48" name="T4"/>
                <a:gd fmla="*/ 0 h 45" name="T5"/>
                <a:gd fmla="*/ 0 w 48" name="T6"/>
                <a:gd fmla="*/ 8 h 45" name="T7"/>
                <a:gd fmla="*/ 0 w 48" name="T8"/>
                <a:gd fmla="*/ 39 h 45" name="T9"/>
                <a:gd fmla="*/ 6 w 48" name="T10"/>
                <a:gd fmla="*/ 45 h 45" name="T11"/>
                <a:gd fmla="*/ 43 w 48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48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37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gdLst>
                <a:gd fmla="*/ 43 w 48" name="T0"/>
                <a:gd fmla="*/ 65 h 65" name="T1"/>
                <a:gd fmla="*/ 48 w 48" name="T2"/>
                <a:gd fmla="*/ 59 h 65" name="T3"/>
                <a:gd fmla="*/ 48 w 48" name="T4"/>
                <a:gd fmla="*/ 0 h 65" name="T5"/>
                <a:gd fmla="*/ 44 w 48" name="T6"/>
                <a:gd fmla="*/ 2 h 65" name="T7"/>
                <a:gd fmla="*/ 0 w 48" name="T8"/>
                <a:gd fmla="*/ 16 h 65" name="T9"/>
                <a:gd fmla="*/ 0 w 48" name="T10"/>
                <a:gd fmla="*/ 59 h 65" name="T11"/>
                <a:gd fmla="*/ 6 w 48" name="T12"/>
                <a:gd fmla="*/ 65 h 65" name="T13"/>
                <a:gd fmla="*/ 43 w 48" name="T14"/>
                <a:gd fmla="*/ 65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48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38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gdLst>
                <a:gd fmla="*/ 43 w 48" name="T0"/>
                <a:gd fmla="*/ 96 h 96" name="T1"/>
                <a:gd fmla="*/ 48 w 48" name="T2"/>
                <a:gd fmla="*/ 90 h 96" name="T3"/>
                <a:gd fmla="*/ 48 w 48" name="T4"/>
                <a:gd fmla="*/ 0 h 96" name="T5"/>
                <a:gd fmla="*/ 0 w 48" name="T6"/>
                <a:gd fmla="*/ 25 h 96" name="T7"/>
                <a:gd fmla="*/ 0 w 48" name="T8"/>
                <a:gd fmla="*/ 90 h 96" name="T9"/>
                <a:gd fmla="*/ 6 w 48" name="T10"/>
                <a:gd fmla="*/ 96 h 96" name="T11"/>
                <a:gd fmla="*/ 43 w 48" name="T12"/>
                <a:gd fmla="*/ 96 h 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" w="48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39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gdLst>
                <a:gd fmla="*/ 43 w 48" name="T0"/>
                <a:gd fmla="*/ 142 h 142" name="T1"/>
                <a:gd fmla="*/ 48 w 48" name="T2"/>
                <a:gd fmla="*/ 136 h 142" name="T3"/>
                <a:gd fmla="*/ 48 w 48" name="T4"/>
                <a:gd fmla="*/ 0 h 142" name="T5"/>
                <a:gd fmla="*/ 32 w 48" name="T6"/>
                <a:gd fmla="*/ 14 h 142" name="T7"/>
                <a:gd fmla="*/ 0 w 48" name="T8"/>
                <a:gd fmla="*/ 37 h 142" name="T9"/>
                <a:gd fmla="*/ 0 w 48" name="T10"/>
                <a:gd fmla="*/ 136 h 142" name="T11"/>
                <a:gd fmla="*/ 6 w 48" name="T12"/>
                <a:gd fmla="*/ 142 h 142" name="T13"/>
                <a:gd fmla="*/ 43 w 48" name="T14"/>
                <a:gd fmla="*/ 142 h 1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2" w="48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0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gdLst>
                <a:gd fmla="*/ 43 w 48" name="T0"/>
                <a:gd fmla="*/ 210 h 210" name="T1"/>
                <a:gd fmla="*/ 48 w 48" name="T2"/>
                <a:gd fmla="*/ 204 h 210" name="T3"/>
                <a:gd fmla="*/ 48 w 48" name="T4"/>
                <a:gd fmla="*/ 0 h 210" name="T5"/>
                <a:gd fmla="*/ 0 w 48" name="T6"/>
                <a:gd fmla="*/ 56 h 210" name="T7"/>
                <a:gd fmla="*/ 0 w 48" name="T8"/>
                <a:gd fmla="*/ 204 h 210" name="T9"/>
                <a:gd fmla="*/ 6 w 48" name="T10"/>
                <a:gd fmla="*/ 210 h 210" name="T11"/>
                <a:gd fmla="*/ 43 w 48" name="T12"/>
                <a:gd fmla="*/ 210 h 2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0" w="48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1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gdLst>
                <a:gd fmla="*/ 350 w 352" name="T0"/>
                <a:gd fmla="*/ 58 h 229" name="T1"/>
                <a:gd fmla="*/ 335 w 352" name="T2"/>
                <a:gd fmla="*/ 8 h 229" name="T3"/>
                <a:gd fmla="*/ 322 w 352" name="T4"/>
                <a:gd fmla="*/ 2 h 229" name="T5"/>
                <a:gd fmla="*/ 273 w 352" name="T6"/>
                <a:gd fmla="*/ 17 h 229" name="T7"/>
                <a:gd fmla="*/ 266 w 352" name="T8"/>
                <a:gd fmla="*/ 30 h 229" name="T9"/>
                <a:gd fmla="*/ 279 w 352" name="T10"/>
                <a:gd fmla="*/ 36 h 229" name="T11"/>
                <a:gd fmla="*/ 304 w 352" name="T12"/>
                <a:gd fmla="*/ 29 h 229" name="T13"/>
                <a:gd fmla="*/ 219 w 352" name="T14"/>
                <a:gd fmla="*/ 121 h 229" name="T15"/>
                <a:gd fmla="*/ 71 w 352" name="T16"/>
                <a:gd fmla="*/ 194 h 229" name="T17"/>
                <a:gd fmla="*/ 0 w 352" name="T18"/>
                <a:gd fmla="*/ 205 h 229" name="T19"/>
                <a:gd fmla="*/ 0 w 352" name="T20"/>
                <a:gd fmla="*/ 205 h 229" name="T21"/>
                <a:gd fmla="*/ 0 w 352" name="T22"/>
                <a:gd fmla="*/ 229 h 229" name="T23"/>
                <a:gd fmla="*/ 0 w 352" name="T24"/>
                <a:gd fmla="*/ 229 h 229" name="T25"/>
                <a:gd fmla="*/ 125 w 352" name="T26"/>
                <a:gd fmla="*/ 202 h 229" name="T27"/>
                <a:gd fmla="*/ 234 w 352" name="T28"/>
                <a:gd fmla="*/ 139 h 229" name="T29"/>
                <a:gd fmla="*/ 324 w 352" name="T30"/>
                <a:gd fmla="*/ 41 h 229" name="T31"/>
                <a:gd fmla="*/ 331 w 352" name="T32"/>
                <a:gd fmla="*/ 64 h 229" name="T33"/>
                <a:gd fmla="*/ 344 w 352" name="T34"/>
                <a:gd fmla="*/ 70 h 229" name="T35"/>
                <a:gd fmla="*/ 350 w 352" name="T36"/>
                <a:gd fmla="*/ 58 h 22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9" w="352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2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gdLst>
                <a:gd fmla="*/ 57 w 85" name="T0"/>
                <a:gd fmla="*/ 104 h 138" name="T1"/>
                <a:gd fmla="*/ 45 w 85" name="T2"/>
                <a:gd fmla="*/ 108 h 138" name="T3"/>
                <a:gd fmla="*/ 30 w 85" name="T4"/>
                <a:gd fmla="*/ 105 h 138" name="T5"/>
                <a:gd fmla="*/ 20 w 85" name="T6"/>
                <a:gd fmla="*/ 100 h 138" name="T7"/>
                <a:gd fmla="*/ 19 w 85" name="T8"/>
                <a:gd fmla="*/ 98 h 138" name="T9"/>
                <a:gd fmla="*/ 19 w 85" name="T10"/>
                <a:gd fmla="*/ 98 h 138" name="T11"/>
                <a:gd fmla="*/ 19 w 85" name="T12"/>
                <a:gd fmla="*/ 98 h 138" name="T13"/>
                <a:gd fmla="*/ 19 w 85" name="T14"/>
                <a:gd fmla="*/ 97 h 138" name="T15"/>
                <a:gd fmla="*/ 13 w 85" name="T16"/>
                <a:gd fmla="*/ 94 h 138" name="T17"/>
                <a:gd fmla="*/ 3 w 85" name="T18"/>
                <a:gd fmla="*/ 101 h 138" name="T19"/>
                <a:gd fmla="*/ 3 w 85" name="T20"/>
                <a:gd fmla="*/ 109 h 138" name="T21"/>
                <a:gd fmla="*/ 33 w 85" name="T22"/>
                <a:gd fmla="*/ 125 h 138" name="T23"/>
                <a:gd fmla="*/ 33 w 85" name="T24"/>
                <a:gd fmla="*/ 135 h 138" name="T25"/>
                <a:gd fmla="*/ 36 w 85" name="T26"/>
                <a:gd fmla="*/ 138 h 138" name="T27"/>
                <a:gd fmla="*/ 46 w 85" name="T28"/>
                <a:gd fmla="*/ 138 h 138" name="T29"/>
                <a:gd fmla="*/ 49 w 85" name="T30"/>
                <a:gd fmla="*/ 135 h 138" name="T31"/>
                <a:gd fmla="*/ 49 w 85" name="T32"/>
                <a:gd fmla="*/ 126 h 138" name="T33"/>
                <a:gd fmla="*/ 72 w 85" name="T34"/>
                <a:gd fmla="*/ 118 h 138" name="T35"/>
                <a:gd fmla="*/ 81 w 85" name="T36"/>
                <a:gd fmla="*/ 86 h 138" name="T37"/>
                <a:gd fmla="*/ 49 w 85" name="T38"/>
                <a:gd fmla="*/ 62 h 138" name="T39"/>
                <a:gd fmla="*/ 47 w 85" name="T40"/>
                <a:gd fmla="*/ 61 h 138" name="T41"/>
                <a:gd fmla="*/ 35 w 85" name="T42"/>
                <a:gd fmla="*/ 56 h 138" name="T43"/>
                <a:gd fmla="*/ 34 w 85" name="T44"/>
                <a:gd fmla="*/ 56 h 138" name="T45"/>
                <a:gd fmla="*/ 25 w 85" name="T46"/>
                <a:gd fmla="*/ 49 h 138" name="T47"/>
                <a:gd fmla="*/ 27 w 85" name="T48"/>
                <a:gd fmla="*/ 36 h 138" name="T49"/>
                <a:gd fmla="*/ 41 w 85" name="T50"/>
                <a:gd fmla="*/ 31 h 138" name="T51"/>
                <a:gd fmla="*/ 51 w 85" name="T52"/>
                <a:gd fmla="*/ 32 h 138" name="T53"/>
                <a:gd fmla="*/ 61 w 85" name="T54"/>
                <a:gd fmla="*/ 39 h 138" name="T55"/>
                <a:gd fmla="*/ 62 w 85" name="T56"/>
                <a:gd fmla="*/ 40 h 138" name="T57"/>
                <a:gd fmla="*/ 62 w 85" name="T58"/>
                <a:gd fmla="*/ 40 h 138" name="T59"/>
                <a:gd fmla="*/ 62 w 85" name="T60"/>
                <a:gd fmla="*/ 41 h 138" name="T61"/>
                <a:gd fmla="*/ 68 w 85" name="T62"/>
                <a:gd fmla="*/ 44 h 138" name="T63"/>
                <a:gd fmla="*/ 78 w 85" name="T64"/>
                <a:gd fmla="*/ 38 h 138" name="T65"/>
                <a:gd fmla="*/ 78 w 85" name="T66"/>
                <a:gd fmla="*/ 29 h 138" name="T67"/>
                <a:gd fmla="*/ 56 w 85" name="T68"/>
                <a:gd fmla="*/ 14 h 138" name="T69"/>
                <a:gd fmla="*/ 49 w 85" name="T70"/>
                <a:gd fmla="*/ 13 h 138" name="T71"/>
                <a:gd fmla="*/ 49 w 85" name="T72"/>
                <a:gd fmla="*/ 3 h 138" name="T73"/>
                <a:gd fmla="*/ 46 w 85" name="T74"/>
                <a:gd fmla="*/ 0 h 138" name="T75"/>
                <a:gd fmla="*/ 36 w 85" name="T76"/>
                <a:gd fmla="*/ 0 h 138" name="T77"/>
                <a:gd fmla="*/ 33 w 85" name="T78"/>
                <a:gd fmla="*/ 3 h 138" name="T79"/>
                <a:gd fmla="*/ 33 w 85" name="T80"/>
                <a:gd fmla="*/ 13 h 138" name="T81"/>
                <a:gd fmla="*/ 12 w 85" name="T82"/>
                <a:gd fmla="*/ 24 h 138" name="T83"/>
                <a:gd fmla="*/ 5 w 85" name="T84"/>
                <a:gd fmla="*/ 56 h 138" name="T85"/>
                <a:gd fmla="*/ 17 w 85" name="T86"/>
                <a:gd fmla="*/ 68 h 138" name="T87"/>
                <a:gd fmla="*/ 47 w 85" name="T88"/>
                <a:gd fmla="*/ 83 h 138" name="T89"/>
                <a:gd fmla="*/ 51 w 85" name="T90"/>
                <a:gd fmla="*/ 85 h 138" name="T91"/>
                <a:gd fmla="*/ 59 w 85" name="T92"/>
                <a:gd fmla="*/ 92 h 138" name="T93"/>
                <a:gd fmla="*/ 57 w 85" name="T94"/>
                <a:gd fmla="*/ 104 h 13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8" w="85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8062201" y="4560896"/>
            <a:ext cx="300352" cy="258999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444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gdLst>
                <a:gd fmla="*/ 28 w 828" name="T0"/>
                <a:gd fmla="*/ 686 h 714" name="T1"/>
                <a:gd fmla="*/ 28 w 828" name="T2"/>
                <a:gd fmla="*/ 605 h 714" name="T3"/>
                <a:gd fmla="*/ 66 w 828" name="T4"/>
                <a:gd fmla="*/ 605 h 714" name="T5"/>
                <a:gd fmla="*/ 66 w 828" name="T6"/>
                <a:gd fmla="*/ 577 h 714" name="T7"/>
                <a:gd fmla="*/ 28 w 828" name="T8"/>
                <a:gd fmla="*/ 577 h 714" name="T9"/>
                <a:gd fmla="*/ 28 w 828" name="T10"/>
                <a:gd fmla="*/ 435 h 714" name="T11"/>
                <a:gd fmla="*/ 66 w 828" name="T12"/>
                <a:gd fmla="*/ 435 h 714" name="T13"/>
                <a:gd fmla="*/ 66 w 828" name="T14"/>
                <a:gd fmla="*/ 407 h 714" name="T15"/>
                <a:gd fmla="*/ 28 w 828" name="T16"/>
                <a:gd fmla="*/ 407 h 714" name="T17"/>
                <a:gd fmla="*/ 28 w 828" name="T18"/>
                <a:gd fmla="*/ 265 h 714" name="T19"/>
                <a:gd fmla="*/ 66 w 828" name="T20"/>
                <a:gd fmla="*/ 265 h 714" name="T21"/>
                <a:gd fmla="*/ 66 w 828" name="T22"/>
                <a:gd fmla="*/ 236 h 714" name="T23"/>
                <a:gd fmla="*/ 28 w 828" name="T24"/>
                <a:gd fmla="*/ 236 h 714" name="T25"/>
                <a:gd fmla="*/ 28 w 828" name="T26"/>
                <a:gd fmla="*/ 94 h 714" name="T27"/>
                <a:gd fmla="*/ 66 w 828" name="T28"/>
                <a:gd fmla="*/ 94 h 714" name="T29"/>
                <a:gd fmla="*/ 66 w 828" name="T30"/>
                <a:gd fmla="*/ 66 h 714" name="T31"/>
                <a:gd fmla="*/ 28 w 828" name="T32"/>
                <a:gd fmla="*/ 66 h 714" name="T33"/>
                <a:gd fmla="*/ 28 w 828" name="T34"/>
                <a:gd fmla="*/ 0 h 714" name="T35"/>
                <a:gd fmla="*/ 0 w 828" name="T36"/>
                <a:gd fmla="*/ 0 h 714" name="T37"/>
                <a:gd fmla="*/ 0 w 828" name="T38"/>
                <a:gd fmla="*/ 714 h 714" name="T39"/>
                <a:gd fmla="*/ 828 w 828" name="T40"/>
                <a:gd fmla="*/ 714 h 714" name="T41"/>
                <a:gd fmla="*/ 828 w 828" name="T42"/>
                <a:gd fmla="*/ 686 h 714" name="T43"/>
                <a:gd fmla="*/ 28 w 828" name="T44"/>
                <a:gd fmla="*/ 686 h 7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14" w="827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5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gdLst>
                <a:gd fmla="*/ 6 w 49" name="T0"/>
                <a:gd fmla="*/ 118 h 118" name="T1"/>
                <a:gd fmla="*/ 43 w 49" name="T2"/>
                <a:gd fmla="*/ 118 h 118" name="T3"/>
                <a:gd fmla="*/ 49 w 49" name="T4"/>
                <a:gd fmla="*/ 112 h 118" name="T5"/>
                <a:gd fmla="*/ 49 w 49" name="T6"/>
                <a:gd fmla="*/ 6 h 118" name="T7"/>
                <a:gd fmla="*/ 43 w 49" name="T8"/>
                <a:gd fmla="*/ 0 h 118" name="T9"/>
                <a:gd fmla="*/ 6 w 49" name="T10"/>
                <a:gd fmla="*/ 0 h 118" name="T11"/>
                <a:gd fmla="*/ 0 w 49" name="T12"/>
                <a:gd fmla="*/ 6 h 118" name="T13"/>
                <a:gd fmla="*/ 0 w 49" name="T14"/>
                <a:gd fmla="*/ 112 h 118" name="T15"/>
                <a:gd fmla="*/ 6 w 49" name="T16"/>
                <a:gd fmla="*/ 118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49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6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gdLst>
                <a:gd fmla="*/ 5 w 48" name="T0"/>
                <a:gd fmla="*/ 160 h 160" name="T1"/>
                <a:gd fmla="*/ 43 w 48" name="T2"/>
                <a:gd fmla="*/ 160 h 160" name="T3"/>
                <a:gd fmla="*/ 48 w 48" name="T4"/>
                <a:gd fmla="*/ 154 h 160" name="T5"/>
                <a:gd fmla="*/ 48 w 48" name="T6"/>
                <a:gd fmla="*/ 6 h 160" name="T7"/>
                <a:gd fmla="*/ 43 w 48" name="T8"/>
                <a:gd fmla="*/ 0 h 160" name="T9"/>
                <a:gd fmla="*/ 5 w 48" name="T10"/>
                <a:gd fmla="*/ 0 h 160" name="T11"/>
                <a:gd fmla="*/ 0 w 48" name="T12"/>
                <a:gd fmla="*/ 6 h 160" name="T13"/>
                <a:gd fmla="*/ 0 w 48" name="T14"/>
                <a:gd fmla="*/ 154 h 160" name="T15"/>
                <a:gd fmla="*/ 5 w 48" name="T16"/>
                <a:gd fmla="*/ 160 h 1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0" w="48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7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gdLst>
                <a:gd fmla="*/ 6 w 49" name="T0"/>
                <a:gd fmla="*/ 202 h 202" name="T1"/>
                <a:gd fmla="*/ 43 w 49" name="T2"/>
                <a:gd fmla="*/ 202 h 202" name="T3"/>
                <a:gd fmla="*/ 49 w 49" name="T4"/>
                <a:gd fmla="*/ 196 h 202" name="T5"/>
                <a:gd fmla="*/ 49 w 49" name="T6"/>
                <a:gd fmla="*/ 5 h 202" name="T7"/>
                <a:gd fmla="*/ 43 w 49" name="T8"/>
                <a:gd fmla="*/ 0 h 202" name="T9"/>
                <a:gd fmla="*/ 6 w 49" name="T10"/>
                <a:gd fmla="*/ 0 h 202" name="T11"/>
                <a:gd fmla="*/ 0 w 49" name="T12"/>
                <a:gd fmla="*/ 5 h 202" name="T13"/>
                <a:gd fmla="*/ 0 w 49" name="T14"/>
                <a:gd fmla="*/ 196 h 202" name="T15"/>
                <a:gd fmla="*/ 6 w 49" name="T16"/>
                <a:gd fmla="*/ 202 h 2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1" w="49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48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gdLst>
                <a:gd fmla="*/ 6 w 49" name="T0"/>
                <a:gd fmla="*/ 244 h 244" name="T1"/>
                <a:gd fmla="*/ 43 w 49" name="T2"/>
                <a:gd fmla="*/ 244 h 244" name="T3"/>
                <a:gd fmla="*/ 49 w 49" name="T4"/>
                <a:gd fmla="*/ 238 h 244" name="T5"/>
                <a:gd fmla="*/ 49 w 49" name="T6"/>
                <a:gd fmla="*/ 5 h 244" name="T7"/>
                <a:gd fmla="*/ 43 w 49" name="T8"/>
                <a:gd fmla="*/ 0 h 244" name="T9"/>
                <a:gd fmla="*/ 6 w 49" name="T10"/>
                <a:gd fmla="*/ 0 h 244" name="T11"/>
                <a:gd fmla="*/ 0 w 49" name="T12"/>
                <a:gd fmla="*/ 5 h 244" name="T13"/>
                <a:gd fmla="*/ 0 w 49" name="T14"/>
                <a:gd fmla="*/ 238 h 244" name="T15"/>
                <a:gd fmla="*/ 6 w 49" name="T16"/>
                <a:gd fmla="*/ 244 h 2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4" w="49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49" name="组合 448"/>
          <p:cNvGrpSpPr/>
          <p:nvPr/>
        </p:nvGrpSpPr>
        <p:grpSpPr>
          <a:xfrm>
            <a:off x="10240844" y="3302449"/>
            <a:ext cx="300352" cy="257548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450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1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gdLst>
                <a:gd fmla="*/ 6 w 49" name="T0"/>
                <a:gd fmla="*/ 82 h 82" name="T1"/>
                <a:gd fmla="*/ 43 w 49" name="T2"/>
                <a:gd fmla="*/ 82 h 82" name="T3"/>
                <a:gd fmla="*/ 49 w 49" name="T4"/>
                <a:gd fmla="*/ 76 h 82" name="T5"/>
                <a:gd fmla="*/ 49 w 49" name="T6"/>
                <a:gd fmla="*/ 0 h 82" name="T7"/>
                <a:gd fmla="*/ 0 w 49" name="T8"/>
                <a:gd fmla="*/ 49 h 82" name="T9"/>
                <a:gd fmla="*/ 0 w 49" name="T10"/>
                <a:gd fmla="*/ 76 h 82" name="T11"/>
                <a:gd fmla="*/ 6 w 49" name="T12"/>
                <a:gd fmla="*/ 82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49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2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gdLst>
                <a:gd fmla="*/ 5 w 48" name="T0"/>
                <a:gd fmla="*/ 145 h 145" name="T1"/>
                <a:gd fmla="*/ 43 w 48" name="T2"/>
                <a:gd fmla="*/ 145 h 145" name="T3"/>
                <a:gd fmla="*/ 48 w 48" name="T4"/>
                <a:gd fmla="*/ 139 h 145" name="T5"/>
                <a:gd fmla="*/ 48 w 48" name="T6"/>
                <a:gd fmla="*/ 0 h 145" name="T7"/>
                <a:gd fmla="*/ 0 w 48" name="T8"/>
                <a:gd fmla="*/ 49 h 145" name="T9"/>
                <a:gd fmla="*/ 0 w 48" name="T10"/>
                <a:gd fmla="*/ 139 h 145" name="T11"/>
                <a:gd fmla="*/ 5 w 48" name="T12"/>
                <a:gd fmla="*/ 145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48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3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gdLst>
                <a:gd fmla="*/ 22 w 49" name="T0"/>
                <a:gd fmla="*/ 22 h 133" name="T1"/>
                <a:gd fmla="*/ 0 w 49" name="T2"/>
                <a:gd fmla="*/ 0 h 133" name="T3"/>
                <a:gd fmla="*/ 0 w 49" name="T4"/>
                <a:gd fmla="*/ 127 h 133" name="T5"/>
                <a:gd fmla="*/ 6 w 49" name="T6"/>
                <a:gd fmla="*/ 133 h 133" name="T7"/>
                <a:gd fmla="*/ 43 w 49" name="T8"/>
                <a:gd fmla="*/ 133 h 133" name="T9"/>
                <a:gd fmla="*/ 49 w 49" name="T10"/>
                <a:gd fmla="*/ 127 h 133" name="T11"/>
                <a:gd fmla="*/ 49 w 49" name="T12"/>
                <a:gd fmla="*/ 26 h 133" name="T13"/>
                <a:gd fmla="*/ 38 w 49" name="T14"/>
                <a:gd fmla="*/ 29 h 133" name="T15"/>
                <a:gd fmla="*/ 22 w 49" name="T16"/>
                <a:gd fmla="*/ 22 h 1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3" w="49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4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gdLst>
                <a:gd fmla="*/ 5 w 48" name="T0"/>
                <a:gd fmla="*/ 168 h 168" name="T1"/>
                <a:gd fmla="*/ 43 w 48" name="T2"/>
                <a:gd fmla="*/ 168 h 168" name="T3"/>
                <a:gd fmla="*/ 48 w 48" name="T4"/>
                <a:gd fmla="*/ 162 h 168" name="T5"/>
                <a:gd fmla="*/ 48 w 48" name="T6"/>
                <a:gd fmla="*/ 0 h 168" name="T7"/>
                <a:gd fmla="*/ 0 w 48" name="T8"/>
                <a:gd fmla="*/ 48 h 168" name="T9"/>
                <a:gd fmla="*/ 0 w 48" name="T10"/>
                <a:gd fmla="*/ 162 h 168" name="T11"/>
                <a:gd fmla="*/ 5 w 48" name="T12"/>
                <a:gd fmla="*/ 168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4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5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gdLst>
                <a:gd fmla="*/ 29 w 49" name="T0"/>
                <a:gd fmla="*/ 0 h 211" name="T1"/>
                <a:gd fmla="*/ 0 w 49" name="T2"/>
                <a:gd fmla="*/ 29 h 211" name="T3"/>
                <a:gd fmla="*/ 0 w 49" name="T4"/>
                <a:gd fmla="*/ 205 h 211" name="T5"/>
                <a:gd fmla="*/ 6 w 49" name="T6"/>
                <a:gd fmla="*/ 211 h 211" name="T7"/>
                <a:gd fmla="*/ 43 w 49" name="T8"/>
                <a:gd fmla="*/ 211 h 211" name="T9"/>
                <a:gd fmla="*/ 49 w 49" name="T10"/>
                <a:gd fmla="*/ 205 h 211" name="T11"/>
                <a:gd fmla="*/ 49 w 49" name="T12"/>
                <a:gd fmla="*/ 22 h 211" name="T13"/>
                <a:gd fmla="*/ 29 w 49" name="T14"/>
                <a:gd fmla="*/ 0 h 2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1" w="49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6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gdLst>
                <a:gd fmla="*/ 20 w 340" name="T0"/>
                <a:gd fmla="*/ 234 h 238" name="T1"/>
                <a:gd fmla="*/ 140 w 340" name="T2"/>
                <a:gd fmla="*/ 113 h 238" name="T3"/>
                <a:gd fmla="*/ 183 w 340" name="T4"/>
                <a:gd fmla="*/ 156 h 238" name="T5"/>
                <a:gd fmla="*/ 199 w 340" name="T6"/>
                <a:gd fmla="*/ 156 h 238" name="T7"/>
                <a:gd fmla="*/ 318 w 340" name="T8"/>
                <a:gd fmla="*/ 37 h 238" name="T9"/>
                <a:gd fmla="*/ 318 w 340" name="T10"/>
                <a:gd fmla="*/ 64 h 238" name="T11"/>
                <a:gd fmla="*/ 329 w 340" name="T12"/>
                <a:gd fmla="*/ 75 h 238" name="T13"/>
                <a:gd fmla="*/ 340 w 340" name="T14"/>
                <a:gd fmla="*/ 64 h 238" name="T15"/>
                <a:gd fmla="*/ 340 w 340" name="T16"/>
                <a:gd fmla="*/ 11 h 238" name="T17"/>
                <a:gd fmla="*/ 337 w 340" name="T18"/>
                <a:gd fmla="*/ 3 h 238" name="T19"/>
                <a:gd fmla="*/ 329 w 340" name="T20"/>
                <a:gd fmla="*/ 0 h 238" name="T21"/>
                <a:gd fmla="*/ 276 w 340" name="T22"/>
                <a:gd fmla="*/ 0 h 238" name="T23"/>
                <a:gd fmla="*/ 265 w 340" name="T24"/>
                <a:gd fmla="*/ 11 h 238" name="T25"/>
                <a:gd fmla="*/ 276 w 340" name="T26"/>
                <a:gd fmla="*/ 22 h 238" name="T27"/>
                <a:gd fmla="*/ 302 w 340" name="T28"/>
                <a:gd fmla="*/ 22 h 238" name="T29"/>
                <a:gd fmla="*/ 191 w 340" name="T30"/>
                <a:gd fmla="*/ 133 h 238" name="T31"/>
                <a:gd fmla="*/ 148 w 340" name="T32"/>
                <a:gd fmla="*/ 90 h 238" name="T33"/>
                <a:gd fmla="*/ 133 w 340" name="T34"/>
                <a:gd fmla="*/ 90 h 238" name="T35"/>
                <a:gd fmla="*/ 4 w 340" name="T36"/>
                <a:gd fmla="*/ 219 h 238" name="T37"/>
                <a:gd fmla="*/ 4 w 340" name="T38"/>
                <a:gd fmla="*/ 234 h 238" name="T39"/>
                <a:gd fmla="*/ 20 w 340" name="T40"/>
                <a:gd fmla="*/ 234 h 2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8" w="340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gdLst>
                <a:gd fmla="*/ 84 w 163" name="T0"/>
                <a:gd fmla="*/ 129 h 163" name="T1"/>
                <a:gd fmla="*/ 46 w 163" name="T2"/>
                <a:gd fmla="*/ 50 h 163" name="T3"/>
                <a:gd fmla="*/ 81 w 163" name="T4"/>
                <a:gd fmla="*/ 34 h 163" name="T5"/>
                <a:gd fmla="*/ 127 w 163" name="T6"/>
                <a:gd fmla="*/ 89 h 163" name="T7"/>
                <a:gd fmla="*/ 147 w 163" name="T8"/>
                <a:gd fmla="*/ 94 h 163" name="T9"/>
                <a:gd fmla="*/ 162 w 163" name="T10"/>
                <a:gd fmla="*/ 86 h 163" name="T11"/>
                <a:gd fmla="*/ 162 w 163" name="T12"/>
                <a:gd fmla="*/ 70 h 163" name="T13"/>
                <a:gd fmla="*/ 144 w 163" name="T14"/>
                <a:gd fmla="*/ 59 h 163" name="T15"/>
                <a:gd fmla="*/ 154 w 163" name="T16"/>
                <a:gd fmla="*/ 45 h 163" name="T17"/>
                <a:gd fmla="*/ 145 w 163" name="T18"/>
                <a:gd fmla="*/ 32 h 163" name="T19"/>
                <a:gd fmla="*/ 125 w 163" name="T20"/>
                <a:gd fmla="*/ 30 h 163" name="T21"/>
                <a:gd fmla="*/ 126 w 163" name="T22"/>
                <a:gd fmla="*/ 13 h 163" name="T23"/>
                <a:gd fmla="*/ 112 w 163" name="T24"/>
                <a:gd fmla="*/ 6 h 163" name="T25"/>
                <a:gd fmla="*/ 93 w 163" name="T26"/>
                <a:gd fmla="*/ 15 h 163" name="T27"/>
                <a:gd fmla="*/ 86 w 163" name="T28"/>
                <a:gd fmla="*/ 0 h 163" name="T29"/>
                <a:gd fmla="*/ 70 w 163" name="T30"/>
                <a:gd fmla="*/ 1 h 163" name="T31"/>
                <a:gd fmla="*/ 58 w 163" name="T32"/>
                <a:gd fmla="*/ 18 h 163" name="T33"/>
                <a:gd fmla="*/ 44 w 163" name="T34"/>
                <a:gd fmla="*/ 9 h 163" name="T35"/>
                <a:gd fmla="*/ 31 w 163" name="T36"/>
                <a:gd fmla="*/ 17 h 163" name="T37"/>
                <a:gd fmla="*/ 31 w 163" name="T38"/>
                <a:gd fmla="*/ 36 h 163" name="T39"/>
                <a:gd fmla="*/ 15 w 163" name="T40"/>
                <a:gd fmla="*/ 33 h 163" name="T41"/>
                <a:gd fmla="*/ 8 w 163" name="T42"/>
                <a:gd fmla="*/ 47 h 163" name="T43"/>
                <a:gd fmla="*/ 18 w 163" name="T44"/>
                <a:gd fmla="*/ 59 h 163" name="T45"/>
                <a:gd fmla="*/ 0 w 163" name="T46"/>
                <a:gd fmla="*/ 73 h 163" name="T47"/>
                <a:gd fmla="*/ 0 w 163" name="T48"/>
                <a:gd fmla="*/ 88 h 163" name="T49"/>
                <a:gd fmla="*/ 15 w 163" name="T50"/>
                <a:gd fmla="*/ 94 h 163" name="T51"/>
                <a:gd fmla="*/ 6 w 163" name="T52"/>
                <a:gd fmla="*/ 114 h 163" name="T53"/>
                <a:gd fmla="*/ 15 w 163" name="T54"/>
                <a:gd fmla="*/ 128 h 163" name="T55"/>
                <a:gd fmla="*/ 30 w 163" name="T56"/>
                <a:gd fmla="*/ 125 h 163" name="T57"/>
                <a:gd fmla="*/ 33 w 163" name="T58"/>
                <a:gd fmla="*/ 148 h 163" name="T59"/>
                <a:gd fmla="*/ 47 w 163" name="T60"/>
                <a:gd fmla="*/ 155 h 163" name="T61"/>
                <a:gd fmla="*/ 59 w 163" name="T62"/>
                <a:gd fmla="*/ 145 h 163" name="T63"/>
                <a:gd fmla="*/ 72 w 163" name="T64"/>
                <a:gd fmla="*/ 163 h 163" name="T65"/>
                <a:gd fmla="*/ 88 w 163" name="T66"/>
                <a:gd fmla="*/ 162 h 163" name="T67"/>
                <a:gd fmla="*/ 94 w 163" name="T68"/>
                <a:gd fmla="*/ 148 h 163" name="T69"/>
                <a:gd fmla="*/ 89 w 163" name="T70"/>
                <a:gd fmla="*/ 128 h 1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63" w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gdLst>
                <a:gd fmla="*/ 122 w 122" name="T0"/>
                <a:gd fmla="*/ 101 h 122" name="T1"/>
                <a:gd fmla="*/ 119 w 122" name="T2"/>
                <a:gd fmla="*/ 94 h 122" name="T3"/>
                <a:gd fmla="*/ 67 w 122" name="T4"/>
                <a:gd fmla="*/ 43 h 122" name="T5"/>
                <a:gd fmla="*/ 58 w 122" name="T6"/>
                <a:gd fmla="*/ 12 h 122" name="T7"/>
                <a:gd fmla="*/ 23 w 122" name="T8"/>
                <a:gd fmla="*/ 5 h 122" name="T9"/>
                <a:gd fmla="*/ 41 w 122" name="T10"/>
                <a:gd fmla="*/ 23 h 122" name="T11"/>
                <a:gd fmla="*/ 41 w 122" name="T12"/>
                <a:gd fmla="*/ 29 h 122" name="T13"/>
                <a:gd fmla="*/ 29 w 122" name="T14"/>
                <a:gd fmla="*/ 41 h 122" name="T15"/>
                <a:gd fmla="*/ 23 w 122" name="T16"/>
                <a:gd fmla="*/ 41 h 122" name="T17"/>
                <a:gd fmla="*/ 5 w 122" name="T18"/>
                <a:gd fmla="*/ 23 h 122" name="T19"/>
                <a:gd fmla="*/ 12 w 122" name="T20"/>
                <a:gd fmla="*/ 58 h 122" name="T21"/>
                <a:gd fmla="*/ 43 w 122" name="T22"/>
                <a:gd fmla="*/ 67 h 122" name="T23"/>
                <a:gd fmla="*/ 94 w 122" name="T24"/>
                <a:gd fmla="*/ 119 h 122" name="T25"/>
                <a:gd fmla="*/ 101 w 122" name="T26"/>
                <a:gd fmla="*/ 122 h 122" name="T27"/>
                <a:gd fmla="*/ 122 w 122" name="T28"/>
                <a:gd fmla="*/ 101 h 1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2" w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gdLst>
                <a:gd fmla="*/ 121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6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8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3 w 121" name="T32"/>
                <a:gd fmla="*/ 36 h 171" name="T33"/>
                <a:gd fmla="*/ 1 w 121" name="T34"/>
                <a:gd fmla="*/ 48 h 171" name="T35"/>
                <a:gd fmla="*/ 2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5 h 171" name="T43"/>
                <a:gd fmla="*/ 33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4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gdLst>
                <a:gd fmla="*/ 43 w 50" name="T0"/>
                <a:gd fmla="*/ 0 h 38" name="T1"/>
                <a:gd fmla="*/ 36 w 50" name="T2"/>
                <a:gd fmla="*/ 0 h 38" name="T3"/>
                <a:gd fmla="*/ 14 w 50" name="T4"/>
                <a:gd fmla="*/ 0 h 38" name="T5"/>
                <a:gd fmla="*/ 7 w 50" name="T6"/>
                <a:gd fmla="*/ 0 h 38" name="T7"/>
                <a:gd fmla="*/ 0 w 50" name="T8"/>
                <a:gd fmla="*/ 38 h 38" name="T9"/>
                <a:gd fmla="*/ 14 w 50" name="T10"/>
                <a:gd fmla="*/ 38 h 38" name="T11"/>
                <a:gd fmla="*/ 36 w 50" name="T12"/>
                <a:gd fmla="*/ 38 h 38" name="T13"/>
                <a:gd fmla="*/ 50 w 50" name="T14"/>
                <a:gd fmla="*/ 38 h 38" name="T15"/>
                <a:gd fmla="*/ 43 w 50" name="T16"/>
                <a:gd fmla="*/ 0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50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gdLst>
                <a:gd fmla="*/ 33 w 57" name="T0"/>
                <a:gd fmla="*/ 0 h 55" name="T1"/>
                <a:gd fmla="*/ 26 w 57" name="T2"/>
                <a:gd fmla="*/ 5 h 55" name="T3"/>
                <a:gd fmla="*/ 7 w 57" name="T4"/>
                <a:gd fmla="*/ 14 h 55" name="T5"/>
                <a:gd fmla="*/ 0 w 57" name="T6"/>
                <a:gd fmla="*/ 19 h 55" name="T7"/>
                <a:gd fmla="*/ 14 w 57" name="T8"/>
                <a:gd fmla="*/ 55 h 55" name="T9"/>
                <a:gd fmla="*/ 28 w 57" name="T10"/>
                <a:gd fmla="*/ 47 h 55" name="T11"/>
                <a:gd fmla="*/ 45 w 57" name="T12"/>
                <a:gd fmla="*/ 38 h 55" name="T13"/>
                <a:gd fmla="*/ 57 w 57" name="T14"/>
                <a:gd fmla="*/ 31 h 55" name="T15"/>
                <a:gd fmla="*/ 33 w 57" name="T16"/>
                <a:gd fmla="*/ 0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7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gdLst>
                <a:gd fmla="*/ 19 w 57" name="T0"/>
                <a:gd fmla="*/ 0 h 57" name="T1"/>
                <a:gd fmla="*/ 15 w 57" name="T2"/>
                <a:gd fmla="*/ 7 h 57" name="T3"/>
                <a:gd fmla="*/ 5 w 57" name="T4"/>
                <a:gd fmla="*/ 26 h 57" name="T5"/>
                <a:gd fmla="*/ 0 w 57" name="T6"/>
                <a:gd fmla="*/ 33 h 57" name="T7"/>
                <a:gd fmla="*/ 31 w 57" name="T8"/>
                <a:gd fmla="*/ 57 h 57" name="T9"/>
                <a:gd fmla="*/ 38 w 57" name="T10"/>
                <a:gd fmla="*/ 45 h 57" name="T11"/>
                <a:gd fmla="*/ 50 w 57" name="T12"/>
                <a:gd fmla="*/ 26 h 57" name="T13"/>
                <a:gd fmla="*/ 57 w 57" name="T14"/>
                <a:gd fmla="*/ 14 h 57" name="T15"/>
                <a:gd fmla="*/ 19 w 57" name="T16"/>
                <a:gd fmla="*/ 0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gdLst>
                <a:gd fmla="*/ 0 w 37" name="T0"/>
                <a:gd fmla="*/ 5 h 48" name="T1"/>
                <a:gd fmla="*/ 0 w 37" name="T2"/>
                <a:gd fmla="*/ 14 h 48" name="T3"/>
                <a:gd fmla="*/ 0 w 37" name="T4"/>
                <a:gd fmla="*/ 33 h 48" name="T5"/>
                <a:gd fmla="*/ 0 w 37" name="T6"/>
                <a:gd fmla="*/ 43 h 48" name="T7"/>
                <a:gd fmla="*/ 37 w 37" name="T8"/>
                <a:gd fmla="*/ 48 h 48" name="T9"/>
                <a:gd fmla="*/ 37 w 37" name="T10"/>
                <a:gd fmla="*/ 33 h 48" name="T11"/>
                <a:gd fmla="*/ 37 w 37" name="T12"/>
                <a:gd fmla="*/ 14 h 48" name="T13"/>
                <a:gd fmla="*/ 37 w 37" name="T14"/>
                <a:gd fmla="*/ 0 h 48" name="T15"/>
                <a:gd fmla="*/ 0 w 37" name="T16"/>
                <a:gd fmla="*/ 5 h 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" w="37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gdLst>
                <a:gd fmla="*/ 0 w 54" name="T0"/>
                <a:gd fmla="*/ 26 h 57" name="T1"/>
                <a:gd fmla="*/ 4 w 54" name="T2"/>
                <a:gd fmla="*/ 33 h 57" name="T3"/>
                <a:gd fmla="*/ 14 w 54" name="T4"/>
                <a:gd fmla="*/ 50 h 57" name="T5"/>
                <a:gd fmla="*/ 19 w 54" name="T6"/>
                <a:gd fmla="*/ 57 h 57" name="T7"/>
                <a:gd fmla="*/ 54 w 54" name="T8"/>
                <a:gd fmla="*/ 43 h 57" name="T9"/>
                <a:gd fmla="*/ 47 w 54" name="T10"/>
                <a:gd fmla="*/ 31 h 57" name="T11"/>
                <a:gd fmla="*/ 37 w 54" name="T12"/>
                <a:gd fmla="*/ 14 h 57" name="T13"/>
                <a:gd fmla="*/ 30 w 54" name="T14"/>
                <a:gd fmla="*/ 0 h 57" name="T15"/>
                <a:gd fmla="*/ 0 w 54" name="T16"/>
                <a:gd fmla="*/ 26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4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gdLst>
                <a:gd fmla="*/ 0 w 56" name="T0"/>
                <a:gd fmla="*/ 35 h 54" name="T1"/>
                <a:gd fmla="*/ 7 w 56" name="T2"/>
                <a:gd fmla="*/ 40 h 54" name="T3"/>
                <a:gd fmla="*/ 26 w 56" name="T4"/>
                <a:gd fmla="*/ 50 h 54" name="T5"/>
                <a:gd fmla="*/ 30 w 56" name="T6"/>
                <a:gd fmla="*/ 54 h 54" name="T7"/>
                <a:gd fmla="*/ 56 w 56" name="T8"/>
                <a:gd fmla="*/ 24 h 54" name="T9"/>
                <a:gd fmla="*/ 45 w 56" name="T10"/>
                <a:gd fmla="*/ 17 h 54" name="T11"/>
                <a:gd fmla="*/ 26 w 56" name="T12"/>
                <a:gd fmla="*/ 7 h 54" name="T13"/>
                <a:gd fmla="*/ 14 w 56" name="T14"/>
                <a:gd fmla="*/ 0 h 54" name="T15"/>
                <a:gd fmla="*/ 0 w 56" name="T16"/>
                <a:gd fmla="*/ 35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6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gdLst>
                <a:gd fmla="*/ 8 w 50" name="T0"/>
                <a:gd fmla="*/ 41 h 41" name="T1"/>
                <a:gd fmla="*/ 15 w 50" name="T2"/>
                <a:gd fmla="*/ 41 h 41" name="T3"/>
                <a:gd fmla="*/ 36 w 50" name="T4"/>
                <a:gd fmla="*/ 41 h 41" name="T5"/>
                <a:gd fmla="*/ 43 w 50" name="T6"/>
                <a:gd fmla="*/ 41 h 41" name="T7"/>
                <a:gd fmla="*/ 50 w 50" name="T8"/>
                <a:gd fmla="*/ 0 h 41" name="T9"/>
                <a:gd fmla="*/ 36 w 50" name="T10"/>
                <a:gd fmla="*/ 0 h 41" name="T11"/>
                <a:gd fmla="*/ 15 w 50" name="T12"/>
                <a:gd fmla="*/ 0 h 41" name="T13"/>
                <a:gd fmla="*/ 0 w 50" name="T14"/>
                <a:gd fmla="*/ 0 h 41" name="T15"/>
                <a:gd fmla="*/ 8 w 50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50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gdLst>
                <a:gd fmla="*/ 26 w 56" name="T0"/>
                <a:gd fmla="*/ 54 h 54" name="T1"/>
                <a:gd fmla="*/ 30 w 56" name="T2"/>
                <a:gd fmla="*/ 52 h 54" name="T3"/>
                <a:gd fmla="*/ 49 w 56" name="T4"/>
                <a:gd fmla="*/ 40 h 54" name="T5"/>
                <a:gd fmla="*/ 56 w 56" name="T6"/>
                <a:gd fmla="*/ 38 h 54" name="T7"/>
                <a:gd fmla="*/ 42 w 56" name="T8"/>
                <a:gd fmla="*/ 0 h 54" name="T9"/>
                <a:gd fmla="*/ 30 w 56" name="T10"/>
                <a:gd fmla="*/ 7 h 54" name="T11"/>
                <a:gd fmla="*/ 11 w 56" name="T12"/>
                <a:gd fmla="*/ 19 h 54" name="T13"/>
                <a:gd fmla="*/ 0 w 56" name="T14"/>
                <a:gd fmla="*/ 26 h 54" name="T15"/>
                <a:gd fmla="*/ 26 w 56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6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gdLst>
                <a:gd fmla="*/ 35 w 54" name="T0"/>
                <a:gd fmla="*/ 54 h 54" name="T1"/>
                <a:gd fmla="*/ 40 w 54" name="T2"/>
                <a:gd fmla="*/ 47 h 54" name="T3"/>
                <a:gd fmla="*/ 49 w 54" name="T4"/>
                <a:gd fmla="*/ 31 h 54" name="T5"/>
                <a:gd fmla="*/ 54 w 54" name="T6"/>
                <a:gd fmla="*/ 23 h 54" name="T7"/>
                <a:gd fmla="*/ 23 w 54" name="T8"/>
                <a:gd fmla="*/ 0 h 54" name="T9"/>
                <a:gd fmla="*/ 16 w 54" name="T10"/>
                <a:gd fmla="*/ 12 h 54" name="T11"/>
                <a:gd fmla="*/ 7 w 54" name="T12"/>
                <a:gd fmla="*/ 28 h 54" name="T13"/>
                <a:gd fmla="*/ 0 w 54" name="T14"/>
                <a:gd fmla="*/ 40 h 54" name="T15"/>
                <a:gd fmla="*/ 35 w 54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gdLst>
                <a:gd fmla="*/ 40 w 40" name="T0"/>
                <a:gd fmla="*/ 43 h 47" name="T1"/>
                <a:gd fmla="*/ 40 w 40" name="T2"/>
                <a:gd fmla="*/ 33 h 47" name="T3"/>
                <a:gd fmla="*/ 40 w 40" name="T4"/>
                <a:gd fmla="*/ 14 h 47" name="T5"/>
                <a:gd fmla="*/ 40 w 40" name="T6"/>
                <a:gd fmla="*/ 5 h 47" name="T7"/>
                <a:gd fmla="*/ 0 w 40" name="T8"/>
                <a:gd fmla="*/ 0 h 47" name="T9"/>
                <a:gd fmla="*/ 0 w 40" name="T10"/>
                <a:gd fmla="*/ 14 h 47" name="T11"/>
                <a:gd fmla="*/ 0 w 40" name="T12"/>
                <a:gd fmla="*/ 33 h 47" name="T13"/>
                <a:gd fmla="*/ 0 w 40" name="T14"/>
                <a:gd fmla="*/ 47 h 47" name="T15"/>
                <a:gd fmla="*/ 40 w 40" name="T16"/>
                <a:gd fmla="*/ 43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40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gdLst>
                <a:gd fmla="*/ 55 w 55" name="T0"/>
                <a:gd fmla="*/ 31 h 54" name="T1"/>
                <a:gd fmla="*/ 52 w 55" name="T2"/>
                <a:gd fmla="*/ 24 h 54" name="T3"/>
                <a:gd fmla="*/ 40 w 55" name="T4"/>
                <a:gd fmla="*/ 7 h 54" name="T5"/>
                <a:gd fmla="*/ 38 w 55" name="T6"/>
                <a:gd fmla="*/ 0 h 54" name="T7"/>
                <a:gd fmla="*/ 0 w 55" name="T8"/>
                <a:gd fmla="*/ 14 h 54" name="T9"/>
                <a:gd fmla="*/ 7 w 55" name="T10"/>
                <a:gd fmla="*/ 26 h 54" name="T11"/>
                <a:gd fmla="*/ 17 w 55" name="T12"/>
                <a:gd fmla="*/ 42 h 54" name="T13"/>
                <a:gd fmla="*/ 24 w 55" name="T14"/>
                <a:gd fmla="*/ 54 h 54" name="T15"/>
                <a:gd fmla="*/ 55 w 55" name="T16"/>
                <a:gd fmla="*/ 31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5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gdLst>
                <a:gd fmla="*/ 57 w 57" name="T0"/>
                <a:gd fmla="*/ 17 h 55" name="T1"/>
                <a:gd fmla="*/ 50 w 57" name="T2"/>
                <a:gd fmla="*/ 14 h 55" name="T3"/>
                <a:gd fmla="*/ 33 w 57" name="T4"/>
                <a:gd fmla="*/ 3 h 55" name="T5"/>
                <a:gd fmla="*/ 26 w 57" name="T6"/>
                <a:gd fmla="*/ 0 h 55" name="T7"/>
                <a:gd fmla="*/ 0 w 57" name="T8"/>
                <a:gd fmla="*/ 31 h 55" name="T9"/>
                <a:gd fmla="*/ 14 w 57" name="T10"/>
                <a:gd fmla="*/ 38 h 55" name="T11"/>
                <a:gd fmla="*/ 31 w 57" name="T12"/>
                <a:gd fmla="*/ 48 h 55" name="T13"/>
                <a:gd fmla="*/ 43 w 57" name="T14"/>
                <a:gd fmla="*/ 55 h 55" name="T15"/>
                <a:gd fmla="*/ 57 w 57" name="T16"/>
                <a:gd fmla="*/ 17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7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gdLst>
                <a:gd fmla="*/ 51 w 103" name="T0"/>
                <a:gd fmla="*/ 104 h 104" name="T1"/>
                <a:gd fmla="*/ 0 w 103" name="T2"/>
                <a:gd fmla="*/ 52 h 104" name="T3"/>
                <a:gd fmla="*/ 51 w 103" name="T4"/>
                <a:gd fmla="*/ 0 h 104" name="T5"/>
                <a:gd fmla="*/ 103 w 103" name="T6"/>
                <a:gd fmla="*/ 52 h 104" name="T7"/>
                <a:gd fmla="*/ 51 w 103" name="T8"/>
                <a:gd fmla="*/ 104 h 104" name="T9"/>
                <a:gd fmla="*/ 51 w 103" name="T10"/>
                <a:gd fmla="*/ 16 h 104" name="T11"/>
                <a:gd fmla="*/ 15 w 103" name="T12"/>
                <a:gd fmla="*/ 52 h 104" name="T13"/>
                <a:gd fmla="*/ 51 w 103" name="T14"/>
                <a:gd fmla="*/ 89 h 104" name="T15"/>
                <a:gd fmla="*/ 87 w 103" name="T16"/>
                <a:gd fmla="*/ 52 h 104" name="T17"/>
                <a:gd fmla="*/ 51 w 103" name="T18"/>
                <a:gd fmla="*/ 16 h 1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4" w="103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gdLst>
                <a:gd fmla="*/ 36 w 38" name="T0"/>
                <a:gd fmla="*/ 12 h 52" name="T1"/>
                <a:gd fmla="*/ 24 w 38" name="T2"/>
                <a:gd fmla="*/ 1 h 52" name="T3"/>
                <a:gd fmla="*/ 12 w 38" name="T4"/>
                <a:gd fmla="*/ 1 h 52" name="T5"/>
                <a:gd fmla="*/ 20 w 38" name="T6"/>
                <a:gd fmla="*/ 7 h 52" name="T7"/>
                <a:gd fmla="*/ 9 w 38" name="T8"/>
                <a:gd fmla="*/ 13 h 52" name="T9"/>
                <a:gd fmla="*/ 14 w 38" name="T10"/>
                <a:gd fmla="*/ 21 h 52" name="T11"/>
                <a:gd fmla="*/ 0 w 38" name="T12"/>
                <a:gd fmla="*/ 52 h 52" name="T13"/>
                <a:gd fmla="*/ 0 w 38" name="T14"/>
                <a:gd fmla="*/ 52 h 52" name="T15"/>
                <a:gd fmla="*/ 38 w 38" name="T16"/>
                <a:gd fmla="*/ 37 h 52" name="T17"/>
                <a:gd fmla="*/ 36 w 38" name="T18"/>
                <a:gd fmla="*/ 12 h 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38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gdLst>
                <a:gd fmla="*/ 23 w 37" name="T0"/>
                <a:gd fmla="*/ 21 h 52" name="T1"/>
                <a:gd fmla="*/ 28 w 37" name="T2"/>
                <a:gd fmla="*/ 13 h 52" name="T3"/>
                <a:gd fmla="*/ 17 w 37" name="T4"/>
                <a:gd fmla="*/ 7 h 52" name="T5"/>
                <a:gd fmla="*/ 25 w 37" name="T6"/>
                <a:gd fmla="*/ 0 h 52" name="T7"/>
                <a:gd fmla="*/ 15 w 37" name="T8"/>
                <a:gd fmla="*/ 1 h 52" name="T9"/>
                <a:gd fmla="*/ 15 w 37" name="T10"/>
                <a:gd fmla="*/ 1 h 52" name="T11"/>
                <a:gd fmla="*/ 2 w 37" name="T12"/>
                <a:gd fmla="*/ 12 h 52" name="T13"/>
                <a:gd fmla="*/ 0 w 37" name="T14"/>
                <a:gd fmla="*/ 37 h 52" name="T15"/>
                <a:gd fmla="*/ 37 w 37" name="T16"/>
                <a:gd fmla="*/ 52 h 52" name="T17"/>
                <a:gd fmla="*/ 37 w 37" name="T18"/>
                <a:gd fmla="*/ 52 h 52" name="T19"/>
                <a:gd fmla="*/ 23 w 37" name="T20"/>
                <a:gd fmla="*/ 21 h 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37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gdLst>
                <a:gd fmla="*/ 28 w 33" name="T0"/>
                <a:gd fmla="*/ 26 h 26" name="T1"/>
                <a:gd fmla="*/ 28 w 33" name="T2"/>
                <a:gd fmla="*/ 26 h 26" name="T3"/>
                <a:gd fmla="*/ 33 w 33" name="T4"/>
                <a:gd fmla="*/ 24 h 26" name="T5"/>
                <a:gd fmla="*/ 28 w 33" name="T6"/>
                <a:gd fmla="*/ 0 h 26" name="T7"/>
                <a:gd fmla="*/ 7 w 33" name="T8"/>
                <a:gd fmla="*/ 0 h 26" name="T9"/>
                <a:gd fmla="*/ 0 w 33" name="T10"/>
                <a:gd fmla="*/ 24 h 26" name="T11"/>
                <a:gd fmla="*/ 4 w 33" name="T12"/>
                <a:gd fmla="*/ 26 h 26" name="T13"/>
                <a:gd fmla="*/ 4 w 33" name="T14"/>
                <a:gd fmla="*/ 26 h 26" name="T15"/>
                <a:gd fmla="*/ 28 w 33" name="T16"/>
                <a:gd fmla="*/ 26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33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gdLst>
                <a:gd fmla="*/ 12 w 14" name="T0"/>
                <a:gd fmla="*/ 0 h 42" name="T1"/>
                <a:gd fmla="*/ 12 w 14" name="T2"/>
                <a:gd fmla="*/ 0 h 42" name="T3"/>
                <a:gd fmla="*/ 2 w 14" name="T4"/>
                <a:gd fmla="*/ 0 h 42" name="T5"/>
                <a:gd fmla="*/ 2 w 14" name="T6"/>
                <a:gd fmla="*/ 0 h 42" name="T7"/>
                <a:gd fmla="*/ 0 w 14" name="T8"/>
                <a:gd fmla="*/ 41 h 42" name="T9"/>
                <a:gd fmla="*/ 0 w 14" name="T10"/>
                <a:gd fmla="*/ 41 h 42" name="T11"/>
                <a:gd fmla="*/ 7 w 14" name="T12"/>
                <a:gd fmla="*/ 42 h 42" name="T13"/>
                <a:gd fmla="*/ 14 w 14" name="T14"/>
                <a:gd fmla="*/ 41 h 42" name="T15"/>
                <a:gd fmla="*/ 14 w 14" name="T16"/>
                <a:gd fmla="*/ 41 h 42" name="T17"/>
                <a:gd fmla="*/ 12 w 14" name="T18"/>
                <a:gd fmla="*/ 0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14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gdLst>
                <a:gd fmla="*/ 92 w 180" name="T0"/>
                <a:gd fmla="*/ 93 h 93" name="T1"/>
                <a:gd fmla="*/ 0 w 180" name="T2"/>
                <a:gd fmla="*/ 0 h 93" name="T3"/>
                <a:gd fmla="*/ 23 w 180" name="T4"/>
                <a:gd fmla="*/ 0 h 93" name="T5"/>
                <a:gd fmla="*/ 92 w 180" name="T6"/>
                <a:gd fmla="*/ 70 h 93" name="T7"/>
                <a:gd fmla="*/ 158 w 180" name="T8"/>
                <a:gd fmla="*/ 22 h 93" name="T9"/>
                <a:gd fmla="*/ 180 w 180" name="T10"/>
                <a:gd fmla="*/ 30 h 93" name="T11"/>
                <a:gd fmla="*/ 92 w 180" name="T12"/>
                <a:gd fmla="*/ 93 h 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" w="180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gdLst>
                <a:gd fmla="*/ 123 w 123" name="T0"/>
                <a:gd fmla="*/ 61 h 61" name="T1"/>
                <a:gd fmla="*/ 62 w 123" name="T2"/>
                <a:gd fmla="*/ 0 h 61" name="T3"/>
                <a:gd fmla="*/ 0 w 123" name="T4"/>
                <a:gd fmla="*/ 61 h 61" name="T5"/>
                <a:gd fmla="*/ 123 w 123" name="T6"/>
                <a:gd fmla="*/ 61 h 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" w="123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gdLst>
                <a:gd fmla="*/ 180 w 180" name="T0"/>
                <a:gd fmla="*/ 92 h 92" name="T1"/>
                <a:gd fmla="*/ 157 w 180" name="T2"/>
                <a:gd fmla="*/ 92 h 92" name="T3"/>
                <a:gd fmla="*/ 88 w 180" name="T4"/>
                <a:gd fmla="*/ 23 h 92" name="T5"/>
                <a:gd fmla="*/ 21 w 180" name="T6"/>
                <a:gd fmla="*/ 70 h 92" name="T7"/>
                <a:gd fmla="*/ 0 w 180" name="T8"/>
                <a:gd fmla="*/ 63 h 92" name="T9"/>
                <a:gd fmla="*/ 88 w 180" name="T10"/>
                <a:gd fmla="*/ 0 h 92" name="T11"/>
                <a:gd fmla="*/ 180 w 180" name="T12"/>
                <a:gd fmla="*/ 92 h 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2" w="180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gdLst>
                <a:gd fmla="*/ 0 w 125" name="T0"/>
                <a:gd fmla="*/ 0 h 63" name="T1"/>
                <a:gd fmla="*/ 64 w 125" name="T2"/>
                <a:gd fmla="*/ 63 h 63" name="T3"/>
                <a:gd fmla="*/ 125 w 125" name="T4"/>
                <a:gd fmla="*/ 0 h 63" name="T5"/>
                <a:gd fmla="*/ 0 w 125" name="T6"/>
                <a:gd fmla="*/ 0 h 6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2" w="125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3208" compatLnSpc="1" lIns="86416" numCol="1" rIns="86416" tIns="43208" vert="horz" wrap="square"/>
            <a:lstStyle/>
            <a:p>
              <a:endParaRPr altLang="en-US" lang="zh-CN" sz="1795">
                <a:solidFill>
                  <a:srgbClr val="000000"/>
                </a:solidFill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54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谢谢您的欣赏</a:t>
            </a:r>
          </a:p>
        </p:txBody>
      </p:sp>
      <p:sp>
        <p:nvSpPr>
          <p:cNvPr id="431" name="文本框 27"/>
          <p:cNvSpPr txBox="1"/>
          <p:nvPr/>
        </p:nvSpPr>
        <p:spPr>
          <a:xfrm>
            <a:off x="768995" y="3870476"/>
            <a:ext cx="60563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chemeClr val="bg1">
                    <a:lumMod val="50000"/>
                  </a:schemeClr>
                </a:solidFill>
                <a:latin charset="-122" pitchFamily="2" typeface="造字工房典黑（非商用）常规体"/>
                <a:ea charset="-122" pitchFamily="2" typeface="造字工房典黑（非商用）常规体"/>
              </a:rPr>
              <a:t>THANK YOU FOR WATCHING</a:t>
            </a: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8000">
                <a:solidFill>
                  <a:srgbClr val="0070C0"/>
                </a:solidFill>
                <a:latin charset="0" panose="020b0602020202020204" pitchFamily="34" typeface="ITC Avant Garde Std Md"/>
                <a:ea charset="-122" pitchFamily="2" typeface="造字工房典黑（非商用）常规体"/>
              </a:rPr>
              <a:t>2020</a:t>
            </a:r>
          </a:p>
        </p:txBody>
      </p:sp>
      <p:sp>
        <p:nvSpPr>
          <p:cNvPr id="433" name="TextBox 1"/>
          <p:cNvSpPr txBox="1"/>
          <p:nvPr/>
        </p:nvSpPr>
        <p:spPr>
          <a:xfrm>
            <a:off x="2282526" y="4332137"/>
            <a:ext cx="4542813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zh-CN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年终总结  新年计划  述职报告  工作汇报</a:t>
            </a:r>
          </a:p>
        </p:txBody>
      </p:sp>
    </p:spTree>
  </p:cSld>
  <p:clrMapOvr>
    <a:masterClrMapping/>
  </p:clrMapOvr>
  <mc:AlternateContent>
    <mc:Choice Requires="p14">
      <p:transition advTm="2000" p14:dur="1600" spd="slow">
        <p:blinds dir="vert"/>
      </p:transition>
    </mc:Choice>
    <mc:Fallback>
      <p:transition advTm="2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0"/>
      <p:bldP grpId="0" spid="431"/>
      <p:bldP grpId="0" spid="432"/>
      <p:bldP grpId="0" spid="43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ym charset="0" panose="020b0604020202020204" pitchFamily="34"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18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年度工作概述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3961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b="1" lang="zh-CN" sz="2000">
                <a:solidFill>
                  <a:srgbClr val="0070C0"/>
                </a:solidFill>
                <a:latin charset="0" panose="020b0302020202020204" pitchFamily="34" typeface="ITC Avant Garde Std XLt"/>
                <a:ea charset="-122" panose="02000000000000000000" pitchFamily="2" typeface="方正正黑简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endParaRPr altLang="en-US" lang="zh-CN" sz="5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1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altLang="en-US" lang="zh-CN" sz="180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697828"/>
          </a:xfrm>
          <a:prstGeom prst="rect">
            <a:avLst/>
          </a:prstGeom>
          <a:noFill/>
        </p:spPr>
        <p:txBody>
          <a:bodyPr bIns="44114" lIns="88228" rIns="88228" rtlCol="0" tIns="44114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0070C0"/>
                </a:solidFill>
                <a:latin charset="0" panose="020b0602020202020204" pitchFamily="34" typeface="ITC Avant Garde Std Md"/>
              </a:rPr>
              <a:t>PART 01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矩形 4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Freeform 508"/>
          <p:cNvSpPr/>
          <p:nvPr/>
        </p:nvSpPr>
        <p:spPr bwMode="auto">
          <a:xfrm>
            <a:off x="6886493" y="1674863"/>
            <a:ext cx="85725" cy="85725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886493" y="1674863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 flipH="1"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 flipH="1"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86493" y="1413572"/>
            <a:ext cx="3996835" cy="523220"/>
            <a:chOff x="6549939" y="1413570"/>
            <a:chExt cx="3996835" cy="523220"/>
          </a:xfrm>
        </p:grpSpPr>
        <p:sp>
          <p:nvSpPr>
            <p:cNvPr id="29" name="Freeform 512"/>
            <p:cNvSpPr/>
            <p:nvPr/>
          </p:nvSpPr>
          <p:spPr bwMode="auto">
            <a:xfrm>
              <a:off x="6549939" y="1508171"/>
              <a:ext cx="168275" cy="333375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9149" y="1413570"/>
              <a:ext cx="377762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本年度工作概述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9075" y="2373450"/>
            <a:ext cx="8388692" cy="4094383"/>
            <a:chOff x="522525" y="2373446"/>
            <a:chExt cx="8388692" cy="4094383"/>
          </a:xfrm>
        </p:grpSpPr>
        <p:sp>
          <p:nvSpPr>
            <p:cNvPr id="116" name="椭圆 115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0" name="矩形 4"/>
            <p:cNvSpPr/>
            <p:nvPr/>
          </p:nvSpPr>
          <p:spPr>
            <a:xfrm rot="20235756">
              <a:off x="632734" y="3018261"/>
              <a:ext cx="4906010" cy="2395444"/>
            </a:xfrm>
            <a:custGeom>
              <a:rect b="b" l="l" r="r" t="t"/>
              <a:pathLst>
                <a:path h="3240537" w="6636810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lastClr="FFFFFF" val="window"/>
                </a:gs>
              </a:gsLst>
              <a:path path="circle">
                <a:fillToRect b="100000" r="100000"/>
              </a:path>
              <a:tileRect l="-100000" t="-100000"/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2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rect b="b" l="l" r="r" t="t"/>
              <a:pathLst>
                <a:path h="3240537" w="6636810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lastClr="FFFFFF" val="window"/>
                </a:gs>
              </a:gsLst>
              <a:path path="circle">
                <a:fillToRect b="100000" r="100000"/>
              </a:path>
              <a:tileRect l="-100000" t="-100000"/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5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rect b="b" l="l" r="r" t="t"/>
              <a:pathLst>
                <a:path h="3240537" w="6636810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lastClr="FFFFFF" val="window"/>
                </a:gs>
              </a:gsLst>
              <a:lin ang="13500000" scaled="1"/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1003" y="117427"/>
            <a:ext cx="2552118" cy="1081475"/>
            <a:chOff x="504453" y="549474"/>
            <a:chExt cx="2552118" cy="1048226"/>
          </a:xfrm>
        </p:grpSpPr>
        <p:sp>
          <p:nvSpPr>
            <p:cNvPr id="20" name="文本框 5"/>
            <p:cNvSpPr txBox="1"/>
            <p:nvPr/>
          </p:nvSpPr>
          <p:spPr>
            <a:xfrm>
              <a:off x="504453" y="549474"/>
              <a:ext cx="1715205" cy="73857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 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469" y="1269554"/>
              <a:ext cx="2408102" cy="3249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6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Introduction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010391" y="1989634"/>
            <a:ext cx="4343783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3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94205" y="4234077"/>
            <a:ext cx="1977928" cy="961997"/>
            <a:chOff x="757655" y="4234076"/>
            <a:chExt cx="1977928" cy="961997"/>
          </a:xfrm>
        </p:grpSpPr>
        <p:sp>
          <p:nvSpPr>
            <p:cNvPr id="71" name="文本框 5"/>
            <p:cNvSpPr txBox="1"/>
            <p:nvPr/>
          </p:nvSpPr>
          <p:spPr>
            <a:xfrm>
              <a:off x="757655" y="4234076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98%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7655" y="4780574"/>
              <a:ext cx="1977928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完成年底计划65%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86693" y="5026170"/>
            <a:ext cx="1512640" cy="1082785"/>
            <a:chOff x="5150143" y="5026164"/>
            <a:chExt cx="1512640" cy="1082784"/>
          </a:xfrm>
        </p:grpSpPr>
        <p:sp>
          <p:nvSpPr>
            <p:cNvPr id="121" name="文本框 5"/>
            <p:cNvSpPr txBox="1"/>
            <p:nvPr/>
          </p:nvSpPr>
          <p:spPr>
            <a:xfrm>
              <a:off x="5150143" y="5026165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/>
                <a:t> 3件 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04464" y="5585728"/>
              <a:ext cx="115263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zh-CN"/>
                <a:t>完成了3件</a:t>
              </a:r>
            </a:p>
            <a:p>
              <a:pPr algn="ctr">
                <a:lnSpc>
                  <a:spcPct val="100000"/>
                </a:lnSpc>
              </a:pPr>
              <a:r>
                <a:rPr altLang="zh-CN" lang="zh-CN"/>
                <a:t>大事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30909" y="4666122"/>
            <a:ext cx="2193952" cy="979368"/>
            <a:chOff x="7094359" y="4666124"/>
            <a:chExt cx="2193952" cy="979368"/>
          </a:xfrm>
        </p:grpSpPr>
        <p:sp>
          <p:nvSpPr>
            <p:cNvPr id="122" name="文本框 5"/>
            <p:cNvSpPr txBox="1"/>
            <p:nvPr/>
          </p:nvSpPr>
          <p:spPr>
            <a:xfrm>
              <a:off x="7094358" y="4666124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/>
                <a:t> 奖 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0383" y="5229994"/>
              <a:ext cx="1977928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/>
                <a:t>首次获得某某奖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02045" y="3153958"/>
            <a:ext cx="2002214" cy="1045278"/>
            <a:chOff x="3565495" y="3153956"/>
            <a:chExt cx="2002214" cy="1045279"/>
          </a:xfrm>
        </p:grpSpPr>
        <p:sp>
          <p:nvSpPr>
            <p:cNvPr id="120" name="文本框 5"/>
            <p:cNvSpPr txBox="1"/>
            <p:nvPr/>
          </p:nvSpPr>
          <p:spPr>
            <a:xfrm>
              <a:off x="3565496" y="3153956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/>
                <a:t>9百万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9782" y="3783737"/>
              <a:ext cx="1977928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/>
                <a:t>销售额突破500万 </a:t>
              </a:r>
            </a:p>
          </p:txBody>
        </p:sp>
      </p:grpSp>
      <p:sp>
        <p:nvSpPr>
          <p:cNvPr id="129" name="Freeform 514"/>
          <p:cNvSpPr>
            <a:spLocks noEditPoints="1"/>
          </p:cNvSpPr>
          <p:nvPr/>
        </p:nvSpPr>
        <p:spPr bwMode="auto">
          <a:xfrm>
            <a:off x="2497191" y="333451"/>
            <a:ext cx="358333" cy="360040"/>
          </a:xfrm>
          <a:custGeom>
            <a:gdLst>
              <a:gd fmla="*/ 144 w 288" name="T0"/>
              <a:gd fmla="*/ 0 h 289" name="T1"/>
              <a:gd fmla="*/ 0 w 288" name="T2"/>
              <a:gd fmla="*/ 145 h 289" name="T3"/>
              <a:gd fmla="*/ 144 w 288" name="T4"/>
              <a:gd fmla="*/ 289 h 289" name="T5"/>
              <a:gd fmla="*/ 288 w 288" name="T6"/>
              <a:gd fmla="*/ 145 h 289" name="T7"/>
              <a:gd fmla="*/ 144 w 288" name="T8"/>
              <a:gd fmla="*/ 0 h 289" name="T9"/>
              <a:gd fmla="*/ 208 w 288" name="T10"/>
              <a:gd fmla="*/ 148 h 289" name="T11"/>
              <a:gd fmla="*/ 117 w 288" name="T12"/>
              <a:gd fmla="*/ 239 h 289" name="T13"/>
              <a:gd fmla="*/ 114 w 288" name="T14"/>
              <a:gd fmla="*/ 240 h 289" name="T15"/>
              <a:gd fmla="*/ 111 w 288" name="T16"/>
              <a:gd fmla="*/ 239 h 289" name="T17"/>
              <a:gd fmla="*/ 111 w 288" name="T18"/>
              <a:gd fmla="*/ 239 h 289" name="T19"/>
              <a:gd fmla="*/ 110 w 288" name="T20"/>
              <a:gd fmla="*/ 236 h 289" name="T21"/>
              <a:gd fmla="*/ 110 w 288" name="T22"/>
              <a:gd fmla="*/ 192 h 289" name="T23"/>
              <a:gd fmla="*/ 111 w 288" name="T24"/>
              <a:gd fmla="*/ 189 h 289" name="T25"/>
              <a:gd fmla="*/ 155 w 288" name="T26"/>
              <a:gd fmla="*/ 145 h 289" name="T27"/>
              <a:gd fmla="*/ 111 w 288" name="T28"/>
              <a:gd fmla="*/ 101 h 289" name="T29"/>
              <a:gd fmla="*/ 110 w 288" name="T30"/>
              <a:gd fmla="*/ 98 h 289" name="T31"/>
              <a:gd fmla="*/ 110 w 288" name="T32"/>
              <a:gd fmla="*/ 54 h 289" name="T33"/>
              <a:gd fmla="*/ 111 w 288" name="T34"/>
              <a:gd fmla="*/ 51 h 289" name="T35"/>
              <a:gd fmla="*/ 111 w 288" name="T36"/>
              <a:gd fmla="*/ 51 h 289" name="T37"/>
              <a:gd fmla="*/ 117 w 288" name="T38"/>
              <a:gd fmla="*/ 51 h 289" name="T39"/>
              <a:gd fmla="*/ 208 w 288" name="T40"/>
              <a:gd fmla="*/ 142 h 289" name="T41"/>
              <a:gd fmla="*/ 209 w 288" name="T42"/>
              <a:gd fmla="*/ 145 h 289" name="T43"/>
              <a:gd fmla="*/ 208 w 288" name="T44"/>
              <a:gd fmla="*/ 148 h 289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9" w="288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1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508757" y="1101316"/>
            <a:ext cx="6349868" cy="5352816"/>
          </a:xfrm>
          <a:custGeom>
            <a:gdLst>
              <a:gd fmla="*/ 0 w 7705254" name="connsiteX0"/>
              <a:gd fmla="*/ 0 h 6859588" name="connsiteY0"/>
              <a:gd fmla="*/ 7705254 w 7705254" name="connsiteX1"/>
              <a:gd fmla="*/ 0 h 6859588" name="connsiteY1"/>
              <a:gd fmla="*/ 7705254 w 7705254" name="connsiteX2"/>
              <a:gd fmla="*/ 6859588 h 6859588" name="connsiteY2"/>
              <a:gd fmla="*/ 0 w 7705254" name="connsiteX3"/>
              <a:gd fmla="*/ 6859588 h 6859588" name="connsiteY3"/>
              <a:gd fmla="*/ 0 w 7705254" name="connsiteX4"/>
              <a:gd fmla="*/ 0 h 6859588" name="connsiteY4"/>
              <a:gd fmla="*/ 1900238 w 7705254" name="connsiteX0-1"/>
              <a:gd fmla="*/ 0 h 6859588" name="connsiteY0-2"/>
              <a:gd fmla="*/ 7705254 w 7705254" name="connsiteX1-3"/>
              <a:gd fmla="*/ 0 h 6859588" name="connsiteY1-4"/>
              <a:gd fmla="*/ 7705254 w 7705254" name="connsiteX2-5"/>
              <a:gd fmla="*/ 6859588 h 6859588" name="connsiteY2-6"/>
              <a:gd fmla="*/ 0 w 7705254" name="connsiteX3-7"/>
              <a:gd fmla="*/ 6859588 h 6859588" name="connsiteY3-8"/>
              <a:gd fmla="*/ 1900238 w 7705254" name="connsiteX4-9"/>
              <a:gd fmla="*/ 0 h 6859588" name="connsiteY4-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6859588" w="7705254">
                <a:moveTo>
                  <a:pt x="1900238" y="0"/>
                </a:moveTo>
                <a:lnTo>
                  <a:pt x="7705254" y="0"/>
                </a:lnTo>
                <a:lnTo>
                  <a:pt x="7705254" y="6859588"/>
                </a:lnTo>
                <a:lnTo>
                  <a:pt x="0" y="6859588"/>
                </a:lnTo>
                <a:lnTo>
                  <a:pt x="1900238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TextBox 117"/>
          <p:cNvSpPr txBox="1"/>
          <p:nvPr/>
        </p:nvSpPr>
        <p:spPr>
          <a:xfrm>
            <a:off x="795292" y="2518658"/>
            <a:ext cx="3605876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3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2348" y="189437"/>
            <a:ext cx="3492995" cy="840289"/>
            <a:chOff x="35794" y="490240"/>
            <a:chExt cx="3492995" cy="840289"/>
          </a:xfrm>
        </p:grpSpPr>
        <p:sp>
          <p:nvSpPr>
            <p:cNvPr id="34" name="文本框 5"/>
            <p:cNvSpPr txBox="1"/>
            <p:nvPr/>
          </p:nvSpPr>
          <p:spPr>
            <a:xfrm>
              <a:off x="35794" y="490240"/>
              <a:ext cx="284492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70C0"/>
                  </a:solidFill>
                </a:rPr>
                <a:t>公司简介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577" y="1053530"/>
              <a:ext cx="305721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Company profile </a:t>
              </a:r>
            </a:p>
          </p:txBody>
        </p:sp>
      </p:grpSp>
      <p:sp>
        <p:nvSpPr>
          <p:cNvPr id="50" name="Freeform 514"/>
          <p:cNvSpPr>
            <a:spLocks noEditPoints="1"/>
          </p:cNvSpPr>
          <p:nvPr/>
        </p:nvSpPr>
        <p:spPr bwMode="auto">
          <a:xfrm>
            <a:off x="2858937" y="381652"/>
            <a:ext cx="358333" cy="360040"/>
          </a:xfrm>
          <a:custGeom>
            <a:gdLst>
              <a:gd fmla="*/ 144 w 288" name="T0"/>
              <a:gd fmla="*/ 0 h 289" name="T1"/>
              <a:gd fmla="*/ 0 w 288" name="T2"/>
              <a:gd fmla="*/ 145 h 289" name="T3"/>
              <a:gd fmla="*/ 144 w 288" name="T4"/>
              <a:gd fmla="*/ 289 h 289" name="T5"/>
              <a:gd fmla="*/ 288 w 288" name="T6"/>
              <a:gd fmla="*/ 145 h 289" name="T7"/>
              <a:gd fmla="*/ 144 w 288" name="T8"/>
              <a:gd fmla="*/ 0 h 289" name="T9"/>
              <a:gd fmla="*/ 208 w 288" name="T10"/>
              <a:gd fmla="*/ 148 h 289" name="T11"/>
              <a:gd fmla="*/ 117 w 288" name="T12"/>
              <a:gd fmla="*/ 239 h 289" name="T13"/>
              <a:gd fmla="*/ 114 w 288" name="T14"/>
              <a:gd fmla="*/ 240 h 289" name="T15"/>
              <a:gd fmla="*/ 111 w 288" name="T16"/>
              <a:gd fmla="*/ 239 h 289" name="T17"/>
              <a:gd fmla="*/ 111 w 288" name="T18"/>
              <a:gd fmla="*/ 239 h 289" name="T19"/>
              <a:gd fmla="*/ 110 w 288" name="T20"/>
              <a:gd fmla="*/ 236 h 289" name="T21"/>
              <a:gd fmla="*/ 110 w 288" name="T22"/>
              <a:gd fmla="*/ 192 h 289" name="T23"/>
              <a:gd fmla="*/ 111 w 288" name="T24"/>
              <a:gd fmla="*/ 189 h 289" name="T25"/>
              <a:gd fmla="*/ 155 w 288" name="T26"/>
              <a:gd fmla="*/ 145 h 289" name="T27"/>
              <a:gd fmla="*/ 111 w 288" name="T28"/>
              <a:gd fmla="*/ 101 h 289" name="T29"/>
              <a:gd fmla="*/ 110 w 288" name="T30"/>
              <a:gd fmla="*/ 98 h 289" name="T31"/>
              <a:gd fmla="*/ 110 w 288" name="T32"/>
              <a:gd fmla="*/ 54 h 289" name="T33"/>
              <a:gd fmla="*/ 111 w 288" name="T34"/>
              <a:gd fmla="*/ 51 h 289" name="T35"/>
              <a:gd fmla="*/ 111 w 288" name="T36"/>
              <a:gd fmla="*/ 51 h 289" name="T37"/>
              <a:gd fmla="*/ 117 w 288" name="T38"/>
              <a:gd fmla="*/ 51 h 289" name="T39"/>
              <a:gd fmla="*/ 208 w 288" name="T40"/>
              <a:gd fmla="*/ 142 h 289" name="T41"/>
              <a:gd fmla="*/ 209 w 288" name="T42"/>
              <a:gd fmla="*/ 145 h 289" name="T43"/>
              <a:gd fmla="*/ 208 w 288" name="T44"/>
              <a:gd fmla="*/ 148 h 289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9" w="288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552972" y="189437"/>
            <a:ext cx="3312368" cy="912297"/>
            <a:chOff x="216421" y="490240"/>
            <a:chExt cx="3312368" cy="912297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520677" y="621482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6421" y="490240"/>
              <a:ext cx="3312368" cy="912297"/>
              <a:chOff x="216421" y="490240"/>
              <a:chExt cx="3312368" cy="91229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71577" y="1125538"/>
                <a:ext cx="3057212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70C0"/>
                    </a:solidFill>
                  </a:rPr>
                  <a:t>Business process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6421" y="490240"/>
                <a:ext cx="255315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zh-CN" lang="zh-CN" sz="3600">
                    <a:solidFill>
                      <a:srgbClr val="0070C0"/>
                    </a:solidFill>
                  </a:rPr>
                  <a:t>企业历程</a:t>
                </a: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169547" y="4061485"/>
            <a:ext cx="12487343" cy="0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51833" y="3717829"/>
            <a:ext cx="829744" cy="718939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48039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800">
                  <a:solidFill>
                    <a:srgbClr val="0066CC"/>
                  </a:solidFill>
                </a:rPr>
                <a:t>2000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13011" y="4947622"/>
            <a:ext cx="14401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公司成立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单击此处添加你的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正文详细内容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20883" y="2349674"/>
            <a:ext cx="14401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公司处于发展阶段单击此处添加你的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正文详细内容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13411" y="4947622"/>
            <a:ext cx="14401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公司转型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单击此处添加你的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正文详细内容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16401" y="2349674"/>
            <a:ext cx="15841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公司资产突破1000万单击此处添加你的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正文详细内容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31217" y="3717829"/>
            <a:ext cx="829744" cy="718939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1"/>
              <a:ext cx="8297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srgbClr val="0066CC"/>
                  </a:solidFill>
                </a:rPr>
                <a:t>2005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814577" y="3717829"/>
            <a:ext cx="829744" cy="718939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48039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/>
                <a:t>2014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473851" y="3717829"/>
            <a:ext cx="829744" cy="718939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2" y="3832225"/>
              <a:ext cx="1089794" cy="48039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/>
                <a:t>2019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3717829"/>
            <a:ext cx="829744" cy="718939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6" y="3902741"/>
              <a:ext cx="8297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/>
                <a:t>20XX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0089695" y="3717829"/>
            <a:ext cx="829744" cy="718939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1"/>
              <a:ext cx="8297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/>
                <a:t>20XX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85820" y="4947622"/>
            <a:ext cx="14401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公司下设分公司单击此处添加你的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正文详细内容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625980" y="2349674"/>
            <a:ext cx="14401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公司正式上市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单击此处添加你的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正文详细内容</a:t>
            </a:r>
          </a:p>
        </p:txBody>
      </p: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92"/>
      <p:bldP grpId="0" spid="94"/>
      <p:bldP grpId="0" spid="95"/>
      <p:bldP grpId="0" spid="111"/>
      <p:bldP grpId="0" spid="1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34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588367" y="117429"/>
            <a:ext cx="5005164" cy="923069"/>
            <a:chOff x="251817" y="490240"/>
            <a:chExt cx="5005164" cy="907186"/>
          </a:xfrm>
        </p:grpSpPr>
        <p:grpSp>
          <p:nvGrpSpPr>
            <p:cNvPr id="2" name="组合 1"/>
            <p:cNvGrpSpPr/>
            <p:nvPr/>
          </p:nvGrpSpPr>
          <p:grpSpPr>
            <a:xfrm>
              <a:off x="251817" y="490240"/>
              <a:ext cx="5005164" cy="907186"/>
              <a:chOff x="251817" y="490240"/>
              <a:chExt cx="5005164" cy="907186"/>
            </a:xfrm>
          </p:grpSpPr>
          <p:sp>
            <p:nvSpPr>
              <p:cNvPr id="34" name="文本框 5"/>
              <p:cNvSpPr txBox="1"/>
              <p:nvPr/>
            </p:nvSpPr>
            <p:spPr>
              <a:xfrm>
                <a:off x="251817" y="490240"/>
                <a:ext cx="4429100" cy="62906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zh-CN" lang="zh-CN" sz="3600">
                    <a:solidFill>
                      <a:srgbClr val="0070C0"/>
                    </a:solidFill>
                  </a:rPr>
                  <a:t>各项业务完成概况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8469" y="1125538"/>
                <a:ext cx="4608512" cy="269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70C0"/>
                    </a:solidFill>
                  </a:rPr>
                  <a:t>A profile of the business done </a:t>
                </a:r>
              </a:p>
            </p:txBody>
          </p:sp>
        </p:grp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4682624" y="669451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729439" y="2331674"/>
          <a:ext cx="6463371" cy="401874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27179" y="2331670"/>
            <a:ext cx="2866152" cy="882100"/>
            <a:chOff x="374605" y="2088644"/>
            <a:chExt cx="2866152" cy="882101"/>
          </a:xfrm>
        </p:grpSpPr>
        <p:sp>
          <p:nvSpPr>
            <p:cNvPr id="118" name="TextBox 117"/>
            <p:cNvSpPr txBox="1"/>
            <p:nvPr/>
          </p:nvSpPr>
          <p:spPr>
            <a:xfrm>
              <a:off x="458741" y="2088644"/>
              <a:ext cx="1791602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一季度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41" y="2493690"/>
              <a:ext cx="2782016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17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7179" y="3213769"/>
            <a:ext cx="2866152" cy="882100"/>
            <a:chOff x="374605" y="2088644"/>
            <a:chExt cx="2866152" cy="882101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91008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二季度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782016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4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7180" y="4149873"/>
            <a:ext cx="3010168" cy="882100"/>
            <a:chOff x="374605" y="2088644"/>
            <a:chExt cx="3010168" cy="882101"/>
          </a:xfrm>
        </p:grpSpPr>
        <p:sp>
          <p:nvSpPr>
            <p:cNvPr id="26" name="TextBox 25"/>
            <p:cNvSpPr txBox="1"/>
            <p:nvPr/>
          </p:nvSpPr>
          <p:spPr>
            <a:xfrm>
              <a:off x="458741" y="2088643"/>
              <a:ext cx="1391008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三季度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41" y="2493690"/>
              <a:ext cx="2926032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8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7180" y="5067974"/>
            <a:ext cx="3010168" cy="882100"/>
            <a:chOff x="374605" y="2088644"/>
            <a:chExt cx="3010168" cy="882101"/>
          </a:xfrm>
        </p:grpSpPr>
        <p:sp>
          <p:nvSpPr>
            <p:cNvPr id="30" name="TextBox 29"/>
            <p:cNvSpPr txBox="1"/>
            <p:nvPr/>
          </p:nvSpPr>
          <p:spPr>
            <a:xfrm>
              <a:off x="458741" y="2088644"/>
              <a:ext cx="1463016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四季度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741" y="2493690"/>
              <a:ext cx="2926032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32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5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7" name="组合 256"/>
          <p:cNvGrpSpPr/>
          <p:nvPr/>
        </p:nvGrpSpPr>
        <p:grpSpPr>
          <a:xfrm>
            <a:off x="552971" y="189439"/>
            <a:ext cx="5688632" cy="646331"/>
            <a:chOff x="216421" y="189434"/>
            <a:chExt cx="568863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70C0"/>
                  </a:solidFill>
                </a:rPr>
                <a:t>The enterprise architecture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421" y="189434"/>
              <a:ext cx="26811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3600">
                  <a:solidFill>
                    <a:srgbClr val="0070C0"/>
                  </a:solidFill>
                </a:rPr>
                <a:t>企业架构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7" name="直接连接符 166"/>
          <p:cNvCxnSpPr/>
          <p:nvPr/>
        </p:nvCxnSpPr>
        <p:spPr>
          <a:xfrm flipH="1">
            <a:off x="2336910" y="3539716"/>
            <a:ext cx="116839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5" idx="2"/>
          </p:cNvCxnSpPr>
          <p:nvPr/>
        </p:nvCxnSpPr>
        <p:spPr>
          <a:xfrm flipH="1">
            <a:off x="5303796" y="2124565"/>
            <a:ext cx="579865" cy="12030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50" idx="0"/>
          </p:cNvCxnSpPr>
          <p:nvPr/>
        </p:nvCxnSpPr>
        <p:spPr>
          <a:xfrm flipH="1" flipV="1">
            <a:off x="5233493" y="3717828"/>
            <a:ext cx="643457" cy="138863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7867394" y="4179810"/>
            <a:ext cx="9664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7134085" y="2414532"/>
            <a:ext cx="1602128" cy="463531"/>
            <a:chOff x="6797535" y="2414529"/>
            <a:chExt cx="1602128" cy="463531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>
            <a:endCxn id="104" idx="3"/>
          </p:cNvCxnSpPr>
          <p:nvPr/>
        </p:nvCxnSpPr>
        <p:spPr>
          <a:xfrm flipH="1">
            <a:off x="6590116" y="1890428"/>
            <a:ext cx="2214585" cy="47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6581305" y="1407234"/>
            <a:ext cx="2277496" cy="366379"/>
            <a:chOff x="6219844" y="1349931"/>
            <a:chExt cx="2277496" cy="366379"/>
          </a:xfrm>
        </p:grpSpPr>
        <p:cxnSp>
          <p:nvCxnSpPr>
            <p:cNvPr id="173" name="直接连接符 172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7867394" y="2846581"/>
            <a:ext cx="954504" cy="120683"/>
            <a:chOff x="7530844" y="2846577"/>
            <a:chExt cx="954504" cy="120683"/>
          </a:xfrm>
        </p:grpSpPr>
        <p:cxnSp>
          <p:nvCxnSpPr>
            <p:cNvPr id="176" name="直接连接符 175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endCxn id="106" idx="3"/>
            </p:cNvCxnSpPr>
            <p:nvPr/>
          </p:nvCxnSpPr>
          <p:spPr>
            <a:xfrm flipH="1">
              <a:off x="7530844" y="2846577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7769721" y="3069754"/>
            <a:ext cx="1034979" cy="230776"/>
            <a:chOff x="7433167" y="3069754"/>
            <a:chExt cx="1034979" cy="230776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7720057" y="3736898"/>
            <a:ext cx="1113837" cy="412611"/>
            <a:chOff x="7383503" y="3736897"/>
            <a:chExt cx="1113837" cy="412611"/>
          </a:xfrm>
        </p:grpSpPr>
        <p:cxnSp>
          <p:nvCxnSpPr>
            <p:cNvPr id="178" name="直接连接符 177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endCxn id="153" idx="3"/>
            </p:cNvCxnSpPr>
            <p:nvPr/>
          </p:nvCxnSpPr>
          <p:spPr>
            <a:xfrm flipH="1">
              <a:off x="7383503" y="3734665"/>
              <a:ext cx="532913" cy="4126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/>
          <p:cNvGrpSpPr/>
          <p:nvPr/>
        </p:nvGrpSpPr>
        <p:grpSpPr>
          <a:xfrm>
            <a:off x="7681765" y="4590291"/>
            <a:ext cx="1140134" cy="256066"/>
            <a:chOff x="7345214" y="4590291"/>
            <a:chExt cx="1140134" cy="256066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组合 285"/>
          <p:cNvGrpSpPr/>
          <p:nvPr/>
        </p:nvGrpSpPr>
        <p:grpSpPr>
          <a:xfrm>
            <a:off x="7697404" y="4858882"/>
            <a:ext cx="1107292" cy="147939"/>
            <a:chOff x="7360854" y="4858878"/>
            <a:chExt cx="1107292" cy="147939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组合 277"/>
          <p:cNvGrpSpPr/>
          <p:nvPr/>
        </p:nvGrpSpPr>
        <p:grpSpPr>
          <a:xfrm>
            <a:off x="5292611" y="3516191"/>
            <a:ext cx="1165016" cy="642052"/>
            <a:chOff x="4956061" y="3516191"/>
            <a:chExt cx="1165016" cy="642052"/>
          </a:xfrm>
        </p:grpSpPr>
        <p:cxnSp>
          <p:nvCxnSpPr>
            <p:cNvPr id="170" name="直接连接符 16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5233496" y="3586878"/>
            <a:ext cx="1224135" cy="1272000"/>
            <a:chOff x="4896942" y="3586878"/>
            <a:chExt cx="1224135" cy="1272000"/>
          </a:xfrm>
        </p:grpSpPr>
        <p:cxnSp>
          <p:nvCxnSpPr>
            <p:cNvPr id="171" name="直接连接符 170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5163784" y="2967260"/>
            <a:ext cx="1269657" cy="520238"/>
            <a:chOff x="4827231" y="2967259"/>
            <a:chExt cx="1269657" cy="520238"/>
          </a:xfrm>
        </p:grpSpPr>
        <p:cxnSp>
          <p:nvCxnSpPr>
            <p:cNvPr id="238" name="直接连接符 237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组合 257"/>
          <p:cNvGrpSpPr/>
          <p:nvPr/>
        </p:nvGrpSpPr>
        <p:grpSpPr>
          <a:xfrm>
            <a:off x="709868" y="3241896"/>
            <a:ext cx="2076702" cy="547937"/>
            <a:chOff x="373317" y="3241897"/>
            <a:chExt cx="2076702" cy="547938"/>
          </a:xfrm>
        </p:grpSpPr>
        <p:sp>
          <p:nvSpPr>
            <p:cNvPr id="100" name="圆角矩形 99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48" name="TextBox 152"/>
            <p:cNvSpPr>
              <a:spLocks noChangeArrowheads="1"/>
            </p:cNvSpPr>
            <p:nvPr/>
          </p:nvSpPr>
          <p:spPr bwMode="auto">
            <a:xfrm>
              <a:off x="861887" y="3282003"/>
              <a:ext cx="1099562" cy="50292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altLang="en-US" b="1" kern="0" lang="zh-CN" sz="18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董事会</a:t>
              </a: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234082" y="3241896"/>
            <a:ext cx="2076702" cy="547937"/>
            <a:chOff x="2897532" y="3241897"/>
            <a:chExt cx="2076702" cy="547938"/>
          </a:xfrm>
        </p:grpSpPr>
        <p:sp>
          <p:nvSpPr>
            <p:cNvPr id="101" name="圆角矩形 100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49" name="TextBox 152"/>
            <p:cNvSpPr>
              <a:spLocks noChangeArrowheads="1"/>
            </p:cNvSpPr>
            <p:nvPr/>
          </p:nvSpPr>
          <p:spPr bwMode="auto">
            <a:xfrm>
              <a:off x="3339048" y="3282003"/>
              <a:ext cx="1099562" cy="50292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8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总经理</a:t>
              </a: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400781" y="4638271"/>
            <a:ext cx="1466617" cy="461665"/>
            <a:chOff x="6064227" y="4638273"/>
            <a:chExt cx="1466617" cy="461665"/>
          </a:xfrm>
        </p:grpSpPr>
        <p:sp>
          <p:nvSpPr>
            <p:cNvPr id="108" name="圆角矩形 107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2" name="TextBox 152"/>
            <p:cNvSpPr>
              <a:spLocks noChangeArrowheads="1"/>
            </p:cNvSpPr>
            <p:nvPr/>
          </p:nvSpPr>
          <p:spPr bwMode="auto">
            <a:xfrm>
              <a:off x="6283941" y="4638273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客服部</a:t>
              </a: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6400781" y="3918676"/>
            <a:ext cx="1466617" cy="457200"/>
            <a:chOff x="6064227" y="3918676"/>
            <a:chExt cx="1466617" cy="457200"/>
          </a:xfrm>
        </p:grpSpPr>
        <p:sp>
          <p:nvSpPr>
            <p:cNvPr id="107" name="圆角矩形 106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3" name="TextBox 152"/>
            <p:cNvSpPr>
              <a:spLocks noChangeArrowheads="1"/>
            </p:cNvSpPr>
            <p:nvPr/>
          </p:nvSpPr>
          <p:spPr bwMode="auto">
            <a:xfrm>
              <a:off x="6283941" y="3918676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销售部</a:t>
              </a: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400781" y="2738029"/>
            <a:ext cx="1466617" cy="461665"/>
            <a:chOff x="6064227" y="2738029"/>
            <a:chExt cx="1466617" cy="461665"/>
          </a:xfrm>
        </p:grpSpPr>
        <p:sp>
          <p:nvSpPr>
            <p:cNvPr id="106" name="圆角矩形 105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4" name="TextBox 152"/>
            <p:cNvSpPr>
              <a:spLocks noChangeArrowheads="1"/>
            </p:cNvSpPr>
            <p:nvPr/>
          </p:nvSpPr>
          <p:spPr bwMode="auto">
            <a:xfrm>
              <a:off x="6265093" y="2738029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产品部</a:t>
              </a: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590115" y="5337293"/>
            <a:ext cx="2214585" cy="291258"/>
            <a:chOff x="6253561" y="5337292"/>
            <a:chExt cx="2214585" cy="291258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6553125" y="5628547"/>
              <a:ext cx="1915021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endCxn id="150" idx="3"/>
            </p:cNvCxnSpPr>
            <p:nvPr/>
          </p:nvCxnSpPr>
          <p:spPr>
            <a:xfrm flipH="1" flipV="1">
              <a:off x="6253561" y="5335059"/>
              <a:ext cx="299566" cy="29125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287"/>
          <p:cNvGrpSpPr/>
          <p:nvPr/>
        </p:nvGrpSpPr>
        <p:grpSpPr>
          <a:xfrm>
            <a:off x="6433441" y="5424414"/>
            <a:ext cx="2371259" cy="696913"/>
            <a:chOff x="6096888" y="5424410"/>
            <a:chExt cx="2371259" cy="696913"/>
          </a:xfrm>
        </p:grpSpPr>
        <p:cxnSp>
          <p:nvCxnSpPr>
            <p:cNvPr id="183" name="直接连接符 182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组合 260"/>
          <p:cNvGrpSpPr/>
          <p:nvPr/>
        </p:nvGrpSpPr>
        <p:grpSpPr>
          <a:xfrm>
            <a:off x="5123499" y="5106461"/>
            <a:ext cx="1466617" cy="457200"/>
            <a:chOff x="4786945" y="5106465"/>
            <a:chExt cx="1466617" cy="457200"/>
          </a:xfrm>
        </p:grpSpPr>
        <p:sp>
          <p:nvSpPr>
            <p:cNvPr id="105" name="圆角矩形 104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0" name="TextBox 152"/>
            <p:cNvSpPr>
              <a:spLocks noChangeArrowheads="1"/>
            </p:cNvSpPr>
            <p:nvPr/>
          </p:nvSpPr>
          <p:spPr bwMode="auto">
            <a:xfrm>
              <a:off x="4827229" y="5106465"/>
              <a:ext cx="1426331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网站运营部</a:t>
              </a: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123499" y="1667365"/>
            <a:ext cx="1466617" cy="457200"/>
            <a:chOff x="4786945" y="1667362"/>
            <a:chExt cx="1466617" cy="457200"/>
          </a:xfrm>
        </p:grpSpPr>
        <p:sp>
          <p:nvSpPr>
            <p:cNvPr id="104" name="圆角矩形 103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5" name="TextBox 152"/>
            <p:cNvSpPr>
              <a:spLocks noChangeArrowheads="1"/>
            </p:cNvSpPr>
            <p:nvPr/>
          </p:nvSpPr>
          <p:spPr bwMode="auto">
            <a:xfrm>
              <a:off x="4997326" y="1667362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财务部</a:t>
              </a: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736213" y="1125540"/>
            <a:ext cx="1249806" cy="461665"/>
            <a:chOff x="8399663" y="1125538"/>
            <a:chExt cx="1249806" cy="461665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6" name="TextBox 152"/>
            <p:cNvSpPr>
              <a:spLocks noChangeArrowheads="1"/>
            </p:cNvSpPr>
            <p:nvPr/>
          </p:nvSpPr>
          <p:spPr bwMode="auto">
            <a:xfrm>
              <a:off x="8563083" y="112553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会计</a:t>
              </a: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8736213" y="1640748"/>
            <a:ext cx="1249806" cy="461665"/>
            <a:chOff x="8399663" y="1640745"/>
            <a:chExt cx="1249806" cy="461665"/>
          </a:xfrm>
        </p:grpSpPr>
        <p:sp>
          <p:nvSpPr>
            <p:cNvPr id="118" name="圆角矩形 117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7" name="TextBox 152"/>
            <p:cNvSpPr>
              <a:spLocks noChangeArrowheads="1"/>
            </p:cNvSpPr>
            <p:nvPr/>
          </p:nvSpPr>
          <p:spPr bwMode="auto">
            <a:xfrm>
              <a:off x="8563083" y="1640745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出纳</a:t>
              </a: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736213" y="2134219"/>
            <a:ext cx="1249806" cy="461665"/>
            <a:chOff x="8399663" y="2134218"/>
            <a:chExt cx="1249806" cy="461665"/>
          </a:xfrm>
        </p:grpSpPr>
        <p:sp>
          <p:nvSpPr>
            <p:cNvPr id="119" name="圆角矩形 118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8" name="TextBox 152"/>
            <p:cNvSpPr>
              <a:spLocks noChangeArrowheads="1"/>
            </p:cNvSpPr>
            <p:nvPr/>
          </p:nvSpPr>
          <p:spPr bwMode="auto">
            <a:xfrm>
              <a:off x="8563083" y="213421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物流部</a:t>
              </a: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736213" y="2580555"/>
            <a:ext cx="1249806" cy="461665"/>
            <a:chOff x="8399663" y="2580554"/>
            <a:chExt cx="1249806" cy="461665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9" name="TextBox 152"/>
            <p:cNvSpPr>
              <a:spLocks noChangeArrowheads="1"/>
            </p:cNvSpPr>
            <p:nvPr/>
          </p:nvSpPr>
          <p:spPr bwMode="auto">
            <a:xfrm>
              <a:off x="8563083" y="2580554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基地部</a:t>
              </a: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8736213" y="2998314"/>
            <a:ext cx="1249806" cy="461665"/>
            <a:chOff x="8399663" y="2998314"/>
            <a:chExt cx="1249806" cy="461665"/>
          </a:xfrm>
        </p:grpSpPr>
        <p:sp>
          <p:nvSpPr>
            <p:cNvPr id="121" name="圆角矩形 120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0" name="TextBox 152"/>
            <p:cNvSpPr>
              <a:spLocks noChangeArrowheads="1"/>
            </p:cNvSpPr>
            <p:nvPr/>
          </p:nvSpPr>
          <p:spPr bwMode="auto">
            <a:xfrm>
              <a:off x="8563083" y="2998314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质量部</a:t>
              </a: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736213" y="3530949"/>
            <a:ext cx="1249806" cy="461665"/>
            <a:chOff x="8399663" y="3530946"/>
            <a:chExt cx="1249806" cy="461665"/>
          </a:xfrm>
        </p:grpSpPr>
        <p:sp>
          <p:nvSpPr>
            <p:cNvPr id="122" name="圆角矩形 121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1" name="TextBox 152"/>
            <p:cNvSpPr>
              <a:spLocks noChangeArrowheads="1"/>
            </p:cNvSpPr>
            <p:nvPr/>
          </p:nvSpPr>
          <p:spPr bwMode="auto">
            <a:xfrm>
              <a:off x="8563083" y="3530946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大客户部</a:t>
              </a: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8736213" y="4400037"/>
            <a:ext cx="1249806" cy="461665"/>
            <a:chOff x="8399663" y="4400038"/>
            <a:chExt cx="1249806" cy="461665"/>
          </a:xfrm>
        </p:grpSpPr>
        <p:sp>
          <p:nvSpPr>
            <p:cNvPr id="124" name="圆角矩形 12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2" name="TextBox 152"/>
            <p:cNvSpPr>
              <a:spLocks noChangeArrowheads="1"/>
            </p:cNvSpPr>
            <p:nvPr/>
          </p:nvSpPr>
          <p:spPr bwMode="auto">
            <a:xfrm>
              <a:off x="8563083" y="440003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售前</a:t>
              </a: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736213" y="4783656"/>
            <a:ext cx="1249806" cy="461665"/>
            <a:chOff x="8399663" y="4783658"/>
            <a:chExt cx="1249806" cy="461665"/>
          </a:xfrm>
        </p:grpSpPr>
        <p:sp>
          <p:nvSpPr>
            <p:cNvPr id="125" name="圆角矩形 124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3" name="TextBox 152"/>
            <p:cNvSpPr>
              <a:spLocks noChangeArrowheads="1"/>
            </p:cNvSpPr>
            <p:nvPr/>
          </p:nvSpPr>
          <p:spPr bwMode="auto">
            <a:xfrm>
              <a:off x="8563083" y="478365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售后</a:t>
              </a: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8736213" y="5374007"/>
            <a:ext cx="1249806" cy="461665"/>
            <a:chOff x="8399663" y="5374010"/>
            <a:chExt cx="1249806" cy="461665"/>
          </a:xfrm>
        </p:grpSpPr>
        <p:sp>
          <p:nvSpPr>
            <p:cNvPr id="127" name="圆角矩形 126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4" name="TextBox 152"/>
            <p:cNvSpPr>
              <a:spLocks noChangeArrowheads="1"/>
            </p:cNvSpPr>
            <p:nvPr/>
          </p:nvSpPr>
          <p:spPr bwMode="auto">
            <a:xfrm>
              <a:off x="8563083" y="5374010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技术部</a:t>
              </a: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736213" y="5863774"/>
            <a:ext cx="1249806" cy="461665"/>
            <a:chOff x="8399663" y="5863778"/>
            <a:chExt cx="1249806" cy="461665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5" name="TextBox 152"/>
            <p:cNvSpPr>
              <a:spLocks noChangeArrowheads="1"/>
            </p:cNvSpPr>
            <p:nvPr/>
          </p:nvSpPr>
          <p:spPr bwMode="auto">
            <a:xfrm>
              <a:off x="8563083" y="586377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市场部</a:t>
              </a: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8736213" y="3950654"/>
            <a:ext cx="1249806" cy="461665"/>
            <a:chOff x="8399663" y="3950651"/>
            <a:chExt cx="1249806" cy="461665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6" name="TextBox 152"/>
            <p:cNvSpPr>
              <a:spLocks noChangeArrowheads="1"/>
            </p:cNvSpPr>
            <p:nvPr/>
          </p:nvSpPr>
          <p:spPr bwMode="auto">
            <a:xfrm>
              <a:off x="8563083" y="3950651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大客户部</a:t>
              </a: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1255409" y="4569852"/>
            <a:ext cx="2655625" cy="876167"/>
            <a:chOff x="918855" y="4569851"/>
            <a:chExt cx="2655625" cy="876168"/>
          </a:xfrm>
        </p:grpSpPr>
        <p:sp>
          <p:nvSpPr>
            <p:cNvPr id="252" name="TextBox 251"/>
            <p:cNvSpPr txBox="1"/>
            <p:nvPr/>
          </p:nvSpPr>
          <p:spPr>
            <a:xfrm>
              <a:off x="1080517" y="4968964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253" name="Freeform 512"/>
            <p:cNvSpPr/>
            <p:nvPr/>
          </p:nvSpPr>
          <p:spPr bwMode="auto">
            <a:xfrm>
              <a:off x="918855" y="4664453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061982" y="4569851"/>
              <a:ext cx="25124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各部门内容</a:t>
              </a:r>
            </a:p>
          </p:txBody>
        </p:sp>
      </p:grpSp>
    </p:spTree>
  </p:cSld>
  <p:clrMapOvr>
    <a:masterClrMapping/>
  </p:clrMapOvr>
  <mc:AlternateContent>
    <mc:Choice Requires="p14">
      <p:transition advTm="2000" p14:dur="700" spd="med">
        <p:fade/>
      </p:transition>
    </mc:Choice>
    <mc:Fallback>
      <p:transition advTm="2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8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9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9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03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7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0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4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4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2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4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5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6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4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3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5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7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8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4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5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6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6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2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6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7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8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9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8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3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4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5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8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9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1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9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6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7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8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9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20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2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3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5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20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9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21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5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6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7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8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22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2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3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4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5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2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8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9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2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6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7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0015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458</Paragraphs>
  <Slides>36</Slides>
  <Notes>36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9">
      <vt:lpstr>Arial</vt:lpstr>
      <vt:lpstr>Calibri</vt:lpstr>
      <vt:lpstr>Calibri Light</vt:lpstr>
      <vt:lpstr>微软雅黑</vt:lpstr>
      <vt:lpstr>造字工房典黑（非商用）常规体</vt:lpstr>
      <vt:lpstr>ITC Avant Garde Std Md</vt:lpstr>
      <vt:lpstr>ITC Avant Garde Std XLt</vt:lpstr>
      <vt:lpstr>方正正黑简体</vt:lpstr>
      <vt:lpstr>方正中等线简体</vt:lpstr>
      <vt:lpstr>宋体</vt:lpstr>
      <vt:lpstr>Akzidenz-Grotesk BQ Condensed</vt:lpstr>
      <vt:lpstr>华康俪金黑W8(P)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2017-02-18T07:36:33Z</dcterms:created>
  <dcterms:modified xsi:type="dcterms:W3CDTF">2021-08-20T11:02:14Z</dcterms:modified>
  <cp:revision>1</cp:revision>
</cp:coreProperties>
</file>